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4382413" cy="13716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8X8TiOJaP8IYBq0cYlrke6Xcd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a Georg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E770B1-3908-4C55-8410-E403EC1C3CF4}">
  <a:tblStyle styleId="{33E770B1-3908-4C55-8410-E403EC1C3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8" name="Google Shape;1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Address the whole scope and objective clearly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Please use non technical term. It means every audience (your parents or grand parents can also easily understand your bright idea will change the whole world)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9" name="Google Shape;114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2 column and image">
  <p:cSld name="1_Title, text 2 column and image">
    <p:bg>
      <p:bgPr>
        <a:solidFill>
          <a:srgbClr val="FEFEF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11"/>
          <p:cNvGrpSpPr/>
          <p:nvPr/>
        </p:nvGrpSpPr>
        <p:grpSpPr>
          <a:xfrm>
            <a:off x="533643" y="-2"/>
            <a:ext cx="23839242" cy="4962527"/>
            <a:chOff x="0" y="-1"/>
            <a:chExt cx="23828374" cy="4962526"/>
          </a:xfrm>
        </p:grpSpPr>
        <p:sp>
          <p:nvSpPr>
            <p:cNvPr id="441" name="Google Shape;441;p11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028700" y="4546600"/>
              <a:ext cx="511176" cy="4159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2"/>
                  </a:moveTo>
                  <a:lnTo>
                    <a:pt x="61" y="21600"/>
                  </a:lnTo>
                  <a:lnTo>
                    <a:pt x="21600" y="21600"/>
                  </a:lnTo>
                  <a:lnTo>
                    <a:pt x="21539" y="0"/>
                  </a:lnTo>
                  <a:cubicBezTo>
                    <a:pt x="21539" y="0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63" name="Google Shape;463;p11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43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11"/>
          <p:cNvSpPr txBox="1">
            <a:spLocks noGrp="1"/>
          </p:cNvSpPr>
          <p:nvPr>
            <p:ph type="body" idx="1"/>
          </p:nvPr>
        </p:nvSpPr>
        <p:spPr>
          <a:xfrm>
            <a:off x="1345915" y="4849905"/>
            <a:ext cx="14735604" cy="88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1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1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_Title Slide">
  <p:cSld name="11_Title Slide">
    <p:bg>
      <p:bgPr>
        <a:solidFill>
          <a:schemeClr val="accent2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1"/>
          <p:cNvGrpSpPr/>
          <p:nvPr/>
        </p:nvGrpSpPr>
        <p:grpSpPr>
          <a:xfrm>
            <a:off x="3106193" y="769470"/>
            <a:ext cx="20713618" cy="11825384"/>
            <a:chOff x="0" y="-1"/>
            <a:chExt cx="20704174" cy="11825382"/>
          </a:xfrm>
        </p:grpSpPr>
        <p:sp>
          <p:nvSpPr>
            <p:cNvPr id="731" name="Google Shape;731;p21"/>
            <p:cNvSpPr/>
            <p:nvPr/>
          </p:nvSpPr>
          <p:spPr>
            <a:xfrm rot="10800000" flipH="1">
              <a:off x="0" y="10016004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21"/>
            <p:cNvSpPr/>
            <p:nvPr/>
          </p:nvSpPr>
          <p:spPr>
            <a:xfrm rot="10800000" flipH="1">
              <a:off x="81615" y="60513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 rot="10800000" flipH="1">
              <a:off x="4076699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21"/>
            <p:cNvSpPr/>
            <p:nvPr/>
          </p:nvSpPr>
          <p:spPr>
            <a:xfrm rot="10800000" flipH="1">
              <a:off x="4051299" y="94128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 rot="10800000" flipH="1">
              <a:off x="8915399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 rot="10800000" flipH="1">
              <a:off x="8101989" y="513229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 rot="10800000" flipH="1">
              <a:off x="16890998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 rot="10800000" flipH="1">
              <a:off x="12231592" y="-1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 rot="10800000" flipH="1">
              <a:off x="16344898" y="10491880"/>
              <a:ext cx="41276" cy="13335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 rot="10800000" flipH="1">
              <a:off x="20662898" y="100033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 rot="10800000" flipH="1">
              <a:off x="16282281" y="190044"/>
              <a:ext cx="45764" cy="650360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2" name="Google Shape;742;p21"/>
          <p:cNvSpPr txBox="1">
            <a:spLocks noGrp="1"/>
          </p:cNvSpPr>
          <p:nvPr>
            <p:ph type="title"/>
          </p:nvPr>
        </p:nvSpPr>
        <p:spPr>
          <a:xfrm>
            <a:off x="10438316" y="8268049"/>
            <a:ext cx="12580094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3" name="Google Shape;743;p2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1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 column">
  <p:cSld name="Title and text 2 column">
    <p:bg>
      <p:bgPr>
        <a:solidFill>
          <a:srgbClr val="FEFEFE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22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747" name="Google Shape;747;p22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22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table">
  <p:cSld name="Title, text and table">
    <p:bg>
      <p:bgPr>
        <a:solidFill>
          <a:srgbClr val="FEFEFE"/>
        </a:solidFill>
        <a:effectLst/>
      </p:bgPr>
    </p:bg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23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862" name="Google Shape;862;p23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0" name="Google Shape;970;p23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3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large text">
  <p:cSld name="Title and large text">
    <p:bg>
      <p:bgPr>
        <a:solidFill>
          <a:srgbClr val="FEFEFE"/>
        </a:solidFill>
        <a:effectLst/>
      </p:bgPr>
    </p:bg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4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977" name="Google Shape;977;p24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85" name="Google Shape;1085;p24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Google Shape;1086;p24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4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8" name="Google Shape;1088;p24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9" name="Google Shape;1089;p24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large text">
  <p:cSld name="1_Title and large text">
    <p:bg>
      <p:bgPr>
        <a:solidFill>
          <a:srgbClr val="FEFEFE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5"/>
          <p:cNvGrpSpPr/>
          <p:nvPr/>
        </p:nvGrpSpPr>
        <p:grpSpPr>
          <a:xfrm>
            <a:off x="533643" y="-2"/>
            <a:ext cx="23839242" cy="4549779"/>
            <a:chOff x="0" y="-1"/>
            <a:chExt cx="23828374" cy="4549777"/>
          </a:xfrm>
        </p:grpSpPr>
        <p:sp>
          <p:nvSpPr>
            <p:cNvPr id="1092" name="Google Shape;1092;p25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3" name="Google Shape;1113;p25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5" name="Google Shape;1115;p25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you">
  <p:cSld name="Thankyou">
    <p:bg>
      <p:bgPr>
        <a:solidFill>
          <a:srgbClr val="FEFEFE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6"/>
          <p:cNvGrpSpPr/>
          <p:nvPr/>
        </p:nvGrpSpPr>
        <p:grpSpPr>
          <a:xfrm>
            <a:off x="-2" y="-2"/>
            <a:ext cx="24393537" cy="13757705"/>
            <a:chOff x="-2" y="-1"/>
            <a:chExt cx="24382417" cy="13757704"/>
          </a:xfrm>
        </p:grpSpPr>
        <p:sp>
          <p:nvSpPr>
            <p:cNvPr id="1119" name="Google Shape;1119;p26"/>
            <p:cNvSpPr/>
            <p:nvPr/>
          </p:nvSpPr>
          <p:spPr>
            <a:xfrm>
              <a:off x="-1" y="2251414"/>
              <a:ext cx="2678641" cy="797489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1234208" y="1844532"/>
              <a:ext cx="8842907" cy="919723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-2" y="9738045"/>
              <a:ext cx="2439600" cy="4017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15420833" y="1925908"/>
              <a:ext cx="8942932" cy="9036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251413" y="8897156"/>
              <a:ext cx="7330662" cy="48588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-1" y="-1"/>
              <a:ext cx="2063233" cy="235652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3449973" y="-1"/>
              <a:ext cx="929049" cy="22022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1524066" y="3634813"/>
              <a:ext cx="2853262" cy="71187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8205456" y="2197163"/>
              <a:ext cx="9141287" cy="85089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16478727" y="-1"/>
              <a:ext cx="7903688" cy="39874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9521042" y="-1"/>
              <a:ext cx="6835621" cy="33872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664573" y="-1"/>
              <a:ext cx="9029395" cy="471474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622258" y="8775091"/>
              <a:ext cx="9980482" cy="49775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2487020" y="10470433"/>
              <a:ext cx="1893699" cy="3287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14851198" y="8829342"/>
              <a:ext cx="9521044" cy="49232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4" name="Google Shape;1134;p26"/>
          <p:cNvSpPr txBox="1">
            <a:spLocks noGrp="1"/>
          </p:cNvSpPr>
          <p:nvPr>
            <p:ph type="title"/>
          </p:nvPr>
        </p:nvSpPr>
        <p:spPr>
          <a:xfrm>
            <a:off x="2733417" y="4081782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35" name="Google Shape;1135;p26"/>
          <p:cNvGrpSpPr/>
          <p:nvPr/>
        </p:nvGrpSpPr>
        <p:grpSpPr>
          <a:xfrm>
            <a:off x="1384944" y="11155627"/>
            <a:ext cx="1396623" cy="1395987"/>
            <a:chOff x="0" y="0"/>
            <a:chExt cx="1395985" cy="1395985"/>
          </a:xfrm>
        </p:grpSpPr>
        <p:sp>
          <p:nvSpPr>
            <p:cNvPr id="1136" name="Google Shape;1136;p26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8" name="Google Shape;1138;p2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FEFEFE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3"/>
          <p:cNvGrpSpPr/>
          <p:nvPr/>
        </p:nvGrpSpPr>
        <p:grpSpPr>
          <a:xfrm>
            <a:off x="-2" y="-1"/>
            <a:ext cx="24401475" cy="13717589"/>
            <a:chOff x="-1" y="0"/>
            <a:chExt cx="24390351" cy="13717588"/>
          </a:xfrm>
        </p:grpSpPr>
        <p:sp>
          <p:nvSpPr>
            <p:cNvPr id="490" name="Google Shape;490;p13"/>
            <p:cNvSpPr/>
            <p:nvPr/>
          </p:nvSpPr>
          <p:spPr>
            <a:xfrm>
              <a:off x="-1" y="6603999"/>
              <a:ext cx="3119439" cy="71072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792543" y="0"/>
              <a:ext cx="10253723" cy="9893454"/>
            </a:xfrm>
            <a:custGeom>
              <a:avLst/>
              <a:gdLst/>
              <a:ahLst/>
              <a:cxnLst/>
              <a:rect l="l" t="t" r="r" b="b"/>
              <a:pathLst>
                <a:path w="20016" h="20272" extrusionOk="0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1900334" y="0"/>
              <a:ext cx="12490016" cy="8253395"/>
            </a:xfrm>
            <a:custGeom>
              <a:avLst/>
              <a:gdLst/>
              <a:ahLst/>
              <a:cxnLst/>
              <a:rect l="l" t="t" r="r" b="b"/>
              <a:pathLst>
                <a:path w="20581" h="20645" extrusionOk="0">
                  <a:moveTo>
                    <a:pt x="20581" y="3046"/>
                  </a:moveTo>
                  <a:cubicBezTo>
                    <a:pt x="20043" y="1986"/>
                    <a:pt x="19411" y="962"/>
                    <a:pt x="18694" y="0"/>
                  </a:cubicBezTo>
                  <a:lnTo>
                    <a:pt x="293" y="0"/>
                  </a:lnTo>
                  <a:cubicBezTo>
                    <a:pt x="-1019" y="5928"/>
                    <a:pt x="2175" y="13745"/>
                    <a:pt x="7792" y="17966"/>
                  </a:cubicBezTo>
                  <a:cubicBezTo>
                    <a:pt x="12627" y="21600"/>
                    <a:pt x="17769" y="21452"/>
                    <a:pt x="20581" y="18037"/>
                  </a:cubicBezTo>
                  <a:cubicBezTo>
                    <a:pt x="20581" y="18037"/>
                    <a:pt x="20581" y="3046"/>
                    <a:pt x="20581" y="3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409508" y="7238890"/>
              <a:ext cx="14502183" cy="6473935"/>
            </a:xfrm>
            <a:custGeom>
              <a:avLst/>
              <a:gdLst/>
              <a:ahLst/>
              <a:cxnLst/>
              <a:rect l="l" t="t" r="r" b="b"/>
              <a:pathLst>
                <a:path w="20932" h="20113" extrusionOk="0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-1" y="0"/>
              <a:ext cx="6870699" cy="8999839"/>
            </a:xfrm>
            <a:custGeom>
              <a:avLst/>
              <a:gdLst/>
              <a:ahLst/>
              <a:cxnLst/>
              <a:rect l="l" t="t" r="r" b="b"/>
              <a:pathLst>
                <a:path w="19991" h="20721" extrusionOk="0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2313909" y="6375399"/>
              <a:ext cx="2074856" cy="7342189"/>
            </a:xfrm>
            <a:custGeom>
              <a:avLst/>
              <a:gdLst/>
              <a:ahLst/>
              <a:cxnLst/>
              <a:rect l="l" t="t" r="r" b="b"/>
              <a:pathLst>
                <a:path w="21388" h="21600" extrusionOk="0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2522424" y="0"/>
              <a:ext cx="10521874" cy="13228515"/>
            </a:xfrm>
            <a:custGeom>
              <a:avLst/>
              <a:gdLst/>
              <a:ahLst/>
              <a:cxnLst/>
              <a:rect l="l" t="t" r="r" b="b"/>
              <a:pathLst>
                <a:path w="19252" h="20434" extrusionOk="0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2339219" y="0"/>
              <a:ext cx="2041607" cy="8972550"/>
            </a:xfrm>
            <a:custGeom>
              <a:avLst/>
              <a:gdLst/>
              <a:ahLst/>
              <a:cxnLst/>
              <a:rect l="l" t="t" r="r" b="b"/>
              <a:pathLst>
                <a:path w="16433" h="21600" extrusionOk="0">
                  <a:moveTo>
                    <a:pt x="11912" y="20783"/>
                  </a:moveTo>
                  <a:cubicBezTo>
                    <a:pt x="13338" y="21103"/>
                    <a:pt x="14850" y="21374"/>
                    <a:pt x="16433" y="21600"/>
                  </a:cubicBezTo>
                  <a:lnTo>
                    <a:pt x="16433" y="0"/>
                  </a:lnTo>
                  <a:lnTo>
                    <a:pt x="15086" y="0"/>
                  </a:lnTo>
                  <a:cubicBezTo>
                    <a:pt x="-3680" y="7704"/>
                    <a:pt x="-5167" y="16953"/>
                    <a:pt x="11912" y="2078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6916400" y="9042371"/>
              <a:ext cx="7462839" cy="4673628"/>
            </a:xfrm>
            <a:custGeom>
              <a:avLst/>
              <a:gdLst/>
              <a:ahLst/>
              <a:cxnLst/>
              <a:rect l="l" t="t" r="r" b="b"/>
              <a:pathLst>
                <a:path w="21600" h="19904" extrusionOk="0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13"/>
          <p:cNvSpPr txBox="1">
            <a:spLocks noGrp="1"/>
          </p:cNvSpPr>
          <p:nvPr>
            <p:ph type="title"/>
          </p:nvPr>
        </p:nvSpPr>
        <p:spPr>
          <a:xfrm>
            <a:off x="3436916" y="4081781"/>
            <a:ext cx="15632335" cy="491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body" idx="1"/>
          </p:nvPr>
        </p:nvSpPr>
        <p:spPr>
          <a:xfrm>
            <a:off x="4855568" y="8999538"/>
            <a:ext cx="6897911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01" name="Google Shape;501;p13"/>
          <p:cNvGrpSpPr/>
          <p:nvPr/>
        </p:nvGrpSpPr>
        <p:grpSpPr>
          <a:xfrm>
            <a:off x="21607213" y="2730723"/>
            <a:ext cx="1396624" cy="1395987"/>
            <a:chOff x="0" y="0"/>
            <a:chExt cx="1395985" cy="1395985"/>
          </a:xfrm>
        </p:grpSpPr>
        <p:sp>
          <p:nvSpPr>
            <p:cNvPr id="502" name="Google Shape;502;p13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04" name="Google Shape;504;p1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EFEFE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4"/>
          <p:cNvGrpSpPr/>
          <p:nvPr/>
        </p:nvGrpSpPr>
        <p:grpSpPr>
          <a:xfrm>
            <a:off x="-3" y="2"/>
            <a:ext cx="24427221" cy="13788992"/>
            <a:chOff x="-2" y="1"/>
            <a:chExt cx="24416088" cy="13788990"/>
          </a:xfrm>
        </p:grpSpPr>
        <p:sp>
          <p:nvSpPr>
            <p:cNvPr id="507" name="Google Shape;507;p14"/>
            <p:cNvSpPr/>
            <p:nvPr/>
          </p:nvSpPr>
          <p:spPr>
            <a:xfrm>
              <a:off x="-2" y="1"/>
              <a:ext cx="8885319" cy="110180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5408341" y="1"/>
              <a:ext cx="9002571" cy="10918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-2" y="8395396"/>
              <a:ext cx="8281814" cy="5388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2871109" y="3308531"/>
              <a:ext cx="1544974" cy="385306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6593721" y="206784"/>
              <a:ext cx="11176911" cy="1039774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684419" y="1"/>
              <a:ext cx="6731667" cy="238489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8400787" y="1"/>
              <a:ext cx="8145594" cy="165254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-2" y="1"/>
              <a:ext cx="7564505" cy="32740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76411" y="8243755"/>
              <a:ext cx="11978712" cy="55348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4360906" y="13689045"/>
              <a:ext cx="55179" cy="982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718620" y="8326469"/>
              <a:ext cx="9695741" cy="54625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8" name="Google Shape;518;p14"/>
          <p:cNvSpPr txBox="1">
            <a:spLocks noGrp="1"/>
          </p:cNvSpPr>
          <p:nvPr>
            <p:ph type="title"/>
          </p:nvPr>
        </p:nvSpPr>
        <p:spPr>
          <a:xfrm>
            <a:off x="2733363" y="4081782"/>
            <a:ext cx="15632335" cy="70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Google Shape;519;p14"/>
          <p:cNvSpPr txBox="1">
            <a:spLocks noGrp="1"/>
          </p:cNvSpPr>
          <p:nvPr>
            <p:ph type="body" idx="1"/>
          </p:nvPr>
        </p:nvSpPr>
        <p:spPr>
          <a:xfrm>
            <a:off x="2030416" y="11087503"/>
            <a:ext cx="6897910" cy="262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0" name="Google Shape;520;p14"/>
          <p:cNvGrpSpPr/>
          <p:nvPr/>
        </p:nvGrpSpPr>
        <p:grpSpPr>
          <a:xfrm>
            <a:off x="21607213" y="1442705"/>
            <a:ext cx="1396624" cy="1395987"/>
            <a:chOff x="0" y="0"/>
            <a:chExt cx="1395985" cy="1395985"/>
          </a:xfrm>
        </p:grpSpPr>
        <p:sp>
          <p:nvSpPr>
            <p:cNvPr id="521" name="Google Shape;521;p14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23" name="Google Shape;523;p14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2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5"/>
          <p:cNvGrpSpPr/>
          <p:nvPr/>
        </p:nvGrpSpPr>
        <p:grpSpPr>
          <a:xfrm>
            <a:off x="1791515" y="-2"/>
            <a:ext cx="20578618" cy="13719179"/>
            <a:chOff x="-1" y="-1"/>
            <a:chExt cx="20569239" cy="13719177"/>
          </a:xfrm>
        </p:grpSpPr>
        <p:sp>
          <p:nvSpPr>
            <p:cNvPr id="526" name="Google Shape;526;p15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47" name="Google Shape;547;p15"/>
          <p:cNvSpPr txBox="1">
            <a:spLocks noGrp="1"/>
          </p:cNvSpPr>
          <p:nvPr>
            <p:ph type="title"/>
          </p:nvPr>
        </p:nvSpPr>
        <p:spPr>
          <a:xfrm>
            <a:off x="4119040" y="4780151"/>
            <a:ext cx="15632335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15"/>
          <p:cNvSpPr txBox="1">
            <a:spLocks noGrp="1"/>
          </p:cNvSpPr>
          <p:nvPr>
            <p:ph type="body" idx="1"/>
          </p:nvPr>
        </p:nvSpPr>
        <p:spPr>
          <a:xfrm>
            <a:off x="7637547" y="3408979"/>
            <a:ext cx="4362699" cy="137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2086634" y="10441163"/>
            <a:ext cx="1396624" cy="1395987"/>
            <a:chOff x="0" y="0"/>
            <a:chExt cx="1395985" cy="1395985"/>
          </a:xfrm>
        </p:grpSpPr>
        <p:sp>
          <p:nvSpPr>
            <p:cNvPr id="550" name="Google Shape;550;p15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2" name="Google Shape;552;p1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Slide">
  <p:cSld name="8_Title Slide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6"/>
          <p:cNvGrpSpPr/>
          <p:nvPr/>
        </p:nvGrpSpPr>
        <p:grpSpPr>
          <a:xfrm>
            <a:off x="688354" y="-2"/>
            <a:ext cx="20578621" cy="13719179"/>
            <a:chOff x="-1" y="-1"/>
            <a:chExt cx="20569239" cy="13719177"/>
          </a:xfrm>
        </p:grpSpPr>
        <p:sp>
          <p:nvSpPr>
            <p:cNvPr id="555" name="Google Shape;555;p16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76" name="Google Shape;576;p16"/>
          <p:cNvSpPr txBox="1">
            <a:spLocks noGrp="1"/>
          </p:cNvSpPr>
          <p:nvPr>
            <p:ph type="title"/>
          </p:nvPr>
        </p:nvSpPr>
        <p:spPr>
          <a:xfrm>
            <a:off x="3456111" y="4083891"/>
            <a:ext cx="15632335" cy="493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body" idx="1"/>
          </p:nvPr>
        </p:nvSpPr>
        <p:spPr>
          <a:xfrm>
            <a:off x="9033817" y="9014460"/>
            <a:ext cx="6962026" cy="470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78" name="Google Shape;578;p16"/>
          <p:cNvGrpSpPr/>
          <p:nvPr/>
        </p:nvGrpSpPr>
        <p:grpSpPr>
          <a:xfrm>
            <a:off x="699936" y="1377847"/>
            <a:ext cx="1396623" cy="1395987"/>
            <a:chOff x="0" y="0"/>
            <a:chExt cx="1395985" cy="1395985"/>
          </a:xfrm>
        </p:grpSpPr>
        <p:sp>
          <p:nvSpPr>
            <p:cNvPr id="579" name="Google Shape;579;p16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1" name="Google Shape;581;p1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>
  <p:cSld name="6_Title Slide">
    <p:bg>
      <p:bgPr>
        <a:solidFill>
          <a:srgbClr val="FEFEFE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 txBox="1">
            <a:spLocks noGrp="1"/>
          </p:cNvSpPr>
          <p:nvPr>
            <p:ph type="title"/>
          </p:nvPr>
        </p:nvSpPr>
        <p:spPr>
          <a:xfrm>
            <a:off x="4855243" y="3374326"/>
            <a:ext cx="15632335" cy="56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17"/>
          <p:cNvSpPr txBox="1">
            <a:spLocks noGrp="1"/>
          </p:cNvSpPr>
          <p:nvPr>
            <p:ph type="body" idx="1"/>
          </p:nvPr>
        </p:nvSpPr>
        <p:spPr>
          <a:xfrm>
            <a:off x="8364456" y="9009286"/>
            <a:ext cx="6851104" cy="47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85" name="Google Shape;585;p17"/>
          <p:cNvGrpSpPr/>
          <p:nvPr/>
        </p:nvGrpSpPr>
        <p:grpSpPr>
          <a:xfrm>
            <a:off x="2101942" y="10443134"/>
            <a:ext cx="1396624" cy="1395987"/>
            <a:chOff x="0" y="0"/>
            <a:chExt cx="1395985" cy="1395985"/>
          </a:xfrm>
        </p:grpSpPr>
        <p:sp>
          <p:nvSpPr>
            <p:cNvPr id="586" name="Google Shape;586;p17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88" name="Google Shape;588;p17"/>
          <p:cNvGrpSpPr/>
          <p:nvPr/>
        </p:nvGrpSpPr>
        <p:grpSpPr>
          <a:xfrm>
            <a:off x="1766102" y="1987895"/>
            <a:ext cx="21674495" cy="9739315"/>
            <a:chOff x="-1" y="0"/>
            <a:chExt cx="21664614" cy="9739313"/>
          </a:xfrm>
        </p:grpSpPr>
        <p:sp>
          <p:nvSpPr>
            <p:cNvPr id="589" name="Google Shape;589;p17"/>
            <p:cNvSpPr/>
            <p:nvPr/>
          </p:nvSpPr>
          <p:spPr>
            <a:xfrm>
              <a:off x="-1" y="0"/>
              <a:ext cx="430214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31799" y="62103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565399" y="0"/>
              <a:ext cx="430214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565399" y="3111500"/>
              <a:ext cx="430214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565399" y="6210300"/>
              <a:ext cx="430214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565399" y="93091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0772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9500" y="62103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28905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37541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3589000" y="311150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19977100" y="93091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155575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37414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07137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5722600" y="62103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63830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12344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07" name="Google Shape;607;p17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bg>
      <p:bgPr>
        <a:solidFill>
          <a:schemeClr val="accent4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8"/>
          <p:cNvGrpSpPr/>
          <p:nvPr/>
        </p:nvGrpSpPr>
        <p:grpSpPr>
          <a:xfrm>
            <a:off x="1664459" y="0"/>
            <a:ext cx="21515671" cy="12396789"/>
            <a:chOff x="0" y="0"/>
            <a:chExt cx="21505862" cy="12396788"/>
          </a:xfrm>
        </p:grpSpPr>
        <p:sp>
          <p:nvSpPr>
            <p:cNvPr id="610" name="Google Shape;610;p18"/>
            <p:cNvSpPr/>
            <p:nvPr/>
          </p:nvSpPr>
          <p:spPr>
            <a:xfrm>
              <a:off x="21462998" y="114046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1475698" y="37338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0370798" y="0"/>
              <a:ext cx="30164" cy="984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8427698" y="114046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8351498" y="39624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4630400" y="889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5392400" y="113792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48209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5392400" y="2667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357100" y="114046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23698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1887200" y="2286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750300" y="114046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9321800" y="37973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9296400" y="1524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806700" y="113919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62992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6261100" y="0"/>
              <a:ext cx="30163" cy="9747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213100" y="109728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352800" y="254000"/>
              <a:ext cx="30164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0" y="113792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114300" y="39878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77800" y="254000"/>
              <a:ext cx="30164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3" name="Google Shape;633;p18"/>
          <p:cNvSpPr txBox="1">
            <a:spLocks noGrp="1"/>
          </p:cNvSpPr>
          <p:nvPr>
            <p:ph type="title"/>
          </p:nvPr>
        </p:nvSpPr>
        <p:spPr>
          <a:xfrm>
            <a:off x="1375567" y="1957148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body" idx="1"/>
          </p:nvPr>
        </p:nvSpPr>
        <p:spPr>
          <a:xfrm>
            <a:off x="7649297" y="6222897"/>
            <a:ext cx="6897911" cy="240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5" name="Google Shape;635;p18"/>
          <p:cNvGrpSpPr/>
          <p:nvPr/>
        </p:nvGrpSpPr>
        <p:grpSpPr>
          <a:xfrm>
            <a:off x="2086634" y="10446471"/>
            <a:ext cx="1396624" cy="1395987"/>
            <a:chOff x="0" y="0"/>
            <a:chExt cx="1395985" cy="1395985"/>
          </a:xfrm>
        </p:grpSpPr>
        <p:sp>
          <p:nvSpPr>
            <p:cNvPr id="636" name="Google Shape;636;p18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8" name="Google Shape;638;p18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Slide">
  <p:cSld name="9_Title Slide">
    <p:bg>
      <p:bgPr>
        <a:solidFill>
          <a:schemeClr val="accent4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>
            <a:spLocks noGrp="1"/>
          </p:cNvSpPr>
          <p:nvPr>
            <p:ph type="title"/>
          </p:nvPr>
        </p:nvSpPr>
        <p:spPr>
          <a:xfrm>
            <a:off x="1399502" y="1986150"/>
            <a:ext cx="14313825" cy="564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body" idx="1"/>
          </p:nvPr>
        </p:nvSpPr>
        <p:spPr>
          <a:xfrm>
            <a:off x="3464195" y="7634132"/>
            <a:ext cx="6962026" cy="473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42" name="Google Shape;642;p19"/>
          <p:cNvGrpSpPr/>
          <p:nvPr/>
        </p:nvGrpSpPr>
        <p:grpSpPr>
          <a:xfrm>
            <a:off x="1399502" y="11145602"/>
            <a:ext cx="1396624" cy="1395987"/>
            <a:chOff x="0" y="0"/>
            <a:chExt cx="1395985" cy="1395985"/>
          </a:xfrm>
        </p:grpSpPr>
        <p:sp>
          <p:nvSpPr>
            <p:cNvPr id="643" name="Google Shape;643;p19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45" name="Google Shape;645;p19"/>
          <p:cNvGrpSpPr/>
          <p:nvPr/>
        </p:nvGrpSpPr>
        <p:grpSpPr>
          <a:xfrm>
            <a:off x="17000347" y="23814"/>
            <a:ext cx="6594308" cy="13238164"/>
            <a:chOff x="-1" y="0"/>
            <a:chExt cx="6591301" cy="13238163"/>
          </a:xfrm>
        </p:grpSpPr>
        <p:sp>
          <p:nvSpPr>
            <p:cNvPr id="646" name="Google Shape;646;p19"/>
            <p:cNvSpPr/>
            <p:nvPr/>
          </p:nvSpPr>
          <p:spPr>
            <a:xfrm>
              <a:off x="4851400" y="1296987"/>
              <a:ext cx="58739" cy="1793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-1" y="11977687"/>
              <a:ext cx="122239" cy="369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638300" y="124983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38500" y="117236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851400" y="127777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524000" y="3506787"/>
              <a:ext cx="293689" cy="587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464300" y="6326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1498600" y="10339387"/>
              <a:ext cx="328614" cy="9890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638300" y="19065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638300" y="77485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238500" y="11469687"/>
              <a:ext cx="65089" cy="131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851400" y="13044487"/>
              <a:ext cx="63500" cy="1936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399" y="117871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851400" y="6961187"/>
              <a:ext cx="61914" cy="185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5399" y="6681787"/>
              <a:ext cx="60326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238500" y="9551987"/>
              <a:ext cx="61914" cy="125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5399" y="11025187"/>
              <a:ext cx="60326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638300" y="11914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851400" y="111013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638300" y="119522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238500" y="116474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851400" y="12915900"/>
              <a:ext cx="58739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238500" y="119776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787900" y="9056687"/>
              <a:ext cx="174625" cy="349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464300" y="97424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5399" y="89169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638300" y="12892087"/>
              <a:ext cx="57150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187700" y="7392987"/>
              <a:ext cx="166688" cy="1666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851400" y="73929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464300" y="88915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5399" y="94630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238500" y="47767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851400" y="81676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451600" y="12460287"/>
              <a:ext cx="63500" cy="1285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1" y="6122987"/>
              <a:ext cx="101601" cy="2047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238500" y="7532687"/>
              <a:ext cx="57150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4851400" y="10593387"/>
              <a:ext cx="65089" cy="196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6451600" y="2465387"/>
              <a:ext cx="61914" cy="185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5399" y="8142287"/>
              <a:ext cx="57151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638300" y="50307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238500" y="9869487"/>
              <a:ext cx="58739" cy="1778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4851400" y="10821987"/>
              <a:ext cx="61914" cy="6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6464300" y="64912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5399" y="75961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638300" y="5945187"/>
              <a:ext cx="65089" cy="131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238500" y="7532687"/>
              <a:ext cx="58739" cy="58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4851400" y="64404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6451600" y="9018587"/>
              <a:ext cx="69850" cy="2095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5399" y="69103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638300" y="5360987"/>
              <a:ext cx="65089" cy="65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238500" y="3519487"/>
              <a:ext cx="58739" cy="1190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851400" y="10453687"/>
              <a:ext cx="69850" cy="2095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5399" y="5995987"/>
              <a:ext cx="58739" cy="58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638300" y="4687887"/>
              <a:ext cx="58739" cy="1190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225800" y="6719887"/>
              <a:ext cx="98426" cy="1984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851400" y="75072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5399" y="46243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638300" y="7253287"/>
              <a:ext cx="63500" cy="192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238500" y="30495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851400" y="56657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6388100" y="5018087"/>
              <a:ext cx="203200" cy="611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2699" y="6643687"/>
              <a:ext cx="80964" cy="242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1638300" y="70627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38500" y="4294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813300" y="3379787"/>
              <a:ext cx="130175" cy="130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464300" y="71389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5399" y="2249487"/>
              <a:ext cx="57151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00400" y="458787"/>
              <a:ext cx="136525" cy="1365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851400" y="23002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6464300" y="22748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238500" y="16271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851400" y="53990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6464300" y="30749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-1" y="2135187"/>
              <a:ext cx="109539" cy="2190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638300" y="4803775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464300" y="51323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638300" y="0"/>
              <a:ext cx="57150" cy="176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238500" y="26987"/>
              <a:ext cx="60325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6464300" y="9540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25" name="Google Shape;725;p19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20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1168933" y="1066801"/>
            <a:ext cx="20713618" cy="11520491"/>
            <a:chOff x="0" y="0"/>
            <a:chExt cx="20704174" cy="11520489"/>
          </a:xfrm>
        </p:grpSpPr>
        <p:sp>
          <p:nvSpPr>
            <p:cNvPr id="11" name="Google Shape;11;p9"/>
            <p:cNvSpPr/>
            <p:nvPr/>
          </p:nvSpPr>
          <p:spPr>
            <a:xfrm>
              <a:off x="0" y="1270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762000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4076700" y="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4051300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915400" y="0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8153400" y="5207000"/>
              <a:ext cx="41275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16891000" y="0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12204700" y="4953000"/>
              <a:ext cx="41275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6344900" y="557213"/>
              <a:ext cx="41275" cy="13335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20662898" y="2540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20510498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1219120" y="3200401"/>
            <a:ext cx="21944173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"/>
          <p:cNvSpPr txBox="1"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AU" b="1"/>
              <a:t>Project Scope (</a:t>
            </a:r>
            <a:r>
              <a:rPr lang="en-AU" b="1">
                <a:solidFill>
                  <a:srgbClr val="FF0000"/>
                </a:solidFill>
              </a:rPr>
              <a:t>What</a:t>
            </a:r>
            <a:r>
              <a:rPr lang="en-AU" b="1"/>
              <a:t>)</a:t>
            </a:r>
            <a:endParaRPr/>
          </a:p>
        </p:txBody>
      </p:sp>
      <p:sp>
        <p:nvSpPr>
          <p:cNvPr id="1152" name="Google Shape;1152;p2"/>
          <p:cNvSpPr txBox="1"/>
          <p:nvPr/>
        </p:nvSpPr>
        <p:spPr>
          <a:xfrm>
            <a:off x="1516000" y="3233700"/>
            <a:ext cx="21350400" cy="10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500">
                <a:solidFill>
                  <a:schemeClr val="dk1"/>
                </a:solidFill>
              </a:rPr>
              <a:t>Project: A web application that uses ML to determine whether or not a particular item can be recycled based on council regulations in the user’s area.</a:t>
            </a:r>
            <a:endParaRPr sz="4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500">
                <a:solidFill>
                  <a:schemeClr val="dk1"/>
                </a:solidFill>
              </a:rPr>
              <a:t>Scope: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To identfiy whether certain soft plastics can be recycled using an Image Recognition Model.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(Soft Plastic: a flexible plastic that is malleable in your hand i.e. ice cream wrappers.)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To focus on a specific area in NSW.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(Stretch Goal) - Recognise material of item and identify whether it can be recycled through using Image Recognition Model.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(Stretch Goal) - Add incentive to encourage the user to use the application and be rewarded of their progress. </a:t>
            </a:r>
            <a:endParaRPr sz="450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>
                <a:solidFill>
                  <a:schemeClr val="dk1"/>
                </a:solidFill>
              </a:rPr>
              <a:t>Audience: People who want to recycle more consciously or have lack of knowledge with soft plastic recycling 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Helvetica Neue</vt:lpstr>
      <vt:lpstr>Default</vt:lpstr>
      <vt:lpstr>Project Scope (What)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(What)</dc:title>
  <cp:lastModifiedBy>Clodagh Maclean Milne</cp:lastModifiedBy>
  <cp:revision>1</cp:revision>
  <dcterms:modified xsi:type="dcterms:W3CDTF">2023-09-04T09:42:50Z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2021-03-08T13:20:26Z</vt:lpwstr>
  </property>
  <property fmtid="{D5CDD505-2E9C-101B-9397-08002B2CF9AE}" pid="4" name="MSIP_Label_51a6c3db-1667-4f49-995a-8b9973972958_Method">
    <vt:lpwstr>Privileged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e1523a27-12bf-45e8-b96f-e4e99f13fe88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0x010100ADA81FABCF7CDC409D81B92A4F055CD1</vt:lpwstr>
  </property>
  <property fmtid="{D5CDD505-2E9C-101B-9397-08002B2CF9AE}" pid="10" name="Order">
    <vt:r8>9900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