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4"/>
  </p:sldMasterIdLst>
  <p:notesMasterIdLst>
    <p:notesMasterId r:id="rId13"/>
  </p:notesMasterIdLst>
  <p:sldIdLst>
    <p:sldId id="428" r:id="rId5"/>
    <p:sldId id="443" r:id="rId6"/>
    <p:sldId id="433" r:id="rId7"/>
    <p:sldId id="435" r:id="rId8"/>
    <p:sldId id="445" r:id="rId9"/>
    <p:sldId id="444" r:id="rId10"/>
    <p:sldId id="434" r:id="rId11"/>
    <p:sldId id="276" r:id="rId12"/>
  </p:sldIdLst>
  <p:sldSz cx="24382413" cy="13716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E8CEB-24ED-4F72-87A3-AD92EC6062DD}" v="1" dt="2022-08-26T07:03:00.835"/>
    <p1510:client id="{EE6BC305-8592-495E-B7A3-3B8290167600}" v="8" dt="2022-08-26T08:14: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Shape 12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31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2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02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B47D-A1E0-B147-9BE1-6096A8EAB0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2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itle Slide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375567" y="1284793"/>
            <a:ext cx="15632335" cy="493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649297" y="6222896"/>
            <a:ext cx="6897911" cy="583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21607213" y="1396601"/>
            <a:ext cx="1396624" cy="1395987"/>
            <a:chOff x="0" y="0"/>
            <a:chExt cx="1395985" cy="1395985"/>
          </a:xfrm>
        </p:grpSpPr>
        <p:sp>
          <p:nvSpPr>
            <p:cNvPr id="30" name="Shape 30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0" t="0" r="0" b="0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27524" y="8648699"/>
            <a:ext cx="24293478" cy="5072067"/>
            <a:chOff x="-1" y="-1"/>
            <a:chExt cx="24282403" cy="5072065"/>
          </a:xfrm>
        </p:grpSpPr>
        <p:sp>
          <p:nvSpPr>
            <p:cNvPr id="33" name="Shape 33"/>
            <p:cNvSpPr/>
            <p:nvPr/>
          </p:nvSpPr>
          <p:spPr>
            <a:xfrm>
              <a:off x="24271288" y="1155700"/>
              <a:ext cx="11114" cy="39163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4233188" y="1104900"/>
              <a:ext cx="11114" cy="39608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4169688" y="2984500"/>
              <a:ext cx="11114" cy="20780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4131588" y="1752600"/>
              <a:ext cx="11114" cy="33162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24080788" y="3225800"/>
              <a:ext cx="11114" cy="18430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24029988" y="4597400"/>
              <a:ext cx="11114" cy="4746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24017288" y="1155699"/>
              <a:ext cx="11114" cy="39147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941088" y="812799"/>
              <a:ext cx="11114" cy="42576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3814088" y="1917699"/>
              <a:ext cx="11114" cy="31464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3814088" y="4252912"/>
              <a:ext cx="11114" cy="8096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3712488" y="1524000"/>
              <a:ext cx="11114" cy="35448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23610888" y="2616200"/>
              <a:ext cx="11114" cy="24447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3547388" y="4737100"/>
              <a:ext cx="11114" cy="3317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3420388" y="1625600"/>
              <a:ext cx="11114" cy="34401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3420388" y="1803399"/>
              <a:ext cx="11114" cy="32639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23280688" y="4508500"/>
              <a:ext cx="11114" cy="5524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23267988" y="4432300"/>
              <a:ext cx="11114" cy="6381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3179088" y="1816100"/>
              <a:ext cx="11114" cy="32559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3153688" y="4800600"/>
              <a:ext cx="11114" cy="2635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23077488" y="2184400"/>
              <a:ext cx="11114" cy="28797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3077488" y="3960812"/>
              <a:ext cx="11114" cy="11017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22975888" y="4533900"/>
              <a:ext cx="11114" cy="5334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2886988" y="2882899"/>
              <a:ext cx="11114" cy="218599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2861588" y="3429000"/>
              <a:ext cx="11114" cy="16383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2810788" y="3022600"/>
              <a:ext cx="11114" cy="2038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2734588" y="4203700"/>
              <a:ext cx="11114" cy="8604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22696488" y="4051300"/>
              <a:ext cx="11114" cy="10144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2683788" y="3251200"/>
              <a:ext cx="11114" cy="18113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2607588" y="4940300"/>
              <a:ext cx="11114" cy="1285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2531388" y="4140200"/>
              <a:ext cx="11114" cy="9271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22505988" y="2819400"/>
              <a:ext cx="11114" cy="2249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22480588" y="4762500"/>
              <a:ext cx="11114" cy="2984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22404388" y="3441700"/>
              <a:ext cx="11114" cy="16303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22328188" y="2501900"/>
              <a:ext cx="11114" cy="25590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22302788" y="2844800"/>
              <a:ext cx="11114" cy="22177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2201188" y="2082800"/>
              <a:ext cx="11114" cy="29813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2137688" y="3441700"/>
              <a:ext cx="11114" cy="16256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2036088" y="2552699"/>
              <a:ext cx="11114" cy="25193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2036088" y="2870199"/>
              <a:ext cx="11114" cy="21923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1921788" y="2908300"/>
              <a:ext cx="11114" cy="21574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1858288" y="3352800"/>
              <a:ext cx="11114" cy="17176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1807488" y="3987800"/>
              <a:ext cx="11114" cy="10763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1756688" y="1663700"/>
              <a:ext cx="11114" cy="33988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1743988" y="3937000"/>
              <a:ext cx="11114" cy="1133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1693188" y="4533900"/>
              <a:ext cx="11114" cy="5270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1566188" y="2730499"/>
              <a:ext cx="11114" cy="233204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21515388" y="3213100"/>
              <a:ext cx="11114" cy="18542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21489988" y="1498600"/>
              <a:ext cx="11114" cy="35639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21439188" y="4254500"/>
              <a:ext cx="11114" cy="8064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1350288" y="2400300"/>
              <a:ext cx="11114" cy="26670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21299488" y="2527299"/>
              <a:ext cx="11114" cy="253841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21248688" y="3670300"/>
              <a:ext cx="11114" cy="13906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1223288" y="2159000"/>
              <a:ext cx="11114" cy="29051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21197888" y="3289300"/>
              <a:ext cx="11114" cy="17780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21096288" y="3757612"/>
              <a:ext cx="11114" cy="13112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1032788" y="3263900"/>
              <a:ext cx="11114" cy="18034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0943888" y="4521200"/>
              <a:ext cx="11114" cy="5508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0943888" y="3479800"/>
              <a:ext cx="11114" cy="15922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0880388" y="4000500"/>
              <a:ext cx="11114" cy="1065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0753388" y="4699000"/>
              <a:ext cx="11114" cy="371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0677188" y="3822700"/>
              <a:ext cx="11114" cy="12493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0550188" y="3352800"/>
              <a:ext cx="11114" cy="17081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0435888" y="3962400"/>
              <a:ext cx="11114" cy="11080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20385088" y="3987800"/>
              <a:ext cx="11114" cy="10763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20334288" y="3403600"/>
              <a:ext cx="11114" cy="16668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283488" y="3910012"/>
              <a:ext cx="11114" cy="11572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20143788" y="3733800"/>
              <a:ext cx="11114" cy="132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0080288" y="3302000"/>
              <a:ext cx="11114" cy="17621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940588" y="2743200"/>
              <a:ext cx="11114" cy="23272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9940588" y="2895600"/>
              <a:ext cx="11114" cy="21685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9877088" y="3683000"/>
              <a:ext cx="11114" cy="13827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9750088" y="2311399"/>
              <a:ext cx="11114" cy="27511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9724688" y="3732212"/>
              <a:ext cx="11114" cy="13335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9648488" y="2920999"/>
              <a:ext cx="11114" cy="21447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9610388" y="2349500"/>
              <a:ext cx="11114" cy="27130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9584988" y="2832100"/>
              <a:ext cx="11114" cy="22383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9521488" y="3416300"/>
              <a:ext cx="11114" cy="16541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9496088" y="3302000"/>
              <a:ext cx="11114" cy="17589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9445288" y="3416300"/>
              <a:ext cx="11114" cy="16541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9369088" y="2895599"/>
              <a:ext cx="11114" cy="21701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9356388" y="3746500"/>
              <a:ext cx="11114" cy="13239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80188" y="3149600"/>
              <a:ext cx="11114" cy="19129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29388" y="3365500"/>
              <a:ext cx="11114" cy="16970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9203988" y="1879600"/>
              <a:ext cx="11114" cy="31845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9051588" y="3314700"/>
              <a:ext cx="11114" cy="17573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8975388" y="2463800"/>
              <a:ext cx="11114" cy="26082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8949988" y="1993900"/>
              <a:ext cx="11114" cy="30734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8886488" y="4724400"/>
              <a:ext cx="11114" cy="3429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8797588" y="2324100"/>
              <a:ext cx="11114" cy="27432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8721388" y="1422400"/>
              <a:ext cx="11114" cy="36496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8708688" y="1498600"/>
              <a:ext cx="11114" cy="35734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8594388" y="4406900"/>
              <a:ext cx="11114" cy="6635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8505488" y="3162300"/>
              <a:ext cx="11114" cy="18986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8505488" y="2755899"/>
              <a:ext cx="11114" cy="230664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8429288" y="4495800"/>
              <a:ext cx="11114" cy="5715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8391188" y="3302000"/>
              <a:ext cx="11114" cy="17621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8289588" y="2857500"/>
              <a:ext cx="11114" cy="22066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8213388" y="2971800"/>
              <a:ext cx="11114" cy="20891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8200688" y="2730500"/>
              <a:ext cx="11114" cy="2335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111788" y="3568700"/>
              <a:ext cx="11114" cy="14922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8124488" y="2362200"/>
              <a:ext cx="11114" cy="27082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8010188" y="4419600"/>
              <a:ext cx="11114" cy="6524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7946688" y="4838700"/>
              <a:ext cx="11114" cy="2238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7857788" y="3365500"/>
              <a:ext cx="11114" cy="16954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7730788" y="4191000"/>
              <a:ext cx="11114" cy="8778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7692688" y="3632200"/>
              <a:ext cx="11114" cy="14319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7654588" y="2362200"/>
              <a:ext cx="11114" cy="27082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7578388" y="2476500"/>
              <a:ext cx="11114" cy="25844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7514888" y="4278312"/>
              <a:ext cx="11114" cy="7842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7438688" y="4673600"/>
              <a:ext cx="11114" cy="3905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7324388" y="3948112"/>
              <a:ext cx="11114" cy="11160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7298988" y="2755899"/>
              <a:ext cx="11114" cy="230664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7260888" y="4100512"/>
              <a:ext cx="11114" cy="9699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7184688" y="2654299"/>
              <a:ext cx="11114" cy="24082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7133888" y="2781300"/>
              <a:ext cx="11114" cy="22860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7108488" y="1447800"/>
              <a:ext cx="11114" cy="362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7057688" y="4241800"/>
              <a:ext cx="11114" cy="8223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6968788" y="4151312"/>
              <a:ext cx="11114" cy="9207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6943388" y="2070100"/>
              <a:ext cx="11114" cy="29940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6867188" y="1739900"/>
              <a:ext cx="11114" cy="33289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6867188" y="3492500"/>
              <a:ext cx="11114" cy="15795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6816388" y="1816100"/>
              <a:ext cx="11114" cy="32543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6676688" y="2489199"/>
              <a:ext cx="11114" cy="25701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6676688" y="3009900"/>
              <a:ext cx="11114" cy="20574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6613188" y="1651000"/>
              <a:ext cx="11114" cy="34178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6549688" y="1612900"/>
              <a:ext cx="11114" cy="34528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6524288" y="3136900"/>
              <a:ext cx="11114" cy="19304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6460788" y="3314700"/>
              <a:ext cx="11114" cy="17573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6359188" y="3302000"/>
              <a:ext cx="11114" cy="17653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6130588" y="2362200"/>
              <a:ext cx="11114" cy="27082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6028988" y="4775200"/>
              <a:ext cx="11114" cy="2921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5978188" y="3810000"/>
              <a:ext cx="11114" cy="12573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5901988" y="2451100"/>
              <a:ext cx="11114" cy="26162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5889288" y="2476500"/>
              <a:ext cx="11114" cy="25939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5774988" y="3175000"/>
              <a:ext cx="11114" cy="18875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5774988" y="2882900"/>
              <a:ext cx="11114" cy="21891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686088" y="4114800"/>
              <a:ext cx="11114" cy="9493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686088" y="2946400"/>
              <a:ext cx="11114" cy="21177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597188" y="3365500"/>
              <a:ext cx="11114" cy="17018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571788" y="2667000"/>
              <a:ext cx="11114" cy="24050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495588" y="3162300"/>
              <a:ext cx="11114" cy="19002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317788" y="1866899"/>
              <a:ext cx="11114" cy="319881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228888" y="4432300"/>
              <a:ext cx="11114" cy="6302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203488" y="2667000"/>
              <a:ext cx="11114" cy="24050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152688" y="2463800"/>
              <a:ext cx="11114" cy="26082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076488" y="4214812"/>
              <a:ext cx="11114" cy="8461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038388" y="3986212"/>
              <a:ext cx="11114" cy="10779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038388" y="2870199"/>
              <a:ext cx="11114" cy="21955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4936788" y="2019300"/>
              <a:ext cx="11114" cy="30464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911388" y="3111500"/>
              <a:ext cx="11114" cy="19573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4784388" y="2438400"/>
              <a:ext cx="11114" cy="26336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4682788" y="1219200"/>
              <a:ext cx="11114" cy="38433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4644688" y="3910012"/>
              <a:ext cx="11114" cy="1155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4593888" y="342899"/>
              <a:ext cx="11114" cy="47180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4543088" y="2197100"/>
              <a:ext cx="11114" cy="28670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4517688" y="1930399"/>
              <a:ext cx="11114" cy="31353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4454188" y="2044699"/>
              <a:ext cx="11114" cy="30210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4428788" y="114299"/>
              <a:ext cx="11114" cy="4956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4314488" y="1244599"/>
              <a:ext cx="11114" cy="38179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4250988" y="1752599"/>
              <a:ext cx="11114" cy="3314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4187488" y="3517900"/>
              <a:ext cx="11114" cy="15525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4136688" y="3568700"/>
              <a:ext cx="11114" cy="14970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4073188" y="1270000"/>
              <a:ext cx="11114" cy="37957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3996988" y="1396999"/>
              <a:ext cx="11114" cy="36655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958888" y="139700"/>
              <a:ext cx="11114" cy="49307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3895388" y="901700"/>
              <a:ext cx="11114" cy="41656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3857288" y="4457700"/>
              <a:ext cx="11114" cy="6064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3806488" y="673099"/>
              <a:ext cx="11114" cy="43989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55688" y="3848100"/>
              <a:ext cx="11114" cy="12223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3742988" y="1600200"/>
              <a:ext cx="11114" cy="34686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2188" y="1600199"/>
              <a:ext cx="11114" cy="34639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3539788" y="482599"/>
              <a:ext cx="11114" cy="45783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3514388" y="1155700"/>
              <a:ext cx="11114" cy="39100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3476288" y="3810000"/>
              <a:ext cx="11114" cy="12509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3400088" y="1397000"/>
              <a:ext cx="11114" cy="36718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374688" y="1282700"/>
              <a:ext cx="11114" cy="37830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3349288" y="584200"/>
              <a:ext cx="11114" cy="44783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3285788" y="2857500"/>
              <a:ext cx="11114" cy="22034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3234988" y="482600"/>
              <a:ext cx="11114" cy="45878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3196888" y="1219200"/>
              <a:ext cx="11114" cy="38512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3146088" y="1511300"/>
              <a:ext cx="11114" cy="35560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3082587" y="1320799"/>
              <a:ext cx="11114" cy="37512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3044487" y="571500"/>
              <a:ext cx="11114" cy="4494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2955586" y="2628900"/>
              <a:ext cx="11114" cy="24368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04786" y="1701800"/>
              <a:ext cx="11114" cy="33607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2853986" y="952499"/>
              <a:ext cx="11114" cy="41179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2841286" y="1511300"/>
              <a:ext cx="11114" cy="35544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2752386" y="4838700"/>
              <a:ext cx="11114" cy="2317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2739686" y="825500"/>
              <a:ext cx="11114" cy="4240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2701586" y="2412999"/>
              <a:ext cx="11114" cy="26590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2625386" y="3403600"/>
              <a:ext cx="11114" cy="16684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2599986" y="2146299"/>
              <a:ext cx="11114" cy="29210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2485686" y="4381500"/>
              <a:ext cx="11114" cy="6810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2396786" y="228599"/>
              <a:ext cx="11114" cy="48434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2358686" y="152400"/>
              <a:ext cx="11114" cy="4916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282486" y="1066799"/>
              <a:ext cx="11114" cy="4003677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2231686" y="3860800"/>
              <a:ext cx="11114" cy="12049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2180886" y="3111500"/>
              <a:ext cx="11114" cy="19573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2104686" y="1930400"/>
              <a:ext cx="11114" cy="31400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2028486" y="419099"/>
              <a:ext cx="11114" cy="46513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1977686" y="2349500"/>
              <a:ext cx="11114" cy="27178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1939586" y="4889500"/>
              <a:ext cx="11114" cy="176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1863386" y="457200"/>
              <a:ext cx="11114" cy="46085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1812586" y="3884612"/>
              <a:ext cx="11114" cy="11874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1812586" y="1549400"/>
              <a:ext cx="11114" cy="35147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685586" y="876299"/>
              <a:ext cx="11114" cy="41846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1622086" y="1574800"/>
              <a:ext cx="11114" cy="34940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533186" y="2997200"/>
              <a:ext cx="11114" cy="20685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1469686" y="2552700"/>
              <a:ext cx="11114" cy="25177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1431586" y="3810000"/>
              <a:ext cx="11114" cy="12573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368086" y="1054099"/>
              <a:ext cx="11114" cy="40163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329986" y="1498600"/>
              <a:ext cx="11114" cy="35734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291886" y="1816099"/>
              <a:ext cx="11114" cy="324961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241086" y="1549400"/>
              <a:ext cx="11114" cy="35194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1177586" y="5016500"/>
              <a:ext cx="11114" cy="508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1139486" y="2489200"/>
              <a:ext cx="11114" cy="25765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1063286" y="1219200"/>
              <a:ext cx="11114" cy="38465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1012486" y="3479800"/>
              <a:ext cx="11114" cy="15859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0999786" y="4038600"/>
              <a:ext cx="11114" cy="10223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0936286" y="4597400"/>
              <a:ext cx="11114" cy="4730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0885486" y="1727200"/>
              <a:ext cx="11114" cy="33337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0847386" y="2628900"/>
              <a:ext cx="11114" cy="24399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0783886" y="1739900"/>
              <a:ext cx="11114" cy="33321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10669586" y="2857500"/>
              <a:ext cx="11114" cy="22066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0618786" y="1663700"/>
              <a:ext cx="11114" cy="34083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0542586" y="2451100"/>
              <a:ext cx="11114" cy="26193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10517186" y="1930400"/>
              <a:ext cx="11114" cy="31321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10440986" y="3124200"/>
              <a:ext cx="11114" cy="19415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0377486" y="2882900"/>
              <a:ext cx="11114" cy="21891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0364786" y="965200"/>
              <a:ext cx="11114" cy="41068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313986" y="3340100"/>
              <a:ext cx="11114" cy="17319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0263186" y="4216400"/>
              <a:ext cx="11114" cy="8445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225086" y="3124200"/>
              <a:ext cx="11114" cy="19367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0174286" y="3251200"/>
              <a:ext cx="11114" cy="18192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0059986" y="2755899"/>
              <a:ext cx="11114" cy="23161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9996486" y="1447800"/>
              <a:ext cx="11114" cy="36147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9971086" y="2387600"/>
              <a:ext cx="11114" cy="2673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9869486" y="2400300"/>
              <a:ext cx="11114" cy="2671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9856786" y="3581400"/>
              <a:ext cx="11114" cy="14795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9780586" y="584200"/>
              <a:ext cx="11114" cy="44878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9755186" y="101599"/>
              <a:ext cx="11114" cy="49625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9704386" y="838200"/>
              <a:ext cx="11114" cy="42291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9628186" y="3340100"/>
              <a:ext cx="11114" cy="17208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9602786" y="3403600"/>
              <a:ext cx="11114" cy="16652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9551986" y="2743200"/>
              <a:ext cx="11114" cy="23241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475786" y="1968499"/>
              <a:ext cx="11114" cy="309404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450386" y="1447799"/>
              <a:ext cx="11114" cy="36226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386886" y="3403600"/>
              <a:ext cx="11114" cy="16652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9336086" y="-1"/>
              <a:ext cx="11114" cy="50609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9297986" y="4610100"/>
              <a:ext cx="11114" cy="4587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9221786" y="1854199"/>
              <a:ext cx="11114" cy="32162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9158286" y="380999"/>
              <a:ext cx="11114" cy="4687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9107486" y="4660900"/>
              <a:ext cx="11114" cy="4095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9005886" y="596900"/>
              <a:ext cx="11114" cy="44719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8942386" y="76199"/>
              <a:ext cx="11114" cy="49958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891586" y="152399"/>
              <a:ext cx="11114" cy="49101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8853486" y="1130300"/>
              <a:ext cx="11114" cy="39370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8789986" y="1930400"/>
              <a:ext cx="11114" cy="31400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8789986" y="3706812"/>
              <a:ext cx="11114" cy="136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8688386" y="1079500"/>
              <a:ext cx="11114" cy="3986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8637586" y="838200"/>
              <a:ext cx="11114" cy="42306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8599486" y="2260600"/>
              <a:ext cx="11114" cy="28082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4086" y="1790700"/>
              <a:ext cx="11114" cy="32718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8434386" y="2946400"/>
              <a:ext cx="11114" cy="21193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8370886" y="2463800"/>
              <a:ext cx="11114" cy="26035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8307386" y="3770312"/>
              <a:ext cx="11114" cy="13001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8180386" y="4495800"/>
              <a:ext cx="11114" cy="5683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8116886" y="1447800"/>
              <a:ext cx="11114" cy="36163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8040686" y="3352800"/>
              <a:ext cx="11114" cy="17113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7989886" y="1320799"/>
              <a:ext cx="11114" cy="37433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7837486" y="4775200"/>
              <a:ext cx="11114" cy="2905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7748586" y="3225800"/>
              <a:ext cx="11114" cy="18367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7735886" y="2832100"/>
              <a:ext cx="11114" cy="22336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7646986" y="1968499"/>
              <a:ext cx="11114" cy="31035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7583486" y="1041399"/>
              <a:ext cx="11114" cy="40290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7532686" y="3276600"/>
              <a:ext cx="11114" cy="17938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7443786" y="4229100"/>
              <a:ext cx="11114" cy="8350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7392986" y="1371600"/>
              <a:ext cx="11114" cy="37004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7380286" y="2349499"/>
              <a:ext cx="11114" cy="270986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7342186" y="3454400"/>
              <a:ext cx="11114" cy="16097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7253286" y="4673600"/>
              <a:ext cx="11114" cy="3921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7240586" y="2857499"/>
              <a:ext cx="11114" cy="22113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7164386" y="3987800"/>
              <a:ext cx="11114" cy="10747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7138986" y="203199"/>
              <a:ext cx="11114" cy="48625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037386" y="1663700"/>
              <a:ext cx="11114" cy="33972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7050086" y="4025900"/>
              <a:ext cx="11114" cy="10414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986586" y="1346199"/>
              <a:ext cx="11114" cy="37163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923086" y="1485899"/>
              <a:ext cx="11114" cy="35845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872286" y="1384300"/>
              <a:ext cx="11114" cy="36766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808786" y="1409700"/>
              <a:ext cx="11114" cy="3659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6770686" y="368300"/>
              <a:ext cx="11114" cy="47037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6732586" y="4051300"/>
              <a:ext cx="11114" cy="10160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6669086" y="965200"/>
              <a:ext cx="11114" cy="41005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618286" y="939799"/>
              <a:ext cx="11114" cy="4121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592886" y="1028700"/>
              <a:ext cx="11114" cy="40417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516686" y="266699"/>
              <a:ext cx="11114" cy="48037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478586" y="2349500"/>
              <a:ext cx="11114" cy="27225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389686" y="4227512"/>
              <a:ext cx="11114" cy="8366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364286" y="3594100"/>
              <a:ext cx="11114" cy="14700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313486" y="622300"/>
              <a:ext cx="11114" cy="44402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275386" y="2247900"/>
              <a:ext cx="11114" cy="28130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211886" y="4025900"/>
              <a:ext cx="11114" cy="10382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161086" y="3403600"/>
              <a:ext cx="11114" cy="16605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148386" y="1028700"/>
              <a:ext cx="11114" cy="4040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046786" y="2920999"/>
              <a:ext cx="11114" cy="21447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5957886" y="2146300"/>
              <a:ext cx="11114" cy="29178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5919786" y="2692400"/>
              <a:ext cx="11114" cy="23796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5881686" y="863600"/>
              <a:ext cx="11114" cy="42084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5741986" y="3962400"/>
              <a:ext cx="11114" cy="11033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741986" y="584200"/>
              <a:ext cx="11114" cy="44878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653086" y="1142999"/>
              <a:ext cx="11114" cy="392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5576886" y="1536700"/>
              <a:ext cx="11114" cy="35306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5526086" y="1358900"/>
              <a:ext cx="11114" cy="37131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5462586" y="2692399"/>
              <a:ext cx="11114" cy="23733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5411786" y="4127500"/>
              <a:ext cx="11114" cy="9334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373686" y="1219199"/>
              <a:ext cx="11114" cy="38417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322886" y="939799"/>
              <a:ext cx="11114" cy="4124327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284786" y="457200"/>
              <a:ext cx="11114" cy="46148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5221286" y="2387600"/>
              <a:ext cx="11114" cy="26781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5157786" y="3670300"/>
              <a:ext cx="11114" cy="13970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094286" y="1092200"/>
              <a:ext cx="11114" cy="39751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5056186" y="1295400"/>
              <a:ext cx="11114" cy="37766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954586" y="520699"/>
              <a:ext cx="11114" cy="45434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929186" y="3403600"/>
              <a:ext cx="11114" cy="1657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865686" y="2070099"/>
              <a:ext cx="11114" cy="30019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4827586" y="787399"/>
              <a:ext cx="11114" cy="4281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2186" y="457200"/>
              <a:ext cx="11114" cy="46116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4713286" y="2070100"/>
              <a:ext cx="11114" cy="30003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624386" y="596900"/>
              <a:ext cx="11114" cy="44719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598986" y="1600200"/>
              <a:ext cx="11114" cy="34623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4548186" y="1524000"/>
              <a:ext cx="11114" cy="35385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497386" y="2882900"/>
              <a:ext cx="11114" cy="21875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421186" y="63499"/>
              <a:ext cx="11114" cy="49990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370386" y="4660900"/>
              <a:ext cx="11114" cy="4032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344986" y="1676400"/>
              <a:ext cx="11114" cy="33940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4306886" y="1333499"/>
              <a:ext cx="11114" cy="37306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167186" y="3797300"/>
              <a:ext cx="11114" cy="12747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154486" y="825500"/>
              <a:ext cx="11114" cy="42449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090986" y="4800600"/>
              <a:ext cx="11114" cy="2667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052886" y="1536700"/>
              <a:ext cx="11114" cy="35306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002086" y="3987800"/>
              <a:ext cx="11114" cy="10810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3938586" y="622299"/>
              <a:ext cx="11114" cy="44386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3849686" y="1358900"/>
              <a:ext cx="11114" cy="37099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3786186" y="2158999"/>
              <a:ext cx="11114" cy="29130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3748086" y="1511300"/>
              <a:ext cx="11114" cy="35560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709986" y="2298700"/>
              <a:ext cx="11114" cy="27622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3646486" y="3835400"/>
              <a:ext cx="11114" cy="12366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3621086" y="2311400"/>
              <a:ext cx="11114" cy="27590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3519486" y="1435100"/>
              <a:ext cx="11114" cy="36258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443286" y="4432300"/>
              <a:ext cx="11114" cy="6334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3392486" y="4597400"/>
              <a:ext cx="11114" cy="4714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3278186" y="1536700"/>
              <a:ext cx="11114" cy="353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265486" y="1676400"/>
              <a:ext cx="11114" cy="33893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3214686" y="2146299"/>
              <a:ext cx="11114" cy="291941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3176586" y="2641600"/>
              <a:ext cx="11114" cy="2419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3049586" y="3175000"/>
              <a:ext cx="11114" cy="18923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7986" y="1219199"/>
              <a:ext cx="11114" cy="38417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897186" y="2920999"/>
              <a:ext cx="11114" cy="21447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846386" y="4305300"/>
              <a:ext cx="11114" cy="7604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795586" y="3873500"/>
              <a:ext cx="11114" cy="11874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732086" y="4343400"/>
              <a:ext cx="11114" cy="7207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706686" y="3619500"/>
              <a:ext cx="11114" cy="14509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668586" y="1600200"/>
              <a:ext cx="11114" cy="34607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2605086" y="977899"/>
              <a:ext cx="11114" cy="40830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528886" y="3441700"/>
              <a:ext cx="11114" cy="16287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2465386" y="1562100"/>
              <a:ext cx="11114" cy="35083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2325686" y="3987800"/>
              <a:ext cx="11114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2312986" y="2705099"/>
              <a:ext cx="11114" cy="23637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2236786" y="1498599"/>
              <a:ext cx="11114" cy="35718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2198686" y="1587500"/>
              <a:ext cx="11114" cy="34845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147886" y="977900"/>
              <a:ext cx="11114" cy="40878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2122486" y="1143000"/>
              <a:ext cx="11114" cy="39243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020886" y="1612900"/>
              <a:ext cx="11114" cy="34559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881186" y="3441700"/>
              <a:ext cx="11114" cy="16240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830386" y="2273300"/>
              <a:ext cx="11114" cy="27908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830386" y="3973512"/>
              <a:ext cx="11114" cy="10890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741486" y="2552699"/>
              <a:ext cx="11114" cy="25130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690686" y="4711700"/>
              <a:ext cx="11114" cy="3492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639886" y="4102100"/>
              <a:ext cx="11114" cy="9604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639886" y="2285999"/>
              <a:ext cx="11114" cy="278606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576386" y="3619500"/>
              <a:ext cx="11114" cy="14414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525586" y="2120900"/>
              <a:ext cx="11114" cy="29448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449386" y="4165600"/>
              <a:ext cx="11114" cy="9017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398586" y="2501899"/>
              <a:ext cx="11114" cy="25606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360486" y="4622800"/>
              <a:ext cx="11114" cy="4397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296986" y="3644900"/>
              <a:ext cx="11114" cy="14271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246186" y="2654300"/>
              <a:ext cx="11114" cy="24066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233486" y="2336800"/>
              <a:ext cx="11114" cy="27273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081086" y="2781300"/>
              <a:ext cx="11114" cy="2290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979486" y="2578100"/>
              <a:ext cx="11114" cy="24860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890586" y="1333500"/>
              <a:ext cx="11114" cy="37290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877886" y="1155699"/>
              <a:ext cx="11114" cy="39116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827086" y="4787900"/>
              <a:ext cx="11114" cy="2794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725486" y="1536700"/>
              <a:ext cx="11114" cy="353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87386" y="3746500"/>
              <a:ext cx="11114" cy="13223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623886" y="1981200"/>
              <a:ext cx="11114" cy="30829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34986" y="2908300"/>
              <a:ext cx="11114" cy="21558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71486" y="3327400"/>
              <a:ext cx="11114" cy="17351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3386" y="1117599"/>
              <a:ext cx="11114" cy="39465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268286" y="2882900"/>
              <a:ext cx="11114" cy="21812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230186" y="2082799"/>
              <a:ext cx="11114" cy="298926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66686" y="4965700"/>
              <a:ext cx="11114" cy="1000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1286" y="1854200"/>
              <a:ext cx="11114" cy="32131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88899" y="3352800"/>
              <a:ext cx="12701" cy="17192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-1" y="2463800"/>
              <a:ext cx="12701" cy="25971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1_Title Slide">
  <p:cSld name="11_Title Slide">
    <p:bg>
      <p:bgPr>
        <a:solidFill>
          <a:schemeClr val="accent2"/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Shape 772"/>
          <p:cNvGrpSpPr/>
          <p:nvPr/>
        </p:nvGrpSpPr>
        <p:grpSpPr>
          <a:xfrm>
            <a:off x="3106193" y="769470"/>
            <a:ext cx="20713618" cy="11825384"/>
            <a:chOff x="0" y="-1"/>
            <a:chExt cx="20704174" cy="11825382"/>
          </a:xfrm>
        </p:grpSpPr>
        <p:sp>
          <p:nvSpPr>
            <p:cNvPr id="773" name="Shape 773"/>
            <p:cNvSpPr/>
            <p:nvPr/>
          </p:nvSpPr>
          <p:spPr>
            <a:xfrm rot="10800000" flipH="1">
              <a:off x="0" y="10016004"/>
              <a:ext cx="41275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 rot="10800000" flipH="1">
              <a:off x="81615" y="60513"/>
              <a:ext cx="41276" cy="631349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 rot="10800000" flipH="1">
              <a:off x="4076699" y="10028704"/>
              <a:ext cx="41276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 rot="10800000" flipH="1">
              <a:off x="4051299" y="94128"/>
              <a:ext cx="41276" cy="631349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 rot="10800000" flipH="1">
              <a:off x="8915399" y="10028704"/>
              <a:ext cx="41276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 rot="10800000" flipH="1">
              <a:off x="8101989" y="513229"/>
              <a:ext cx="41276" cy="631349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 rot="10800000" flipH="1">
              <a:off x="16890998" y="10028704"/>
              <a:ext cx="41276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 rot="10800000" flipH="1">
              <a:off x="12231592" y="-1"/>
              <a:ext cx="41276" cy="631349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 rot="10800000" flipH="1">
              <a:off x="16344898" y="10491880"/>
              <a:ext cx="41276" cy="13335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 rot="10800000" flipH="1">
              <a:off x="20662898" y="10003304"/>
              <a:ext cx="41276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 rot="10800000" flipH="1">
              <a:off x="16282281" y="190044"/>
              <a:ext cx="45764" cy="650360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0438316" y="8268049"/>
            <a:ext cx="12580094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5" name="Shape 785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/>
          </a:p>
        </p:txBody>
      </p:sp>
      <p:sp>
        <p:nvSpPr>
          <p:cNvPr id="786" name="Shape 786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2 column">
  <p:cSld name="Title and text 2 column">
    <p:bg>
      <p:bgPr>
        <a:solidFill>
          <a:srgbClr val="FEFEFE"/>
        </a:soli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Shape 805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806" name="Shape 806"/>
            <p:cNvSpPr/>
            <p:nvPr/>
          </p:nvSpPr>
          <p:spPr>
            <a:xfrm>
              <a:off x="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127000" y="444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355600" y="444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3556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355600" y="-1"/>
              <a:ext cx="117476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4826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482600" y="2032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4826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969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14224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1892300" y="800100"/>
              <a:ext cx="117476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331470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3441700" y="9144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3441700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344170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34417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3556000" y="800100"/>
              <a:ext cx="117476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3556000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355600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43815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092700" y="-1"/>
              <a:ext cx="117476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2197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575300" y="-1"/>
              <a:ext cx="117476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61595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62738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64008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65151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67564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69850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71120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73406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84074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84074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85344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86487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87630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87630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88900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88900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88900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90043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91186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91186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92456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93599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94742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94742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97155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97155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98298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98298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99568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99568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99568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99568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100711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100711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100711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101854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103124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108966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108966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111379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111379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112522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113665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113665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114935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114935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114935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116078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116078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117221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22783798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22669498" y="9144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22669498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22669498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22669498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22555198" y="800100"/>
              <a:ext cx="117476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22555198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22555198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21716998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210058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208915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205359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133985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135255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137541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137541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137541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138811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138811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138811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139954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148209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152908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167132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168402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168402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168402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168402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169545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169545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169545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177800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184912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186055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189611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14" name="Shape 914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/>
          </a:p>
        </p:txBody>
      </p:sp>
      <p:sp>
        <p:nvSpPr>
          <p:cNvPr id="916" name="Shape 916"/>
          <p:cNvSpPr txBox="1">
            <a:spLocks noGrp="1"/>
          </p:cNvSpPr>
          <p:nvPr>
            <p:ph type="title"/>
          </p:nvPr>
        </p:nvSpPr>
        <p:spPr>
          <a:xfrm>
            <a:off x="1345915" y="2411884"/>
            <a:ext cx="10452535" cy="213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1345915" y="4545106"/>
            <a:ext cx="10452535" cy="404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8" name="Shape 918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 and table">
  <p:cSld name="Title, text and table">
    <p:bg>
      <p:bgPr>
        <a:solidFill>
          <a:srgbClr val="FEFEFE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Shape 920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921" name="Shape 921"/>
            <p:cNvSpPr/>
            <p:nvPr/>
          </p:nvSpPr>
          <p:spPr>
            <a:xfrm>
              <a:off x="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127000" y="444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355600" y="444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3556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355600" y="-1"/>
              <a:ext cx="117476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826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82600" y="2032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826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969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14224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1892300" y="800100"/>
              <a:ext cx="117476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331470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3441700" y="9144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3441700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344170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34417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3556000" y="800100"/>
              <a:ext cx="117476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3556000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355600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43815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092700" y="-1"/>
              <a:ext cx="117476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2197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575300" y="-1"/>
              <a:ext cx="117476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61595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2738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64008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5151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7564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69850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71120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73406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84074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84074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85344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86487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87630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87630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88900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88900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88900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90043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91186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91186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92456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93599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94742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94742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97155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97155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98298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98298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99568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99568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99568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99568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100711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100711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100711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01854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103124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08966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108966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111379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11379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12522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113665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113665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14935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114935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14935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116078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16078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17221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22783798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2669498" y="9144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22669498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22669498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2669498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22555198" y="800100"/>
              <a:ext cx="117476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2555198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2555198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1716998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10058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8915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5359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33985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35255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37541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7541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137541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138811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38811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38811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139954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48209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52908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67132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68402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168402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68402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68402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169545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169545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169545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77800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184912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86055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189611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29" name="Shape 1029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/>
          </a:p>
        </p:txBody>
      </p:sp>
      <p:sp>
        <p:nvSpPr>
          <p:cNvPr id="1031" name="Shape 1031"/>
          <p:cNvSpPr txBox="1">
            <a:spLocks noGrp="1"/>
          </p:cNvSpPr>
          <p:nvPr>
            <p:ph type="title"/>
          </p:nvPr>
        </p:nvSpPr>
        <p:spPr>
          <a:xfrm>
            <a:off x="1345915" y="2411884"/>
            <a:ext cx="10452535" cy="213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1345915" y="4545106"/>
            <a:ext cx="10452535" cy="404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3" name="Shape 1033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large text">
  <p:cSld name="Title and large text">
    <p:bg>
      <p:bgPr>
        <a:solidFill>
          <a:srgbClr val="FEFEFE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Shape 1035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1036" name="Shape 1036"/>
            <p:cNvSpPr/>
            <p:nvPr/>
          </p:nvSpPr>
          <p:spPr>
            <a:xfrm>
              <a:off x="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27000" y="444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55600" y="444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556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55600" y="-1"/>
              <a:ext cx="117476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826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82600" y="2032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826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969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4224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892300" y="800100"/>
              <a:ext cx="117476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331470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3441700" y="9144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3441700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344170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34417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3556000" y="800100"/>
              <a:ext cx="117476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3556000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3556000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3815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092700" y="-1"/>
              <a:ext cx="117476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2197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575300" y="-1"/>
              <a:ext cx="117476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6159500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62738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6400800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65151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67564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9850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71120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73406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4074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4074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5344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6487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7630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7630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8900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8900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8900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90043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91186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91186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92456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93599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94742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94742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7155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7155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298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298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9568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9568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9568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9568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100711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100711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100711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101854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103124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08966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08966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111379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111379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12522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113665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113665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14935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114935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4935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6078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6078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7221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22783798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22669498" y="9144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22669498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22669498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22669498" y="88899"/>
              <a:ext cx="117476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22555198" y="800100"/>
              <a:ext cx="117476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22555198" y="6731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22555198" y="5588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21716998" y="317500"/>
              <a:ext cx="117476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210058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208915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205359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33985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35255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3754100" y="444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37541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37541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38811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3881100" y="2032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138811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139954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148209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152908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167132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16840200" y="9144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168402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168402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168402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16954500" y="800100"/>
              <a:ext cx="117475" cy="95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6954500" y="6731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6954500" y="5588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17780000" y="317500"/>
              <a:ext cx="117475" cy="1174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84912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8605500" y="88899"/>
              <a:ext cx="117475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8961100" y="-1"/>
              <a:ext cx="117475" cy="90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44" name="Shape 1144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5" name="Shape 1145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/>
          </a:p>
        </p:txBody>
      </p:sp>
      <p:sp>
        <p:nvSpPr>
          <p:cNvPr id="1146" name="Shape 1146"/>
          <p:cNvSpPr txBox="1">
            <a:spLocks noGrp="1"/>
          </p:cNvSpPr>
          <p:nvPr>
            <p:ph type="title"/>
          </p:nvPr>
        </p:nvSpPr>
        <p:spPr>
          <a:xfrm>
            <a:off x="1345915" y="2411885"/>
            <a:ext cx="10452535" cy="232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7" name="Shape 1147"/>
          <p:cNvSpPr txBox="1">
            <a:spLocks noGrp="1"/>
          </p:cNvSpPr>
          <p:nvPr>
            <p:ph type="body" idx="1"/>
          </p:nvPr>
        </p:nvSpPr>
        <p:spPr>
          <a:xfrm>
            <a:off x="686113" y="4740653"/>
            <a:ext cx="21861547" cy="89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8" name="Shape 1148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large text">
  <p:cSld name="1_Title and large text">
    <p:bg>
      <p:bgPr>
        <a:solidFill>
          <a:srgbClr val="FEFEFE"/>
        </a:solidFill>
        <a:effectLst/>
      </p:bgPr>
    </p:bg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Shape 1150"/>
          <p:cNvGrpSpPr/>
          <p:nvPr/>
        </p:nvGrpSpPr>
        <p:grpSpPr>
          <a:xfrm>
            <a:off x="533643" y="-2"/>
            <a:ext cx="23839242" cy="4549779"/>
            <a:chOff x="0" y="-1"/>
            <a:chExt cx="23828374" cy="4549777"/>
          </a:xfrm>
        </p:grpSpPr>
        <p:sp>
          <p:nvSpPr>
            <p:cNvPr id="1151" name="Shape 1151"/>
            <p:cNvSpPr/>
            <p:nvPr/>
          </p:nvSpPr>
          <p:spPr>
            <a:xfrm>
              <a:off x="4584700" y="-1"/>
              <a:ext cx="511176" cy="4508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3048000" y="-1"/>
              <a:ext cx="511176" cy="4572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076700" y="965200"/>
              <a:ext cx="511176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0" y="4038600"/>
              <a:ext cx="511176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6167100" y="25399"/>
              <a:ext cx="511175" cy="4778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5659100" y="25399"/>
              <a:ext cx="511175" cy="4794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20256500" y="482599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5151100" y="495299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4122400" y="507999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8719800" y="1003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20764500" y="1497012"/>
              <a:ext cx="511175" cy="512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9748500" y="1511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8719800" y="1509712"/>
              <a:ext cx="511175" cy="512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7195800" y="1509712"/>
              <a:ext cx="511175" cy="512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4643100" y="15240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0256500" y="2019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8211800" y="2019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0764500" y="2527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0256500" y="2527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3317198" y="3022600"/>
              <a:ext cx="511176" cy="4794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2809198" y="3021013"/>
              <a:ext cx="511176" cy="4794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72" name="Shape 1172"/>
          <p:cNvSpPr txBox="1">
            <a:spLocks noGrp="1"/>
          </p:cNvSpPr>
          <p:nvPr>
            <p:ph type="title"/>
          </p:nvPr>
        </p:nvSpPr>
        <p:spPr>
          <a:xfrm>
            <a:off x="1345915" y="2411885"/>
            <a:ext cx="10452535" cy="232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3" name="Shape 1173"/>
          <p:cNvSpPr txBox="1">
            <a:spLocks noGrp="1"/>
          </p:cNvSpPr>
          <p:nvPr>
            <p:ph type="body" idx="1"/>
          </p:nvPr>
        </p:nvSpPr>
        <p:spPr>
          <a:xfrm>
            <a:off x="686113" y="4740653"/>
            <a:ext cx="21861547" cy="89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4" name="Shape 1174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/>
          </a:p>
        </p:txBody>
      </p:sp>
      <p:sp>
        <p:nvSpPr>
          <p:cNvPr id="1175" name="Shape 1175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you">
  <p:cSld name="Thankyou">
    <p:bg>
      <p:bgPr>
        <a:solidFill>
          <a:srgbClr val="FEFEFE"/>
        </a:solidFill>
        <a:effectLst/>
      </p:bgPr>
    </p:bg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Shape 1177"/>
          <p:cNvGrpSpPr/>
          <p:nvPr/>
        </p:nvGrpSpPr>
        <p:grpSpPr>
          <a:xfrm>
            <a:off x="-2" y="-2"/>
            <a:ext cx="24393537" cy="13757705"/>
            <a:chOff x="-2" y="-1"/>
            <a:chExt cx="24382417" cy="13757704"/>
          </a:xfrm>
        </p:grpSpPr>
        <p:sp>
          <p:nvSpPr>
            <p:cNvPr id="1178" name="Shape 1178"/>
            <p:cNvSpPr/>
            <p:nvPr/>
          </p:nvSpPr>
          <p:spPr>
            <a:xfrm>
              <a:off x="-1" y="2251414"/>
              <a:ext cx="2678641" cy="797489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18668"/>
                  </a:lnTo>
                  <a:lnTo>
                    <a:pt x="14067" y="7698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234208" y="1844532"/>
              <a:ext cx="8842907" cy="919723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659" y="16746"/>
                  </a:moveTo>
                  <a:lnTo>
                    <a:pt x="9755" y="21600"/>
                  </a:lnTo>
                  <a:lnTo>
                    <a:pt x="21600" y="15739"/>
                  </a:lnTo>
                  <a:lnTo>
                    <a:pt x="17941" y="4854"/>
                  </a:lnTo>
                  <a:lnTo>
                    <a:pt x="11845" y="0"/>
                  </a:lnTo>
                  <a:lnTo>
                    <a:pt x="0" y="5861"/>
                  </a:lnTo>
                  <a:cubicBezTo>
                    <a:pt x="0" y="5861"/>
                    <a:pt x="3659" y="16746"/>
                    <a:pt x="3659" y="16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-2" y="9738045"/>
              <a:ext cx="2439600" cy="40179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3210" y="6221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420833" y="1925908"/>
              <a:ext cx="8942932" cy="9036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8449"/>
                  </a:moveTo>
                  <a:lnTo>
                    <a:pt x="5636" y="16022"/>
                  </a:lnTo>
                  <a:lnTo>
                    <a:pt x="12209" y="21600"/>
                  </a:lnTo>
                  <a:lnTo>
                    <a:pt x="21600" y="13151"/>
                  </a:lnTo>
                  <a:lnTo>
                    <a:pt x="15964" y="5578"/>
                  </a:lnTo>
                  <a:lnTo>
                    <a:pt x="9391" y="0"/>
                  </a:lnTo>
                  <a:cubicBezTo>
                    <a:pt x="9391" y="0"/>
                    <a:pt x="0" y="8449"/>
                    <a:pt x="0" y="84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2251413" y="8897156"/>
              <a:ext cx="7330662" cy="485885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665" y="16683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467"/>
                  </a:lnTo>
                  <a:lnTo>
                    <a:pt x="6277" y="0"/>
                  </a:lnTo>
                  <a:cubicBezTo>
                    <a:pt x="6277" y="0"/>
                    <a:pt x="665" y="16683"/>
                    <a:pt x="665" y="166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-1" y="-1"/>
              <a:ext cx="2063233" cy="2356527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4245" y="20250"/>
                  </a:lnTo>
                  <a:lnTo>
                    <a:pt x="21600" y="13862"/>
                  </a:lnTo>
                  <a:lnTo>
                    <a:pt x="19649" y="0"/>
                  </a:lnTo>
                  <a:cubicBezTo>
                    <a:pt x="1964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23449973" y="-1"/>
              <a:ext cx="929049" cy="220225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4537" y="0"/>
                  </a:moveTo>
                  <a:lnTo>
                    <a:pt x="0" y="13841"/>
                  </a:lnTo>
                  <a:lnTo>
                    <a:pt x="18139" y="21425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537" y="0"/>
                    <a:pt x="4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21524066" y="3634813"/>
              <a:ext cx="2853262" cy="711874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8205456" y="2197163"/>
              <a:ext cx="9141287" cy="850892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6478727" y="-1"/>
              <a:ext cx="7903688" cy="398744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254" y="11257"/>
                  </a:lnTo>
                  <a:lnTo>
                    <a:pt x="7831" y="21600"/>
                  </a:lnTo>
                  <a:lnTo>
                    <a:pt x="21600" y="7679"/>
                  </a:lnTo>
                  <a:lnTo>
                    <a:pt x="21600" y="7260"/>
                  </a:lnTo>
                  <a:lnTo>
                    <a:pt x="20146" y="0"/>
                  </a:lnTo>
                  <a:cubicBezTo>
                    <a:pt x="20146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521042" y="-1"/>
              <a:ext cx="6835621" cy="338729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912" y="21600"/>
                  </a:lnTo>
                  <a:lnTo>
                    <a:pt x="21600" y="18093"/>
                  </a:lnTo>
                  <a:lnTo>
                    <a:pt x="21453" y="11090"/>
                  </a:lnTo>
                  <a:lnTo>
                    <a:pt x="20985" y="0"/>
                  </a:lnTo>
                  <a:cubicBezTo>
                    <a:pt x="209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664573" y="-1"/>
              <a:ext cx="9029395" cy="471474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384" y="0"/>
                  </a:moveTo>
                  <a:lnTo>
                    <a:pt x="0" y="8913"/>
                  </a:lnTo>
                  <a:lnTo>
                    <a:pt x="13612" y="21600"/>
                  </a:lnTo>
                  <a:lnTo>
                    <a:pt x="20237" y="8777"/>
                  </a:lnTo>
                  <a:lnTo>
                    <a:pt x="21600" y="0"/>
                  </a:lnTo>
                  <a:cubicBezTo>
                    <a:pt x="21600" y="0"/>
                    <a:pt x="1384" y="0"/>
                    <a:pt x="1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7622258" y="8775091"/>
              <a:ext cx="9980482" cy="49775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5549" y="6130"/>
                  </a:moveTo>
                  <a:lnTo>
                    <a:pt x="0" y="16329"/>
                  </a:lnTo>
                  <a:lnTo>
                    <a:pt x="1064" y="21600"/>
                  </a:lnTo>
                  <a:lnTo>
                    <a:pt x="21600" y="21600"/>
                  </a:lnTo>
                  <a:lnTo>
                    <a:pt x="17240" y="0"/>
                  </a:lnTo>
                  <a:cubicBezTo>
                    <a:pt x="17240" y="0"/>
                    <a:pt x="5549" y="6130"/>
                    <a:pt x="5549" y="6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2487020" y="10470433"/>
              <a:ext cx="1893699" cy="328727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851198" y="8829342"/>
              <a:ext cx="9521044" cy="492327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5165" y="6060"/>
                  </a:moveTo>
                  <a:lnTo>
                    <a:pt x="0" y="15408"/>
                  </a:lnTo>
                  <a:lnTo>
                    <a:pt x="1147" y="21600"/>
                  </a:lnTo>
                  <a:lnTo>
                    <a:pt x="21600" y="21600"/>
                  </a:lnTo>
                  <a:lnTo>
                    <a:pt x="21600" y="19275"/>
                  </a:lnTo>
                  <a:lnTo>
                    <a:pt x="18031" y="0"/>
                  </a:lnTo>
                  <a:cubicBezTo>
                    <a:pt x="18031" y="0"/>
                    <a:pt x="5165" y="6060"/>
                    <a:pt x="5165" y="60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93" name="Shape 1193"/>
          <p:cNvSpPr txBox="1">
            <a:spLocks noGrp="1"/>
          </p:cNvSpPr>
          <p:nvPr>
            <p:ph type="title"/>
          </p:nvPr>
        </p:nvSpPr>
        <p:spPr>
          <a:xfrm>
            <a:off x="2733417" y="4081782"/>
            <a:ext cx="15632335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94" name="Shape 1194"/>
          <p:cNvGrpSpPr/>
          <p:nvPr/>
        </p:nvGrpSpPr>
        <p:grpSpPr>
          <a:xfrm>
            <a:off x="1384944" y="11155627"/>
            <a:ext cx="1396623" cy="1395987"/>
            <a:chOff x="0" y="0"/>
            <a:chExt cx="1395985" cy="1395985"/>
          </a:xfrm>
        </p:grpSpPr>
        <p:sp>
          <p:nvSpPr>
            <p:cNvPr id="1195" name="Shape 1195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0" t="0" r="0" b="0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97" name="Shape 1197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 2 column and image">
  <p:cSld name="1_Title, text 2 column and image">
    <p:bg>
      <p:bgPr>
        <a:solidFill>
          <a:srgbClr val="FEFEFE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Shape 440"/>
          <p:cNvGrpSpPr/>
          <p:nvPr/>
        </p:nvGrpSpPr>
        <p:grpSpPr>
          <a:xfrm>
            <a:off x="533643" y="-2"/>
            <a:ext cx="23839242" cy="4962527"/>
            <a:chOff x="0" y="-1"/>
            <a:chExt cx="23828374" cy="4962526"/>
          </a:xfrm>
        </p:grpSpPr>
        <p:sp>
          <p:nvSpPr>
            <p:cNvPr id="441" name="Shape 441"/>
            <p:cNvSpPr/>
            <p:nvPr/>
          </p:nvSpPr>
          <p:spPr>
            <a:xfrm>
              <a:off x="4584700" y="-1"/>
              <a:ext cx="511176" cy="4508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048000" y="-1"/>
              <a:ext cx="511176" cy="4572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076700" y="965200"/>
              <a:ext cx="511176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0" y="4038600"/>
              <a:ext cx="511176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028700" y="4546600"/>
              <a:ext cx="511176" cy="4159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92"/>
                  </a:moveTo>
                  <a:lnTo>
                    <a:pt x="61" y="21600"/>
                  </a:lnTo>
                  <a:lnTo>
                    <a:pt x="21600" y="21600"/>
                  </a:lnTo>
                  <a:lnTo>
                    <a:pt x="21539" y="0"/>
                  </a:lnTo>
                  <a:cubicBezTo>
                    <a:pt x="21539" y="0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6167100" y="25399"/>
              <a:ext cx="511175" cy="4778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659100" y="25399"/>
              <a:ext cx="511175" cy="4794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0256500" y="482599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151100" y="495299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4122400" y="507999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8719800" y="1003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20764500" y="1497012"/>
              <a:ext cx="511175" cy="512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9748500" y="1511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8719800" y="1509712"/>
              <a:ext cx="511175" cy="512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195800" y="1509712"/>
              <a:ext cx="511175" cy="512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4643100" y="15240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20256500" y="2019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8211800" y="2019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20764500" y="2527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20256500" y="2527300"/>
              <a:ext cx="511175" cy="511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23317198" y="3022600"/>
              <a:ext cx="511176" cy="4794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22809198" y="3021013"/>
              <a:ext cx="511176" cy="4794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1345915" y="2411884"/>
            <a:ext cx="10452535" cy="243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1345915" y="4849905"/>
            <a:ext cx="14735604" cy="886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095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 userDrawn="1"/>
        </p:nvGrpSpPr>
        <p:grpSpPr>
          <a:xfrm>
            <a:off x="0" y="0"/>
            <a:ext cx="24382413" cy="13757703"/>
            <a:chOff x="774700" y="444500"/>
            <a:chExt cx="22831425" cy="12882563"/>
          </a:xfrm>
        </p:grpSpPr>
        <p:sp>
          <p:nvSpPr>
            <p:cNvPr id="59" name="AutoShape 1"/>
            <p:cNvSpPr>
              <a:spLocks/>
            </p:cNvSpPr>
            <p:nvPr userDrawn="1"/>
          </p:nvSpPr>
          <p:spPr bwMode="auto">
            <a:xfrm>
              <a:off x="774700" y="2552700"/>
              <a:ext cx="2508250" cy="746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18668"/>
                  </a:lnTo>
                  <a:lnTo>
                    <a:pt x="14067" y="7698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2"/>
            <p:cNvSpPr>
              <a:spLocks/>
            </p:cNvSpPr>
            <p:nvPr userDrawn="1"/>
          </p:nvSpPr>
          <p:spPr bwMode="auto">
            <a:xfrm>
              <a:off x="1930400" y="2171700"/>
              <a:ext cx="8280400" cy="861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659" y="16746"/>
                  </a:moveTo>
                  <a:lnTo>
                    <a:pt x="9755" y="21600"/>
                  </a:lnTo>
                  <a:lnTo>
                    <a:pt x="21600" y="15739"/>
                  </a:lnTo>
                  <a:lnTo>
                    <a:pt x="17941" y="4854"/>
                  </a:lnTo>
                  <a:lnTo>
                    <a:pt x="11845" y="0"/>
                  </a:lnTo>
                  <a:lnTo>
                    <a:pt x="0" y="5861"/>
                  </a:lnTo>
                  <a:cubicBezTo>
                    <a:pt x="0" y="5861"/>
                    <a:pt x="3659" y="16746"/>
                    <a:pt x="3659" y="16746"/>
                  </a:cubicBezTo>
                  <a:close/>
                  <a:moveTo>
                    <a:pt x="3659" y="1674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3"/>
            <p:cNvSpPr>
              <a:spLocks/>
            </p:cNvSpPr>
            <p:nvPr userDrawn="1"/>
          </p:nvSpPr>
          <p:spPr bwMode="auto">
            <a:xfrm>
              <a:off x="774700" y="9563100"/>
              <a:ext cx="2284413" cy="3762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13210" y="6221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AutoShape 4"/>
            <p:cNvSpPr>
              <a:spLocks/>
            </p:cNvSpPr>
            <p:nvPr userDrawn="1"/>
          </p:nvSpPr>
          <p:spPr bwMode="auto">
            <a:xfrm>
              <a:off x="15214600" y="2247900"/>
              <a:ext cx="8374063" cy="8461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449"/>
                  </a:moveTo>
                  <a:lnTo>
                    <a:pt x="5636" y="16022"/>
                  </a:lnTo>
                  <a:lnTo>
                    <a:pt x="12209" y="21600"/>
                  </a:lnTo>
                  <a:lnTo>
                    <a:pt x="21600" y="13151"/>
                  </a:lnTo>
                  <a:lnTo>
                    <a:pt x="15964" y="5578"/>
                  </a:lnTo>
                  <a:lnTo>
                    <a:pt x="9391" y="0"/>
                  </a:lnTo>
                  <a:cubicBezTo>
                    <a:pt x="9391" y="0"/>
                    <a:pt x="0" y="8449"/>
                    <a:pt x="0" y="8449"/>
                  </a:cubicBezTo>
                  <a:close/>
                  <a:moveTo>
                    <a:pt x="0" y="844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AutoShape 5"/>
            <p:cNvSpPr>
              <a:spLocks/>
            </p:cNvSpPr>
            <p:nvPr userDrawn="1"/>
          </p:nvSpPr>
          <p:spPr bwMode="auto">
            <a:xfrm>
              <a:off x="2882900" y="8775700"/>
              <a:ext cx="6864350" cy="4549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65" y="16683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467"/>
                  </a:lnTo>
                  <a:lnTo>
                    <a:pt x="6277" y="0"/>
                  </a:lnTo>
                  <a:cubicBezTo>
                    <a:pt x="6277" y="0"/>
                    <a:pt x="665" y="16683"/>
                    <a:pt x="665" y="16683"/>
                  </a:cubicBezTo>
                  <a:close/>
                  <a:moveTo>
                    <a:pt x="665" y="1668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AutoShape 6"/>
            <p:cNvSpPr>
              <a:spLocks/>
            </p:cNvSpPr>
            <p:nvPr userDrawn="1"/>
          </p:nvSpPr>
          <p:spPr bwMode="auto">
            <a:xfrm>
              <a:off x="774700" y="444500"/>
              <a:ext cx="1931988" cy="2206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4245" y="20250"/>
                  </a:lnTo>
                  <a:lnTo>
                    <a:pt x="21600" y="13862"/>
                  </a:lnTo>
                  <a:lnTo>
                    <a:pt x="19649" y="0"/>
                  </a:lnTo>
                  <a:cubicBezTo>
                    <a:pt x="19649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AutoShape 7"/>
            <p:cNvSpPr>
              <a:spLocks/>
            </p:cNvSpPr>
            <p:nvPr userDrawn="1"/>
          </p:nvSpPr>
          <p:spPr bwMode="auto">
            <a:xfrm>
              <a:off x="22733000" y="444500"/>
              <a:ext cx="869950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37" y="0"/>
                  </a:moveTo>
                  <a:lnTo>
                    <a:pt x="0" y="13841"/>
                  </a:lnTo>
                  <a:lnTo>
                    <a:pt x="18139" y="21425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537" y="0"/>
                    <a:pt x="4537" y="0"/>
                  </a:cubicBezTo>
                  <a:close/>
                  <a:moveTo>
                    <a:pt x="4537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AutoShape 8"/>
            <p:cNvSpPr>
              <a:spLocks/>
            </p:cNvSpPr>
            <p:nvPr userDrawn="1"/>
          </p:nvSpPr>
          <p:spPr bwMode="auto">
            <a:xfrm>
              <a:off x="20929600" y="3848100"/>
              <a:ext cx="2671763" cy="6665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  <a:moveTo>
                    <a:pt x="0" y="5984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AutoShape 9"/>
            <p:cNvSpPr>
              <a:spLocks/>
            </p:cNvSpPr>
            <p:nvPr userDrawn="1"/>
          </p:nvSpPr>
          <p:spPr bwMode="auto">
            <a:xfrm>
              <a:off x="8458200" y="2501900"/>
              <a:ext cx="8559800" cy="7967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  <a:moveTo>
                    <a:pt x="5240" y="1841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AutoShape 10"/>
            <p:cNvSpPr>
              <a:spLocks/>
            </p:cNvSpPr>
            <p:nvPr userDrawn="1"/>
          </p:nvSpPr>
          <p:spPr bwMode="auto">
            <a:xfrm>
              <a:off x="16205200" y="444500"/>
              <a:ext cx="7400925" cy="3733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254" y="11257"/>
                  </a:lnTo>
                  <a:lnTo>
                    <a:pt x="7831" y="21600"/>
                  </a:lnTo>
                  <a:lnTo>
                    <a:pt x="21600" y="7679"/>
                  </a:lnTo>
                  <a:lnTo>
                    <a:pt x="21600" y="7260"/>
                  </a:lnTo>
                  <a:lnTo>
                    <a:pt x="20146" y="0"/>
                  </a:lnTo>
                  <a:cubicBezTo>
                    <a:pt x="20146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AutoShape 11"/>
            <p:cNvSpPr>
              <a:spLocks/>
            </p:cNvSpPr>
            <p:nvPr userDrawn="1"/>
          </p:nvSpPr>
          <p:spPr bwMode="auto">
            <a:xfrm>
              <a:off x="9690100" y="444500"/>
              <a:ext cx="6400800" cy="31718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912" y="21600"/>
                  </a:lnTo>
                  <a:lnTo>
                    <a:pt x="21600" y="18093"/>
                  </a:lnTo>
                  <a:lnTo>
                    <a:pt x="21453" y="11090"/>
                  </a:lnTo>
                  <a:lnTo>
                    <a:pt x="20985" y="0"/>
                  </a:lnTo>
                  <a:cubicBezTo>
                    <a:pt x="20985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AutoShape 12"/>
            <p:cNvSpPr>
              <a:spLocks/>
            </p:cNvSpPr>
            <p:nvPr userDrawn="1"/>
          </p:nvSpPr>
          <p:spPr bwMode="auto">
            <a:xfrm>
              <a:off x="1397000" y="444500"/>
              <a:ext cx="8455025" cy="4414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4" y="0"/>
                  </a:moveTo>
                  <a:lnTo>
                    <a:pt x="0" y="8913"/>
                  </a:lnTo>
                  <a:lnTo>
                    <a:pt x="13612" y="21600"/>
                  </a:lnTo>
                  <a:lnTo>
                    <a:pt x="20237" y="8777"/>
                  </a:lnTo>
                  <a:lnTo>
                    <a:pt x="21600" y="0"/>
                  </a:lnTo>
                  <a:cubicBezTo>
                    <a:pt x="21600" y="0"/>
                    <a:pt x="1384" y="0"/>
                    <a:pt x="1384" y="0"/>
                  </a:cubicBezTo>
                  <a:close/>
                  <a:moveTo>
                    <a:pt x="1384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13"/>
            <p:cNvSpPr>
              <a:spLocks/>
            </p:cNvSpPr>
            <p:nvPr userDrawn="1"/>
          </p:nvSpPr>
          <p:spPr bwMode="auto">
            <a:xfrm>
              <a:off x="7912100" y="8661400"/>
              <a:ext cx="9345613" cy="4660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549" y="6130"/>
                  </a:moveTo>
                  <a:lnTo>
                    <a:pt x="0" y="16329"/>
                  </a:lnTo>
                  <a:lnTo>
                    <a:pt x="1064" y="21600"/>
                  </a:lnTo>
                  <a:lnTo>
                    <a:pt x="21600" y="21600"/>
                  </a:lnTo>
                  <a:lnTo>
                    <a:pt x="17240" y="0"/>
                  </a:lnTo>
                  <a:cubicBezTo>
                    <a:pt x="17240" y="0"/>
                    <a:pt x="5549" y="6130"/>
                    <a:pt x="5549" y="6130"/>
                  </a:cubicBezTo>
                  <a:close/>
                  <a:moveTo>
                    <a:pt x="5549" y="613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14"/>
            <p:cNvSpPr>
              <a:spLocks/>
            </p:cNvSpPr>
            <p:nvPr userDrawn="1"/>
          </p:nvSpPr>
          <p:spPr bwMode="auto">
            <a:xfrm>
              <a:off x="21831300" y="10248900"/>
              <a:ext cx="1773238" cy="307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15"/>
            <p:cNvSpPr>
              <a:spLocks/>
            </p:cNvSpPr>
            <p:nvPr userDrawn="1"/>
          </p:nvSpPr>
          <p:spPr bwMode="auto">
            <a:xfrm>
              <a:off x="14681200" y="8712200"/>
              <a:ext cx="8915400" cy="461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165" y="6060"/>
                  </a:moveTo>
                  <a:lnTo>
                    <a:pt x="0" y="15408"/>
                  </a:lnTo>
                  <a:lnTo>
                    <a:pt x="1147" y="21600"/>
                  </a:lnTo>
                  <a:lnTo>
                    <a:pt x="21600" y="21600"/>
                  </a:lnTo>
                  <a:lnTo>
                    <a:pt x="21600" y="19275"/>
                  </a:lnTo>
                  <a:lnTo>
                    <a:pt x="18031" y="0"/>
                  </a:lnTo>
                  <a:cubicBezTo>
                    <a:pt x="18031" y="0"/>
                    <a:pt x="5165" y="6060"/>
                    <a:pt x="5165" y="6060"/>
                  </a:cubicBezTo>
                  <a:close/>
                  <a:moveTo>
                    <a:pt x="5165" y="606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32171" y="4081782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74637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/>
              <a:t>Thank</a:t>
            </a:r>
            <a:br>
              <a:rPr lang="en-US"/>
            </a:br>
            <a:r>
              <a:rPr lang="en-US"/>
              <a:t>	you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384313" y="11155626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571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FEFEFE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Shape 468"/>
          <p:cNvGrpSpPr/>
          <p:nvPr/>
        </p:nvGrpSpPr>
        <p:grpSpPr>
          <a:xfrm>
            <a:off x="-2" y="-1"/>
            <a:ext cx="24401475" cy="13717589"/>
            <a:chOff x="-1" y="0"/>
            <a:chExt cx="24390351" cy="13717588"/>
          </a:xfrm>
        </p:grpSpPr>
        <p:sp>
          <p:nvSpPr>
            <p:cNvPr id="469" name="Shape 469"/>
            <p:cNvSpPr/>
            <p:nvPr/>
          </p:nvSpPr>
          <p:spPr>
            <a:xfrm>
              <a:off x="-1" y="6603999"/>
              <a:ext cx="3119439" cy="71072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272" y="11777"/>
                  </a:moveTo>
                  <a:cubicBezTo>
                    <a:pt x="13290" y="6934"/>
                    <a:pt x="7118" y="2874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421" y="18465"/>
                    <a:pt x="20019" y="15118"/>
                    <a:pt x="17272" y="11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2792543" y="0"/>
              <a:ext cx="10253723" cy="9893454"/>
            </a:xfrm>
            <a:custGeom>
              <a:avLst/>
              <a:gdLst/>
              <a:ahLst/>
              <a:cxnLst/>
              <a:rect l="0" t="0" r="0" b="0"/>
              <a:pathLst>
                <a:path w="20016" h="20272" extrusionOk="0">
                  <a:moveTo>
                    <a:pt x="18077" y="0"/>
                  </a:moveTo>
                  <a:lnTo>
                    <a:pt x="144" y="0"/>
                  </a:lnTo>
                  <a:cubicBezTo>
                    <a:pt x="-188" y="2637"/>
                    <a:pt x="46" y="5632"/>
                    <a:pt x="941" y="8650"/>
                  </a:cubicBezTo>
                  <a:cubicBezTo>
                    <a:pt x="3277" y="16534"/>
                    <a:pt x="9230" y="21600"/>
                    <a:pt x="14238" y="19966"/>
                  </a:cubicBezTo>
                  <a:cubicBezTo>
                    <a:pt x="19246" y="18331"/>
                    <a:pt x="21412" y="10616"/>
                    <a:pt x="19076" y="2732"/>
                  </a:cubicBezTo>
                  <a:cubicBezTo>
                    <a:pt x="18793" y="1778"/>
                    <a:pt x="18458" y="865"/>
                    <a:pt x="18077" y="0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1900334" y="0"/>
              <a:ext cx="12490016" cy="8253395"/>
            </a:xfrm>
            <a:custGeom>
              <a:avLst/>
              <a:gdLst/>
              <a:ahLst/>
              <a:cxnLst/>
              <a:rect l="0" t="0" r="0" b="0"/>
              <a:pathLst>
                <a:path w="20581" h="20645" extrusionOk="0">
                  <a:moveTo>
                    <a:pt x="20581" y="3046"/>
                  </a:moveTo>
                  <a:cubicBezTo>
                    <a:pt x="20043" y="1986"/>
                    <a:pt x="19411" y="962"/>
                    <a:pt x="18694" y="0"/>
                  </a:cubicBezTo>
                  <a:lnTo>
                    <a:pt x="293" y="0"/>
                  </a:lnTo>
                  <a:cubicBezTo>
                    <a:pt x="-1019" y="5928"/>
                    <a:pt x="2175" y="13745"/>
                    <a:pt x="7792" y="17966"/>
                  </a:cubicBezTo>
                  <a:cubicBezTo>
                    <a:pt x="12627" y="21600"/>
                    <a:pt x="17769" y="21452"/>
                    <a:pt x="20581" y="18037"/>
                  </a:cubicBezTo>
                  <a:cubicBezTo>
                    <a:pt x="20581" y="18037"/>
                    <a:pt x="20581" y="3046"/>
                    <a:pt x="20581" y="30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409508" y="7238890"/>
              <a:ext cx="14502183" cy="6473935"/>
            </a:xfrm>
            <a:custGeom>
              <a:avLst/>
              <a:gdLst/>
              <a:ahLst/>
              <a:cxnLst/>
              <a:rect l="0" t="0" r="0" b="0"/>
              <a:pathLst>
                <a:path w="20932" h="20113" extrusionOk="0">
                  <a:moveTo>
                    <a:pt x="20731" y="20113"/>
                  </a:moveTo>
                  <a:cubicBezTo>
                    <a:pt x="20795" y="19655"/>
                    <a:pt x="20844" y="19186"/>
                    <a:pt x="20878" y="18706"/>
                  </a:cubicBezTo>
                  <a:cubicBezTo>
                    <a:pt x="21456" y="10453"/>
                    <a:pt x="17263" y="2248"/>
                    <a:pt x="11513" y="381"/>
                  </a:cubicBezTo>
                  <a:cubicBezTo>
                    <a:pt x="5762" y="-1487"/>
                    <a:pt x="632" y="3689"/>
                    <a:pt x="53" y="11942"/>
                  </a:cubicBezTo>
                  <a:cubicBezTo>
                    <a:pt x="-144" y="14754"/>
                    <a:pt x="213" y="17561"/>
                    <a:pt x="997" y="20113"/>
                  </a:cubicBezTo>
                  <a:cubicBezTo>
                    <a:pt x="997" y="20113"/>
                    <a:pt x="20731" y="20113"/>
                    <a:pt x="20731" y="20113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-1" y="0"/>
              <a:ext cx="6870699" cy="8999839"/>
            </a:xfrm>
            <a:custGeom>
              <a:avLst/>
              <a:gdLst/>
              <a:ahLst/>
              <a:cxnLst/>
              <a:rect l="0" t="0" r="0" b="0"/>
              <a:pathLst>
                <a:path w="19991" h="20721" extrusionOk="0">
                  <a:moveTo>
                    <a:pt x="9083" y="0"/>
                  </a:moveTo>
                  <a:lnTo>
                    <a:pt x="0" y="0"/>
                  </a:lnTo>
                  <a:lnTo>
                    <a:pt x="0" y="20426"/>
                  </a:lnTo>
                  <a:cubicBezTo>
                    <a:pt x="9137" y="21600"/>
                    <a:pt x="17306" y="19208"/>
                    <a:pt x="19459" y="14290"/>
                  </a:cubicBezTo>
                  <a:cubicBezTo>
                    <a:pt x="21600" y="9397"/>
                    <a:pt x="17106" y="3554"/>
                    <a:pt x="9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2313909" y="6375399"/>
              <a:ext cx="2074856" cy="7342189"/>
            </a:xfrm>
            <a:custGeom>
              <a:avLst/>
              <a:gdLst/>
              <a:ahLst/>
              <a:cxnLst/>
              <a:rect l="0" t="0" r="0" b="0"/>
              <a:pathLst>
                <a:path w="21388" h="21600" extrusionOk="0">
                  <a:moveTo>
                    <a:pt x="288" y="15771"/>
                  </a:moveTo>
                  <a:cubicBezTo>
                    <a:pt x="-212" y="17778"/>
                    <a:pt x="-51" y="19734"/>
                    <a:pt x="695" y="21600"/>
                  </a:cubicBezTo>
                  <a:lnTo>
                    <a:pt x="21388" y="21600"/>
                  </a:lnTo>
                  <a:lnTo>
                    <a:pt x="21388" y="0"/>
                  </a:lnTo>
                  <a:cubicBezTo>
                    <a:pt x="9940" y="3712"/>
                    <a:pt x="1891" y="9343"/>
                    <a:pt x="288" y="157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2522424" y="0"/>
              <a:ext cx="10521874" cy="13228515"/>
            </a:xfrm>
            <a:custGeom>
              <a:avLst/>
              <a:gdLst/>
              <a:ahLst/>
              <a:cxnLst/>
              <a:rect l="0" t="0" r="0" b="0"/>
              <a:pathLst>
                <a:path w="19252" h="20434" extrusionOk="0">
                  <a:moveTo>
                    <a:pt x="16272" y="0"/>
                  </a:moveTo>
                  <a:lnTo>
                    <a:pt x="7660" y="0"/>
                  </a:lnTo>
                  <a:cubicBezTo>
                    <a:pt x="5112" y="1364"/>
                    <a:pt x="2786" y="3770"/>
                    <a:pt x="1352" y="6827"/>
                  </a:cubicBezTo>
                  <a:cubicBezTo>
                    <a:pt x="-1363" y="12614"/>
                    <a:pt x="141" y="18544"/>
                    <a:pt x="4710" y="20072"/>
                  </a:cubicBezTo>
                  <a:cubicBezTo>
                    <a:pt x="9280" y="21600"/>
                    <a:pt x="15186" y="18148"/>
                    <a:pt x="17901" y="12361"/>
                  </a:cubicBezTo>
                  <a:cubicBezTo>
                    <a:pt x="20237" y="7381"/>
                    <a:pt x="19449" y="2295"/>
                    <a:pt x="16272" y="0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22339219" y="0"/>
              <a:ext cx="2041607" cy="8972550"/>
            </a:xfrm>
            <a:custGeom>
              <a:avLst/>
              <a:gdLst/>
              <a:ahLst/>
              <a:cxnLst/>
              <a:rect l="0" t="0" r="0" b="0"/>
              <a:pathLst>
                <a:path w="16433" h="21600" extrusionOk="0">
                  <a:moveTo>
                    <a:pt x="11912" y="20783"/>
                  </a:moveTo>
                  <a:cubicBezTo>
                    <a:pt x="13338" y="21103"/>
                    <a:pt x="14850" y="21374"/>
                    <a:pt x="16433" y="21600"/>
                  </a:cubicBezTo>
                  <a:lnTo>
                    <a:pt x="16433" y="0"/>
                  </a:lnTo>
                  <a:lnTo>
                    <a:pt x="15086" y="0"/>
                  </a:lnTo>
                  <a:cubicBezTo>
                    <a:pt x="-3680" y="7704"/>
                    <a:pt x="-5167" y="16953"/>
                    <a:pt x="11912" y="20783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6916400" y="9042371"/>
              <a:ext cx="7462839" cy="4673628"/>
            </a:xfrm>
            <a:custGeom>
              <a:avLst/>
              <a:gdLst/>
              <a:ahLst/>
              <a:cxnLst/>
              <a:rect l="0" t="0" r="0" b="0"/>
              <a:pathLst>
                <a:path w="21600" h="19904" extrusionOk="0">
                  <a:moveTo>
                    <a:pt x="7060" y="1146"/>
                  </a:moveTo>
                  <a:cubicBezTo>
                    <a:pt x="2690" y="3896"/>
                    <a:pt x="215" y="11108"/>
                    <a:pt x="0" y="19904"/>
                  </a:cubicBezTo>
                  <a:lnTo>
                    <a:pt x="21600" y="19904"/>
                  </a:lnTo>
                  <a:lnTo>
                    <a:pt x="21600" y="7188"/>
                  </a:lnTo>
                  <a:cubicBezTo>
                    <a:pt x="17036" y="907"/>
                    <a:pt x="11576" y="-1696"/>
                    <a:pt x="7060" y="1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3436916" y="4081781"/>
            <a:ext cx="15632335" cy="491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4855568" y="8999538"/>
            <a:ext cx="6897911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21607213" y="2730723"/>
            <a:ext cx="1396624" cy="1395987"/>
            <a:chOff x="0" y="0"/>
            <a:chExt cx="1395985" cy="1395985"/>
          </a:xfrm>
        </p:grpSpPr>
        <p:sp>
          <p:nvSpPr>
            <p:cNvPr id="481" name="Shape 481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0" t="0" r="0" b="0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rgbClr val="FEFEFE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Shape 485"/>
          <p:cNvGrpSpPr/>
          <p:nvPr/>
        </p:nvGrpSpPr>
        <p:grpSpPr>
          <a:xfrm>
            <a:off x="-3" y="2"/>
            <a:ext cx="24427221" cy="13788992"/>
            <a:chOff x="-2" y="1"/>
            <a:chExt cx="24416088" cy="13788990"/>
          </a:xfrm>
        </p:grpSpPr>
        <p:sp>
          <p:nvSpPr>
            <p:cNvPr id="486" name="Shape 486"/>
            <p:cNvSpPr/>
            <p:nvPr/>
          </p:nvSpPr>
          <p:spPr>
            <a:xfrm>
              <a:off x="-2" y="1"/>
              <a:ext cx="8885319" cy="1101809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8692" y="0"/>
                  </a:moveTo>
                  <a:lnTo>
                    <a:pt x="0" y="3605"/>
                  </a:lnTo>
                  <a:lnTo>
                    <a:pt x="0" y="16802"/>
                  </a:lnTo>
                  <a:lnTo>
                    <a:pt x="7189" y="21600"/>
                  </a:lnTo>
                  <a:lnTo>
                    <a:pt x="21600" y="15622"/>
                  </a:lnTo>
                  <a:lnTo>
                    <a:pt x="17148" y="4519"/>
                  </a:lnTo>
                  <a:lnTo>
                    <a:pt x="10377" y="0"/>
                  </a:lnTo>
                  <a:cubicBezTo>
                    <a:pt x="10377" y="0"/>
                    <a:pt x="8692" y="0"/>
                    <a:pt x="8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5408341" y="1"/>
              <a:ext cx="9002571" cy="10918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1087" y="0"/>
                  </a:moveTo>
                  <a:lnTo>
                    <a:pt x="0" y="8303"/>
                  </a:lnTo>
                  <a:lnTo>
                    <a:pt x="6845" y="15960"/>
                  </a:lnTo>
                  <a:lnTo>
                    <a:pt x="14828" y="21600"/>
                  </a:lnTo>
                  <a:lnTo>
                    <a:pt x="21600" y="16528"/>
                  </a:lnTo>
                  <a:lnTo>
                    <a:pt x="21600" y="7874"/>
                  </a:lnTo>
                  <a:lnTo>
                    <a:pt x="19389" y="5401"/>
                  </a:lnTo>
                  <a:lnTo>
                    <a:pt x="11745" y="0"/>
                  </a:lnTo>
                  <a:cubicBezTo>
                    <a:pt x="11745" y="0"/>
                    <a:pt x="11087" y="0"/>
                    <a:pt x="11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-2" y="8395396"/>
              <a:ext cx="8281814" cy="53884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5183"/>
                  </a:moveTo>
                  <a:lnTo>
                    <a:pt x="0" y="21600"/>
                  </a:lnTo>
                  <a:lnTo>
                    <a:pt x="19971" y="21600"/>
                  </a:lnTo>
                  <a:lnTo>
                    <a:pt x="21600" y="9328"/>
                  </a:lnTo>
                  <a:lnTo>
                    <a:pt x="5018" y="0"/>
                  </a:lnTo>
                  <a:cubicBezTo>
                    <a:pt x="5018" y="0"/>
                    <a:pt x="0" y="15183"/>
                    <a:pt x="0" y="15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2871109" y="3308531"/>
              <a:ext cx="1544974" cy="385306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6593721" y="206784"/>
              <a:ext cx="11176911" cy="10397747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7684419" y="1"/>
              <a:ext cx="6731667" cy="238489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67" y="477"/>
                  </a:lnTo>
                  <a:lnTo>
                    <a:pt x="8072" y="21600"/>
                  </a:lnTo>
                  <a:lnTo>
                    <a:pt x="21600" y="2139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8400787" y="1"/>
              <a:ext cx="8145594" cy="165254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374" y="21600"/>
                  </a:lnTo>
                  <a:lnTo>
                    <a:pt x="21600" y="12817"/>
                  </a:lnTo>
                  <a:lnTo>
                    <a:pt x="21490" y="0"/>
                  </a:lnTo>
                  <a:cubicBezTo>
                    <a:pt x="2149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-2" y="1"/>
              <a:ext cx="7564505" cy="3274067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0" y="7734"/>
                  </a:lnTo>
                  <a:lnTo>
                    <a:pt x="1234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5876411" y="8243755"/>
              <a:ext cx="11978712" cy="553489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5652" y="6736"/>
                  </a:moveTo>
                  <a:lnTo>
                    <a:pt x="0" y="17946"/>
                  </a:lnTo>
                  <a:lnTo>
                    <a:pt x="684" y="21600"/>
                  </a:lnTo>
                  <a:lnTo>
                    <a:pt x="21600" y="21600"/>
                  </a:lnTo>
                  <a:lnTo>
                    <a:pt x="17560" y="0"/>
                  </a:lnTo>
                  <a:cubicBezTo>
                    <a:pt x="17560" y="0"/>
                    <a:pt x="5652" y="6736"/>
                    <a:pt x="5652" y="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4360906" y="13689045"/>
              <a:ext cx="55179" cy="9822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4718620" y="8326469"/>
              <a:ext cx="9695741" cy="546252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6200" y="6653"/>
                  </a:moveTo>
                  <a:lnTo>
                    <a:pt x="0" y="16948"/>
                  </a:lnTo>
                  <a:lnTo>
                    <a:pt x="939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6200" y="6653"/>
                    <a:pt x="6200" y="66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2733363" y="4081782"/>
            <a:ext cx="15632335" cy="700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2030416" y="11087503"/>
            <a:ext cx="6897910" cy="262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21607213" y="1442705"/>
            <a:ext cx="1396624" cy="1395987"/>
            <a:chOff x="0" y="0"/>
            <a:chExt cx="1395985" cy="1395985"/>
          </a:xfrm>
        </p:grpSpPr>
        <p:sp>
          <p:nvSpPr>
            <p:cNvPr id="500" name="Shape 500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0" t="0" r="0" b="0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2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Shape 504"/>
          <p:cNvGrpSpPr/>
          <p:nvPr/>
        </p:nvGrpSpPr>
        <p:grpSpPr>
          <a:xfrm>
            <a:off x="1791515" y="-2"/>
            <a:ext cx="20578618" cy="13719179"/>
            <a:chOff x="-1" y="-1"/>
            <a:chExt cx="20569239" cy="13719177"/>
          </a:xfrm>
        </p:grpSpPr>
        <p:sp>
          <p:nvSpPr>
            <p:cNvPr id="505" name="Shape 505"/>
            <p:cNvSpPr/>
            <p:nvPr/>
          </p:nvSpPr>
          <p:spPr>
            <a:xfrm>
              <a:off x="20459700" y="11760200"/>
              <a:ext cx="33338" cy="19526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0535900" y="78613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9913600" y="-1"/>
              <a:ext cx="33338" cy="49244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7246600" y="11823700"/>
              <a:ext cx="33338" cy="18859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7221200" y="78740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7233900" y="-1"/>
              <a:ext cx="33338" cy="49276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3931900" y="11328400"/>
              <a:ext cx="33338" cy="23891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3284200" y="78740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3906500" y="-1"/>
              <a:ext cx="33338" cy="47148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0579100" y="11823700"/>
              <a:ext cx="33338" cy="18859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6794500" y="78740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0604500" y="-1"/>
              <a:ext cx="33338" cy="49276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7289800" y="11645900"/>
              <a:ext cx="33338" cy="20653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7239000" y="74168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723899" y="0"/>
              <a:ext cx="33339" cy="49069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3047999" y="11734800"/>
              <a:ext cx="33339" cy="19843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3733799" y="7848600"/>
              <a:ext cx="33339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3848099" y="-1"/>
              <a:ext cx="33339" cy="49276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673099" y="11811000"/>
              <a:ext cx="33339" cy="19034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-1" y="7810500"/>
              <a:ext cx="33339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647699" y="0"/>
              <a:ext cx="33339" cy="48339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4119040" y="4780151"/>
            <a:ext cx="15632335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7637547" y="3408979"/>
            <a:ext cx="4362699" cy="137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2086634" y="10441163"/>
            <a:ext cx="1396624" cy="1395987"/>
            <a:chOff x="0" y="0"/>
            <a:chExt cx="1395985" cy="1395985"/>
          </a:xfrm>
        </p:grpSpPr>
        <p:sp>
          <p:nvSpPr>
            <p:cNvPr id="529" name="Shape 529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0" t="0" r="0" b="0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31" name="Shape 531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Title Slide">
  <p:cSld name="8_Title Slide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Shape 533"/>
          <p:cNvGrpSpPr/>
          <p:nvPr/>
        </p:nvGrpSpPr>
        <p:grpSpPr>
          <a:xfrm>
            <a:off x="688354" y="-2"/>
            <a:ext cx="20578621" cy="13719179"/>
            <a:chOff x="-1" y="-1"/>
            <a:chExt cx="20569239" cy="13719177"/>
          </a:xfrm>
        </p:grpSpPr>
        <p:sp>
          <p:nvSpPr>
            <p:cNvPr id="534" name="Shape 534"/>
            <p:cNvSpPr/>
            <p:nvPr/>
          </p:nvSpPr>
          <p:spPr>
            <a:xfrm>
              <a:off x="20459700" y="11760200"/>
              <a:ext cx="33338" cy="195262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0535900" y="78613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9913600" y="-1"/>
              <a:ext cx="33338" cy="49244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7246600" y="11823700"/>
              <a:ext cx="33338" cy="18859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7221200" y="78740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7233900" y="-1"/>
              <a:ext cx="33338" cy="49276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13931900" y="11328400"/>
              <a:ext cx="33338" cy="23891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3284200" y="78740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3906500" y="-1"/>
              <a:ext cx="33338" cy="47148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0579100" y="11823700"/>
              <a:ext cx="33338" cy="18859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6794500" y="78740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0604500" y="-1"/>
              <a:ext cx="33338" cy="49276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7289800" y="11645900"/>
              <a:ext cx="33338" cy="20653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7239000" y="7416800"/>
              <a:ext cx="33338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723899" y="0"/>
              <a:ext cx="33339" cy="49069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3047999" y="11734800"/>
              <a:ext cx="33339" cy="19843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733799" y="7848600"/>
              <a:ext cx="33339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848099" y="-1"/>
              <a:ext cx="33339" cy="49276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673099" y="11811000"/>
              <a:ext cx="33339" cy="19034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-1" y="7810500"/>
              <a:ext cx="33339" cy="108426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47699" y="0"/>
              <a:ext cx="33339" cy="48339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3456111" y="4083891"/>
            <a:ext cx="15632335" cy="493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033817" y="9014460"/>
            <a:ext cx="6962026" cy="470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699936" y="1377847"/>
            <a:ext cx="1396623" cy="1395987"/>
            <a:chOff x="0" y="0"/>
            <a:chExt cx="1395985" cy="1395985"/>
          </a:xfrm>
        </p:grpSpPr>
        <p:sp>
          <p:nvSpPr>
            <p:cNvPr id="558" name="Shape 558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0" t="0" r="0" b="0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60" name="Shape 560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Title Slide">
  <p:cSld name="6_Title Slide">
    <p:bg>
      <p:bgPr>
        <a:solidFill>
          <a:srgbClr val="FEFEFE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4855243" y="3374326"/>
            <a:ext cx="15632335" cy="56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8364456" y="9009286"/>
            <a:ext cx="6851104" cy="47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07" name="Shape 607"/>
          <p:cNvGrpSpPr/>
          <p:nvPr/>
        </p:nvGrpSpPr>
        <p:grpSpPr>
          <a:xfrm>
            <a:off x="2101942" y="10443134"/>
            <a:ext cx="1396624" cy="1395987"/>
            <a:chOff x="0" y="0"/>
            <a:chExt cx="1395985" cy="1395985"/>
          </a:xfrm>
        </p:grpSpPr>
        <p:sp>
          <p:nvSpPr>
            <p:cNvPr id="608" name="Shape 608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0" t="0" r="0" b="0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1766102" y="1987895"/>
            <a:ext cx="21674495" cy="9739315"/>
            <a:chOff x="-1" y="0"/>
            <a:chExt cx="21664614" cy="9739313"/>
          </a:xfrm>
        </p:grpSpPr>
        <p:sp>
          <p:nvSpPr>
            <p:cNvPr id="611" name="Shape 611"/>
            <p:cNvSpPr/>
            <p:nvPr/>
          </p:nvSpPr>
          <p:spPr>
            <a:xfrm>
              <a:off x="-1" y="0"/>
              <a:ext cx="430214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431799" y="6210300"/>
              <a:ext cx="430214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2565399" y="0"/>
              <a:ext cx="430214" cy="430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2565399" y="3111500"/>
              <a:ext cx="430214" cy="430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2565399" y="6210300"/>
              <a:ext cx="430214" cy="430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2565399" y="9309100"/>
              <a:ext cx="430214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8077200" y="0"/>
              <a:ext cx="430213" cy="430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3779500" y="6210300"/>
              <a:ext cx="430213" cy="430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2890500" y="9309100"/>
              <a:ext cx="430213" cy="430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3754100" y="0"/>
              <a:ext cx="430213" cy="430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3589000" y="3111500"/>
              <a:ext cx="430213" cy="430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9977100" y="9309100"/>
              <a:ext cx="430213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5557500" y="0"/>
              <a:ext cx="430213" cy="430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3741400" y="3111500"/>
              <a:ext cx="430213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713700" y="3111500"/>
              <a:ext cx="430213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5722600" y="6210300"/>
              <a:ext cx="430213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6383000" y="9309100"/>
              <a:ext cx="430213" cy="430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21234400" y="9309100"/>
              <a:ext cx="430213" cy="430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Slide">
  <p:cSld name="7_Title Slide">
    <p:bg>
      <p:bgPr>
        <a:solidFill>
          <a:schemeClr val="accent4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Shape 631"/>
          <p:cNvGrpSpPr/>
          <p:nvPr/>
        </p:nvGrpSpPr>
        <p:grpSpPr>
          <a:xfrm>
            <a:off x="1664459" y="0"/>
            <a:ext cx="21515671" cy="12396789"/>
            <a:chOff x="0" y="0"/>
            <a:chExt cx="21505862" cy="12396788"/>
          </a:xfrm>
        </p:grpSpPr>
        <p:sp>
          <p:nvSpPr>
            <p:cNvPr id="632" name="Shape 632"/>
            <p:cNvSpPr/>
            <p:nvPr/>
          </p:nvSpPr>
          <p:spPr>
            <a:xfrm>
              <a:off x="21462998" y="11404600"/>
              <a:ext cx="30164" cy="99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21475698" y="3733800"/>
              <a:ext cx="30164" cy="4705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20370798" y="0"/>
              <a:ext cx="30164" cy="984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18427698" y="11404600"/>
              <a:ext cx="30164" cy="99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18351498" y="3962400"/>
              <a:ext cx="30164" cy="4705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4630400" y="88900"/>
              <a:ext cx="30163" cy="10699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5392400" y="11379200"/>
              <a:ext cx="30163" cy="99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4820900" y="3987800"/>
              <a:ext cx="30163" cy="4705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5392400" y="266700"/>
              <a:ext cx="30163" cy="10699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2357100" y="11404600"/>
              <a:ext cx="30163" cy="99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2369800" y="3987800"/>
              <a:ext cx="30163" cy="4705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1887200" y="228600"/>
              <a:ext cx="30163" cy="10699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8750300" y="11404600"/>
              <a:ext cx="30163" cy="99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9321800" y="3797300"/>
              <a:ext cx="30163" cy="4705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9296400" y="152400"/>
              <a:ext cx="30163" cy="10699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2806700" y="11391900"/>
              <a:ext cx="30164" cy="99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99200" y="3987800"/>
              <a:ext cx="30163" cy="4705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61100" y="0"/>
              <a:ext cx="30163" cy="9747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3213100" y="10972800"/>
              <a:ext cx="30164" cy="99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3352800" y="254000"/>
              <a:ext cx="30164" cy="10699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0" y="11379200"/>
              <a:ext cx="30164" cy="99218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114300" y="3987800"/>
              <a:ext cx="30164" cy="470535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177800" y="254000"/>
              <a:ext cx="30164" cy="10699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55" name="Shape 655"/>
          <p:cNvSpPr txBox="1">
            <a:spLocks noGrp="1"/>
          </p:cNvSpPr>
          <p:nvPr>
            <p:ph type="title"/>
          </p:nvPr>
        </p:nvSpPr>
        <p:spPr>
          <a:xfrm>
            <a:off x="1375567" y="1957148"/>
            <a:ext cx="15632335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7649297" y="6222897"/>
            <a:ext cx="6897911" cy="240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57" name="Shape 657"/>
          <p:cNvGrpSpPr/>
          <p:nvPr/>
        </p:nvGrpSpPr>
        <p:grpSpPr>
          <a:xfrm>
            <a:off x="2086634" y="10446471"/>
            <a:ext cx="1396624" cy="1395987"/>
            <a:chOff x="0" y="0"/>
            <a:chExt cx="1395985" cy="1395985"/>
          </a:xfrm>
        </p:grpSpPr>
        <p:sp>
          <p:nvSpPr>
            <p:cNvPr id="658" name="Shape 658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0" t="0" r="0" b="0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Title Slide">
  <p:cSld name="9_Title Slide">
    <p:bg>
      <p:bgPr>
        <a:solidFill>
          <a:schemeClr val="accent4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>
            <a:off x="1399502" y="1986150"/>
            <a:ext cx="14313825" cy="564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3464195" y="7634132"/>
            <a:ext cx="6962026" cy="473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84" name="Shape 684"/>
          <p:cNvGrpSpPr/>
          <p:nvPr/>
        </p:nvGrpSpPr>
        <p:grpSpPr>
          <a:xfrm>
            <a:off x="1399502" y="11145602"/>
            <a:ext cx="1396624" cy="1395987"/>
            <a:chOff x="0" y="0"/>
            <a:chExt cx="1395985" cy="1395985"/>
          </a:xfrm>
        </p:grpSpPr>
        <p:sp>
          <p:nvSpPr>
            <p:cNvPr id="685" name="Shape 685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0" t="0" r="0" b="0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17000347" y="23814"/>
            <a:ext cx="6594308" cy="13238164"/>
            <a:chOff x="-1" y="0"/>
            <a:chExt cx="6591301" cy="13238163"/>
          </a:xfrm>
        </p:grpSpPr>
        <p:sp>
          <p:nvSpPr>
            <p:cNvPr id="688" name="Shape 688"/>
            <p:cNvSpPr/>
            <p:nvPr/>
          </p:nvSpPr>
          <p:spPr>
            <a:xfrm>
              <a:off x="4851400" y="1296987"/>
              <a:ext cx="58739" cy="1793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-1" y="11977687"/>
              <a:ext cx="122239" cy="369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1638300" y="124983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3238500" y="11723687"/>
              <a:ext cx="58739" cy="176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4851400" y="12777787"/>
              <a:ext cx="58739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524000" y="3506787"/>
              <a:ext cx="293689" cy="5873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464300" y="63261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498600" y="10339387"/>
              <a:ext cx="328614" cy="9890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1638300" y="1906587"/>
              <a:ext cx="58739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638300" y="7748587"/>
              <a:ext cx="57150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238500" y="11469687"/>
              <a:ext cx="65089" cy="131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4851400" y="13044487"/>
              <a:ext cx="63500" cy="1936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25399" y="11787187"/>
              <a:ext cx="57151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4851400" y="6961187"/>
              <a:ext cx="61914" cy="1857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25399" y="6681787"/>
              <a:ext cx="60326" cy="603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3238500" y="9551987"/>
              <a:ext cx="61914" cy="1254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5399" y="11025187"/>
              <a:ext cx="60326" cy="603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1638300" y="119141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851400" y="111013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1638300" y="11952287"/>
              <a:ext cx="58739" cy="176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3238500" y="11647487"/>
              <a:ext cx="57150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4851400" y="12915900"/>
              <a:ext cx="58739" cy="1778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3238500" y="11977687"/>
              <a:ext cx="57150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4787900" y="9056687"/>
              <a:ext cx="174625" cy="3492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464300" y="9742487"/>
              <a:ext cx="57150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5399" y="8916987"/>
              <a:ext cx="57151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1638300" y="12892087"/>
              <a:ext cx="57150" cy="1746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3187700" y="7392987"/>
              <a:ext cx="166688" cy="1666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4851400" y="7392987"/>
              <a:ext cx="58739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464300" y="8891587"/>
              <a:ext cx="57150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25399" y="9463087"/>
              <a:ext cx="58739" cy="176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3238500" y="4776787"/>
              <a:ext cx="57150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4851400" y="8167687"/>
              <a:ext cx="57150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451600" y="12460287"/>
              <a:ext cx="63500" cy="1285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-1" y="6122987"/>
              <a:ext cx="101601" cy="2047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3238500" y="7532687"/>
              <a:ext cx="57150" cy="1746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4851400" y="10593387"/>
              <a:ext cx="65089" cy="1968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451600" y="2465387"/>
              <a:ext cx="61914" cy="1857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25399" y="8142287"/>
              <a:ext cx="57151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1638300" y="5030787"/>
              <a:ext cx="57150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3238500" y="9869487"/>
              <a:ext cx="58739" cy="1778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4851400" y="10821987"/>
              <a:ext cx="61914" cy="6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464300" y="6491287"/>
              <a:ext cx="58739" cy="176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25399" y="7596187"/>
              <a:ext cx="57151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1638300" y="5945187"/>
              <a:ext cx="65089" cy="1317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3238500" y="7532687"/>
              <a:ext cx="58739" cy="587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851400" y="6440487"/>
              <a:ext cx="58739" cy="176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451600" y="9018587"/>
              <a:ext cx="69850" cy="2095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25399" y="6910387"/>
              <a:ext cx="58739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1638300" y="5360987"/>
              <a:ext cx="65089" cy="650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3238500" y="3519487"/>
              <a:ext cx="58739" cy="1190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851400" y="10453687"/>
              <a:ext cx="69850" cy="2095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25399" y="5995987"/>
              <a:ext cx="58739" cy="587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1638300" y="4687887"/>
              <a:ext cx="58739" cy="11906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225800" y="6719887"/>
              <a:ext cx="98426" cy="19843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851400" y="75072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25399" y="4624387"/>
              <a:ext cx="58739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638300" y="7253287"/>
              <a:ext cx="63500" cy="1920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3238500" y="30495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851400" y="56657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388100" y="5018087"/>
              <a:ext cx="203200" cy="6111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12699" y="6643687"/>
              <a:ext cx="80964" cy="242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1638300" y="70627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3238500" y="42941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813300" y="3379787"/>
              <a:ext cx="130175" cy="1301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6464300" y="71389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5399" y="2249487"/>
              <a:ext cx="57151" cy="1746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3200400" y="458787"/>
              <a:ext cx="136525" cy="1365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851400" y="23002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6464300" y="22748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3238500" y="1627187"/>
              <a:ext cx="57150" cy="5715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851400" y="53990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6464300" y="3074987"/>
              <a:ext cx="58739" cy="1174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-1" y="2135187"/>
              <a:ext cx="109539" cy="21907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1638300" y="4803775"/>
              <a:ext cx="58739" cy="176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6464300" y="5132387"/>
              <a:ext cx="58739" cy="1762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1638300" y="0"/>
              <a:ext cx="57150" cy="176213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3238500" y="26987"/>
              <a:ext cx="60325" cy="6032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6464300" y="954087"/>
              <a:ext cx="57150" cy="1158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67" name="Shape 767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title"/>
          </p:nvPr>
        </p:nvSpPr>
        <p:spPr>
          <a:xfrm>
            <a:off x="4074958" y="3373440"/>
            <a:ext cx="15632336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0" name="Shape 770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168933" y="1066801"/>
            <a:ext cx="20713618" cy="11520491"/>
            <a:chOff x="0" y="0"/>
            <a:chExt cx="20704174" cy="11520489"/>
          </a:xfrm>
        </p:grpSpPr>
        <p:sp>
          <p:nvSpPr>
            <p:cNvPr id="11" name="Shape 11"/>
            <p:cNvSpPr/>
            <p:nvPr/>
          </p:nvSpPr>
          <p:spPr>
            <a:xfrm>
              <a:off x="0" y="12700"/>
              <a:ext cx="41276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762000" y="4953000"/>
              <a:ext cx="41276" cy="6313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076700" y="0"/>
              <a:ext cx="41276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051300" y="4953000"/>
              <a:ext cx="41276" cy="6313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915400" y="0"/>
              <a:ext cx="41275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153400" y="5207000"/>
              <a:ext cx="41275" cy="6313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6891000" y="0"/>
              <a:ext cx="41275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2204700" y="4953000"/>
              <a:ext cx="41275" cy="6313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6344900" y="557213"/>
              <a:ext cx="41275" cy="13335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662898" y="25400"/>
              <a:ext cx="41276" cy="133191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0510498" y="4953000"/>
              <a:ext cx="41276" cy="631348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074958" y="3373440"/>
            <a:ext cx="15632336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u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19120" y="3200401"/>
            <a:ext cx="21944173" cy="905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 txBox="1">
            <a:spLocks noGrp="1"/>
          </p:cNvSpPr>
          <p:nvPr>
            <p:ph type="title"/>
          </p:nvPr>
        </p:nvSpPr>
        <p:spPr>
          <a:xfrm>
            <a:off x="2303501" y="3519059"/>
            <a:ext cx="19968470" cy="367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AU" dirty="0"/>
              <a:t>Software Innovation Studio</a:t>
            </a:r>
            <a:endParaRPr dirty="0"/>
          </a:p>
        </p:txBody>
      </p:sp>
      <p:sp>
        <p:nvSpPr>
          <p:cNvPr id="1203" name="Shape 1203"/>
          <p:cNvSpPr txBox="1">
            <a:spLocks noGrp="1"/>
          </p:cNvSpPr>
          <p:nvPr>
            <p:ph type="body" idx="1"/>
          </p:nvPr>
        </p:nvSpPr>
        <p:spPr>
          <a:xfrm rot="-5400000">
            <a:off x="21915432" y="7975741"/>
            <a:ext cx="2165545" cy="145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AU" sz="1400"/>
              <a:t>Graphics created by Ullupta conecum re volupta evelignis pe et doluptuam.</a:t>
            </a:r>
            <a:endParaRPr/>
          </a:p>
        </p:txBody>
      </p:sp>
      <p:sp>
        <p:nvSpPr>
          <p:cNvPr id="5" name="Shape 1202">
            <a:extLst>
              <a:ext uri="{FF2B5EF4-FFF2-40B4-BE49-F238E27FC236}">
                <a16:creationId xmlns:a16="http://schemas.microsoft.com/office/drawing/2014/main" id="{A0062A0D-879B-C645-91B2-57F1CC538C5A}"/>
              </a:ext>
            </a:extLst>
          </p:cNvPr>
          <p:cNvSpPr txBox="1">
            <a:spLocks/>
          </p:cNvSpPr>
          <p:nvPr/>
        </p:nvSpPr>
        <p:spPr>
          <a:xfrm>
            <a:off x="2206971" y="6657048"/>
            <a:ext cx="19968470" cy="106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54"/>
            <a:r>
              <a:rPr lang="en-AU" sz="360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69315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0" y="1755901"/>
            <a:ext cx="15630120" cy="2438022"/>
          </a:xfrm>
        </p:spPr>
        <p:txBody>
          <a:bodyPr/>
          <a:lstStyle/>
          <a:p>
            <a:r>
              <a:rPr lang="en-AU" b="1"/>
              <a:t>Project Scope (</a:t>
            </a:r>
            <a:r>
              <a:rPr lang="en-AU" b="1">
                <a:solidFill>
                  <a:srgbClr val="FF0000"/>
                </a:solidFill>
              </a:rPr>
              <a:t>What</a:t>
            </a:r>
            <a:r>
              <a:rPr lang="en-AU" b="1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0589A-6706-5144-BCD3-12E2CD443333}"/>
              </a:ext>
            </a:extLst>
          </p:cNvPr>
          <p:cNvSpPr txBox="1"/>
          <p:nvPr/>
        </p:nvSpPr>
        <p:spPr>
          <a:xfrm>
            <a:off x="1594928" y="3732258"/>
            <a:ext cx="2139058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8" indent="-685800">
              <a:buFont typeface="Arial" panose="020B0604020202020204" pitchFamily="34" charset="0"/>
              <a:buChar char="•"/>
            </a:pPr>
            <a:r>
              <a:rPr lang="en-GB" sz="5400">
                <a:solidFill>
                  <a:schemeClr val="tx1"/>
                </a:solidFill>
              </a:rPr>
              <a:t>Address the whole scope and objective clearly </a:t>
            </a:r>
          </a:p>
          <a:p>
            <a:pPr marL="685800" lvl="8" indent="-685800">
              <a:buFont typeface="Arial" panose="020B0604020202020204" pitchFamily="34" charset="0"/>
              <a:buChar char="•"/>
            </a:pPr>
            <a:endParaRPr lang="en-GB" sz="5400">
              <a:solidFill>
                <a:schemeClr val="tx1"/>
              </a:solidFill>
            </a:endParaRPr>
          </a:p>
          <a:p>
            <a:pPr marL="685800" lvl="8" indent="-685800">
              <a:buFont typeface="Arial" panose="020B0604020202020204" pitchFamily="34" charset="0"/>
              <a:buChar char="•"/>
            </a:pPr>
            <a:r>
              <a:rPr lang="en-GB" sz="5400">
                <a:solidFill>
                  <a:schemeClr val="tx1"/>
                </a:solidFill>
              </a:rPr>
              <a:t>Please use non technical term. It means every audience (your parents or grand parents can also easily understand your bright idea will change the whole world)</a:t>
            </a:r>
          </a:p>
          <a:p>
            <a:pPr marL="685800" lvl="8" indent="-685800">
              <a:buFont typeface="Arial" panose="020B0604020202020204" pitchFamily="34" charset="0"/>
              <a:buChar char="•"/>
            </a:pPr>
            <a:endParaRPr lang="en-GB" sz="5400">
              <a:solidFill>
                <a:schemeClr val="tx1"/>
              </a:solidFill>
            </a:endParaRPr>
          </a:p>
          <a:p>
            <a:pPr marL="685800" lvl="8" indent="-685800">
              <a:buFont typeface="Arial" panose="020B0604020202020204" pitchFamily="34" charset="0"/>
              <a:buChar char="•"/>
            </a:pPr>
            <a:endParaRPr lang="en-GB" sz="5400">
              <a:solidFill>
                <a:schemeClr val="tx1"/>
              </a:solidFill>
            </a:endParaRPr>
          </a:p>
          <a:p>
            <a:pPr lvl="8"/>
            <a:endParaRPr lang="en-AT" sz="5400">
              <a:solidFill>
                <a:schemeClr val="tx1"/>
              </a:solidFill>
            </a:endParaRPr>
          </a:p>
          <a:p>
            <a:endParaRPr lang="en-AT" sz="5400"/>
          </a:p>
        </p:txBody>
      </p:sp>
    </p:spTree>
    <p:extLst>
      <p:ext uri="{BB962C8B-B14F-4D97-AF65-F5344CB8AC3E}">
        <p14:creationId xmlns:p14="http://schemas.microsoft.com/office/powerpoint/2010/main" val="409517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0" y="1755901"/>
            <a:ext cx="20837230" cy="2438022"/>
          </a:xfrm>
        </p:spPr>
        <p:txBody>
          <a:bodyPr/>
          <a:lstStyle/>
          <a:p>
            <a:r>
              <a:rPr lang="en-AU" b="1"/>
              <a:t>Background Research and Users’ Needs (</a:t>
            </a:r>
            <a:r>
              <a:rPr lang="en-AU" b="1">
                <a:solidFill>
                  <a:srgbClr val="FF0000"/>
                </a:solidFill>
              </a:rPr>
              <a:t>why and who</a:t>
            </a:r>
            <a:r>
              <a:rPr lang="en-AU" b="1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0589A-6706-5144-BCD3-12E2CD443333}"/>
              </a:ext>
            </a:extLst>
          </p:cNvPr>
          <p:cNvSpPr txBox="1"/>
          <p:nvPr/>
        </p:nvSpPr>
        <p:spPr>
          <a:xfrm>
            <a:off x="1594928" y="3732258"/>
            <a:ext cx="2139058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8" indent="-685800">
              <a:buFont typeface="Arial" panose="020B0604020202020204" pitchFamily="34" charset="0"/>
              <a:buChar char="•"/>
            </a:pPr>
            <a:r>
              <a:rPr lang="en-GB" sz="5400">
                <a:solidFill>
                  <a:schemeClr val="tx1"/>
                </a:solidFill>
              </a:rPr>
              <a:t>Address the Users’ pain point(s) / need(s) / requirements with supported references</a:t>
            </a:r>
          </a:p>
          <a:p>
            <a:pPr marL="685800" lvl="8" indent="-685800">
              <a:buFont typeface="Arial" panose="020B0604020202020204" pitchFamily="34" charset="0"/>
              <a:buChar char="•"/>
            </a:pPr>
            <a:endParaRPr lang="en-GB" sz="5400">
              <a:solidFill>
                <a:schemeClr val="tx1"/>
              </a:solidFill>
            </a:endParaRPr>
          </a:p>
          <a:p>
            <a:pPr marL="685800" lvl="8" indent="-685800">
              <a:buFont typeface="Arial" panose="020B0604020202020204" pitchFamily="34" charset="0"/>
              <a:buChar char="•"/>
            </a:pPr>
            <a:r>
              <a:rPr lang="en-GB" sz="5400">
                <a:solidFill>
                  <a:schemeClr val="tx1"/>
                </a:solidFill>
              </a:rPr>
              <a:t>The reference can be from news, daily life, research question …</a:t>
            </a:r>
          </a:p>
          <a:p>
            <a:pPr marL="685800" lvl="8" indent="-685800">
              <a:buFont typeface="Arial" panose="020B0604020202020204" pitchFamily="34" charset="0"/>
              <a:buChar char="•"/>
            </a:pPr>
            <a:endParaRPr lang="en-GB" sz="5400">
              <a:solidFill>
                <a:schemeClr val="tx1"/>
              </a:solidFill>
            </a:endParaRPr>
          </a:p>
          <a:p>
            <a:pPr marL="685800" lvl="8" indent="-685800">
              <a:buFont typeface="Arial" panose="020B0604020202020204" pitchFamily="34" charset="0"/>
              <a:buChar char="•"/>
            </a:pPr>
            <a:r>
              <a:rPr lang="en-GB" sz="5400">
                <a:solidFill>
                  <a:schemeClr val="tx1"/>
                </a:solidFill>
              </a:rPr>
              <a:t>=&gt; Highlight the problem (s) / requirement (s) is (are) important and valuable</a:t>
            </a:r>
          </a:p>
          <a:p>
            <a:pPr marL="685800" lvl="8" indent="-685800">
              <a:buFont typeface="Arial" panose="020B0604020202020204" pitchFamily="34" charset="0"/>
              <a:buChar char="•"/>
            </a:pPr>
            <a:endParaRPr lang="en-GB" sz="5400">
              <a:solidFill>
                <a:schemeClr val="tx1"/>
              </a:solidFill>
            </a:endParaRPr>
          </a:p>
          <a:p>
            <a:pPr marL="685800" lvl="8" indent="-685800">
              <a:buFont typeface="Arial" panose="020B0604020202020204" pitchFamily="34" charset="0"/>
              <a:buChar char="•"/>
            </a:pPr>
            <a:r>
              <a:rPr lang="en-GB" sz="5400">
                <a:solidFill>
                  <a:schemeClr val="tx1"/>
                </a:solidFill>
              </a:rPr>
              <a:t>The similar ideas, products or solutions in the market. What, why and how you can do better?</a:t>
            </a:r>
          </a:p>
        </p:txBody>
      </p:sp>
    </p:spTree>
    <p:extLst>
      <p:ext uri="{BB962C8B-B14F-4D97-AF65-F5344CB8AC3E}">
        <p14:creationId xmlns:p14="http://schemas.microsoft.com/office/powerpoint/2010/main" val="343624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49" y="1755901"/>
            <a:ext cx="17406557" cy="2438022"/>
          </a:xfrm>
        </p:spPr>
        <p:txBody>
          <a:bodyPr/>
          <a:lstStyle/>
          <a:p>
            <a:r>
              <a:rPr lang="en-AU" b="1"/>
              <a:t>Expected Prototype / Achievements (</a:t>
            </a:r>
            <a:r>
              <a:rPr lang="en-AU" b="1">
                <a:solidFill>
                  <a:srgbClr val="FF0000"/>
                </a:solidFill>
              </a:rPr>
              <a:t>What</a:t>
            </a:r>
            <a:r>
              <a:rPr lang="en-AU" b="1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0589A-6706-5144-BCD3-12E2CD443333}"/>
              </a:ext>
            </a:extLst>
          </p:cNvPr>
          <p:cNvSpPr txBox="1"/>
          <p:nvPr/>
        </p:nvSpPr>
        <p:spPr>
          <a:xfrm>
            <a:off x="1594927" y="3732258"/>
            <a:ext cx="218391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/>
              <a:t>Introduce the potential solution look like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/>
              <a:t>You can mainly introduce the most valuable/unique functions which are innovative and/or novel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/>
              <a:t>You can use some figures to show the ideas, rather than the real workable function(s)</a:t>
            </a:r>
          </a:p>
        </p:txBody>
      </p:sp>
    </p:spTree>
    <p:extLst>
      <p:ext uri="{BB962C8B-B14F-4D97-AF65-F5344CB8AC3E}">
        <p14:creationId xmlns:p14="http://schemas.microsoft.com/office/powerpoint/2010/main" val="410818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0" y="1755901"/>
            <a:ext cx="15630120" cy="2438022"/>
          </a:xfrm>
        </p:spPr>
        <p:txBody>
          <a:bodyPr/>
          <a:lstStyle/>
          <a:p>
            <a:r>
              <a:rPr lang="en-AU" b="1"/>
              <a:t>The Tech (</a:t>
            </a:r>
            <a:r>
              <a:rPr lang="en-AU" b="1">
                <a:solidFill>
                  <a:srgbClr val="FF0000"/>
                </a:solidFill>
              </a:rPr>
              <a:t>How</a:t>
            </a:r>
            <a:r>
              <a:rPr lang="en-AU" b="1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0589A-6706-5144-BCD3-12E2CD443333}"/>
              </a:ext>
            </a:extLst>
          </p:cNvPr>
          <p:cNvSpPr txBox="1"/>
          <p:nvPr/>
        </p:nvSpPr>
        <p:spPr>
          <a:xfrm>
            <a:off x="1594927" y="3732258"/>
            <a:ext cx="218391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/>
              <a:t>Introduce the state-of-the-art tech which will be used or brought in your project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/>
              <a:t>Why and how the tech can bring better product or solution to the end user?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/>
              <a:t>Example: AR goggle =&gt; AR is a new way to provide interactive information to end user in real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96688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0" y="1755901"/>
            <a:ext cx="15630120" cy="2438022"/>
          </a:xfrm>
        </p:spPr>
        <p:txBody>
          <a:bodyPr/>
          <a:lstStyle/>
          <a:p>
            <a:r>
              <a:rPr lang="en-AU" b="1"/>
              <a:t>Your Team and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93707-A1E9-5244-A734-93631D595068}"/>
              </a:ext>
            </a:extLst>
          </p:cNvPr>
          <p:cNvSpPr txBox="1"/>
          <p:nvPr/>
        </p:nvSpPr>
        <p:spPr>
          <a:xfrm>
            <a:off x="1594927" y="3732258"/>
            <a:ext cx="21839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/>
              <a:t>List the team members and their roles in this project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/>
              <a:t>Link the proposed achievements with your team members</a:t>
            </a:r>
          </a:p>
        </p:txBody>
      </p:sp>
    </p:spTree>
    <p:extLst>
      <p:ext uri="{BB962C8B-B14F-4D97-AF65-F5344CB8AC3E}">
        <p14:creationId xmlns:p14="http://schemas.microsoft.com/office/powerpoint/2010/main" val="345208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0" y="1755901"/>
            <a:ext cx="15630120" cy="2438022"/>
          </a:xfrm>
        </p:spPr>
        <p:txBody>
          <a:bodyPr/>
          <a:lstStyle/>
          <a:p>
            <a:r>
              <a:rPr lang="en-AU" b="1"/>
              <a:t>Project Timeline 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93707-A1E9-5244-A734-93631D595068}"/>
              </a:ext>
            </a:extLst>
          </p:cNvPr>
          <p:cNvSpPr txBox="1"/>
          <p:nvPr/>
        </p:nvSpPr>
        <p:spPr>
          <a:xfrm>
            <a:off x="1594927" y="3732258"/>
            <a:ext cx="218391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/>
              <a:t>According the proposed achievements in this semester, you should list the timeline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/>
              <a:t># of sprint should be clearly identified (&gt;= 3 sprints)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/>
              <a:t>funding plans and deliverable in every sprint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/>
              <a:t>The small demo after every single sprint is expected</a:t>
            </a:r>
          </a:p>
        </p:txBody>
      </p:sp>
    </p:spTree>
    <p:extLst>
      <p:ext uri="{BB962C8B-B14F-4D97-AF65-F5344CB8AC3E}">
        <p14:creationId xmlns:p14="http://schemas.microsoft.com/office/powerpoint/2010/main" val="384146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2841625" algn="l"/>
              </a:tabLst>
            </a:pPr>
            <a:r>
              <a:rPr lang="en-US"/>
              <a:t>Thank</a:t>
            </a:r>
            <a:br>
              <a:rPr lang="en-US"/>
            </a:br>
            <a:r>
              <a:rPr lang="en-US"/>
              <a:t>	you</a:t>
            </a:r>
          </a:p>
        </p:txBody>
      </p:sp>
    </p:spTree>
    <p:extLst>
      <p:ext uri="{BB962C8B-B14F-4D97-AF65-F5344CB8AC3E}">
        <p14:creationId xmlns:p14="http://schemas.microsoft.com/office/powerpoint/2010/main" val="619277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4BEB"/>
      </a:accent1>
      <a:accent2>
        <a:srgbClr val="FF2305"/>
      </a:accent2>
      <a:accent3>
        <a:srgbClr val="323232"/>
      </a:accent3>
      <a:accent4>
        <a:srgbClr val="B2B2B2"/>
      </a:accent4>
      <a:accent5>
        <a:srgbClr val="EBEBEB"/>
      </a:accent5>
      <a:accent6>
        <a:srgbClr val="FF96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81FABCF7CDC409D81B92A4F055CD1" ma:contentTypeVersion="5" ma:contentTypeDescription="Create a new document." ma:contentTypeScope="" ma:versionID="a27bc4c0366fb63192a082764cbcdfab">
  <xsd:schema xmlns:xsd="http://www.w3.org/2001/XMLSchema" xmlns:xs="http://www.w3.org/2001/XMLSchema" xmlns:p="http://schemas.microsoft.com/office/2006/metadata/properties" xmlns:ns2="3e607b76-7b9a-410e-95be-029a5cc58004" targetNamespace="http://schemas.microsoft.com/office/2006/metadata/properties" ma:root="true" ma:fieldsID="7e58063c192920517f22f065a85bc125" ns2:_="">
    <xsd:import namespace="3e607b76-7b9a-410e-95be-029a5cc580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07b76-7b9a-410e-95be-029a5cc580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19C74B-161A-4C19-8DE7-C923B36EB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07b76-7b9a-410e-95be-029a5cc580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FBBECC-9673-47FE-B4A0-C821415E4D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BE11AE-2FDA-4AE5-9819-BD8FA8C3C859}">
  <ds:schemaRefs>
    <ds:schemaRef ds:uri="d8bf9d99-c913-4c7a-bbf7-d7b1130143f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Custom</PresentationFormat>
  <Paragraphs>45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Software Innovation Studio</vt:lpstr>
      <vt:lpstr>Project Scope (What)</vt:lpstr>
      <vt:lpstr>Background Research and Users’ Needs (why and who)</vt:lpstr>
      <vt:lpstr>Expected Prototype / Achievements (What)</vt:lpstr>
      <vt:lpstr>The Tech (How)</vt:lpstr>
      <vt:lpstr>Your Team and Members</vt:lpstr>
      <vt:lpstr>Project Timeline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Studio 1A</dc:title>
  <cp:lastModifiedBy>YK Wang</cp:lastModifiedBy>
  <cp:revision>3</cp:revision>
  <cp:lastPrinted>2019-03-26T00:47:01Z</cp:lastPrinted>
  <dcterms:modified xsi:type="dcterms:W3CDTF">2023-08-27T00:30:51Z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2021-03-08T13:20:26Z</vt:lpwstr>
  </property>
  <property fmtid="{D5CDD505-2E9C-101B-9397-08002B2CF9AE}" pid="4" name="MSIP_Label_51a6c3db-1667-4f49-995a-8b9973972958_Method">
    <vt:lpwstr>Privileged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e1523a27-12bf-45e8-b96f-e4e99f13fe88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0x010100ADA81FABCF7CDC409D81B92A4F055CD1</vt:lpwstr>
  </property>
  <property fmtid="{D5CDD505-2E9C-101B-9397-08002B2CF9AE}" pid="10" name="Order">
    <vt:r8>9900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