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7" r:id="rId4"/>
  </p:sldMasterIdLst>
  <p:notesMasterIdLst>
    <p:notesMasterId r:id="rId14"/>
  </p:notesMasterIdLst>
  <p:sldIdLst>
    <p:sldId id="428" r:id="rId5"/>
    <p:sldId id="446" r:id="rId6"/>
    <p:sldId id="443" r:id="rId7"/>
    <p:sldId id="433" r:id="rId8"/>
    <p:sldId id="435" r:id="rId9"/>
    <p:sldId id="445" r:id="rId10"/>
    <p:sldId id="444" r:id="rId11"/>
    <p:sldId id="434" r:id="rId12"/>
    <p:sldId id="276" r:id="rId13"/>
  </p:sldIdLst>
  <p:sldSz cx="24382413" cy="13716000"/>
  <p:notesSz cx="6858000" cy="9144000"/>
  <p:embeddedFontLst>
    <p:embeddedFont>
      <p:font typeface="Calibri" panose="020F0502020204030204" pitchFamily="34" charset="0"/>
      <p:regular r:id="rId15"/>
      <p:bold r:id="rId16"/>
      <p:italic r:id="rId17"/>
      <p:boldItalic r:id="rId18"/>
    </p:embeddedFont>
    <p:embeddedFont>
      <p:font typeface="Helvetica Neue" panose="02000503000000020004"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E8CEB-24ED-4F72-87A3-AD92EC6062DD}" v="1" dt="2022-08-26T07:03:00.835"/>
    <p1510:client id="{EE6BC305-8592-495E-B7A3-3B8290167600}" v="8" dt="2022-08-26T08:1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54"/>
  </p:normalViewPr>
  <p:slideViewPr>
    <p:cSldViewPr snapToGrid="0">
      <p:cViewPr varScale="1">
        <p:scale>
          <a:sx n="51" d="100"/>
          <a:sy n="51" d="100"/>
        </p:scale>
        <p:origin x="464"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Shape 1199"/>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00" name="Shape 12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1310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AU" sz="1200" b="0" i="0" u="none" strike="noStrike" cap="none" smtClean="0">
                <a:solidFill>
                  <a:schemeClr val="dk1"/>
                </a:solidFill>
                <a:latin typeface="Calibri"/>
                <a:ea typeface="Calibri"/>
                <a:cs typeface="Calibri"/>
                <a:sym typeface="Calibri"/>
              </a:rPr>
              <a:t>3</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420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AU" sz="1200" b="0" i="0" u="none" strike="noStrike" cap="none" smtClean="0">
                <a:solidFill>
                  <a:schemeClr val="dk1"/>
                </a:solidFill>
                <a:latin typeface="Calibri"/>
                <a:ea typeface="Calibri"/>
                <a:cs typeface="Calibri"/>
                <a:sym typeface="Calibri"/>
              </a:rPr>
              <a:t>4</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4027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F009B47D-A1E0-B147-9BE1-6096A8EAB086}" type="slidenum">
              <a:rPr lang="en-US" smtClean="0"/>
              <a:t>9</a:t>
            </a:fld>
            <a:endParaRPr lang="en-US"/>
          </a:p>
        </p:txBody>
      </p:sp>
    </p:spTree>
    <p:extLst>
      <p:ext uri="{BB962C8B-B14F-4D97-AF65-F5344CB8AC3E}">
        <p14:creationId xmlns:p14="http://schemas.microsoft.com/office/powerpoint/2010/main" val="2360927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5_Title Slide" type="tx">
  <p:cSld name="TITLE_AND_BOD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1375567" y="1284793"/>
            <a:ext cx="15632335" cy="4938104"/>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28" name="Shape 28"/>
          <p:cNvSpPr txBox="1">
            <a:spLocks noGrp="1"/>
          </p:cNvSpPr>
          <p:nvPr>
            <p:ph type="body" idx="1"/>
          </p:nvPr>
        </p:nvSpPr>
        <p:spPr>
          <a:xfrm>
            <a:off x="7649297" y="6222896"/>
            <a:ext cx="6897911" cy="583414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29" name="Shape 29"/>
          <p:cNvGrpSpPr/>
          <p:nvPr/>
        </p:nvGrpSpPr>
        <p:grpSpPr>
          <a:xfrm>
            <a:off x="21607213" y="1396601"/>
            <a:ext cx="1396624" cy="1395987"/>
            <a:chOff x="0" y="0"/>
            <a:chExt cx="1395985" cy="1395985"/>
          </a:xfrm>
        </p:grpSpPr>
        <p:sp>
          <p:nvSpPr>
            <p:cNvPr id="30" name="Shape 30"/>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 name="Shape 31"/>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grpSp>
        <p:nvGrpSpPr>
          <p:cNvPr id="32" name="Shape 32"/>
          <p:cNvGrpSpPr/>
          <p:nvPr/>
        </p:nvGrpSpPr>
        <p:grpSpPr>
          <a:xfrm>
            <a:off x="27524" y="8648699"/>
            <a:ext cx="24293478" cy="5072067"/>
            <a:chOff x="-1" y="-1"/>
            <a:chExt cx="24282403" cy="5072065"/>
          </a:xfrm>
        </p:grpSpPr>
        <p:sp>
          <p:nvSpPr>
            <p:cNvPr id="33" name="Shape 33"/>
            <p:cNvSpPr/>
            <p:nvPr/>
          </p:nvSpPr>
          <p:spPr>
            <a:xfrm>
              <a:off x="24271288" y="1155700"/>
              <a:ext cx="11114" cy="39163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 name="Shape 34"/>
            <p:cNvSpPr/>
            <p:nvPr/>
          </p:nvSpPr>
          <p:spPr>
            <a:xfrm>
              <a:off x="24233188" y="1104900"/>
              <a:ext cx="11114" cy="39608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 name="Shape 35"/>
            <p:cNvSpPr/>
            <p:nvPr/>
          </p:nvSpPr>
          <p:spPr>
            <a:xfrm>
              <a:off x="24169688" y="2984500"/>
              <a:ext cx="11114" cy="20780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 name="Shape 36"/>
            <p:cNvSpPr/>
            <p:nvPr/>
          </p:nvSpPr>
          <p:spPr>
            <a:xfrm>
              <a:off x="24131588" y="1752600"/>
              <a:ext cx="11114" cy="33162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 name="Shape 37"/>
            <p:cNvSpPr/>
            <p:nvPr/>
          </p:nvSpPr>
          <p:spPr>
            <a:xfrm>
              <a:off x="24080788" y="3225800"/>
              <a:ext cx="11114" cy="18430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 name="Shape 38"/>
            <p:cNvSpPr/>
            <p:nvPr/>
          </p:nvSpPr>
          <p:spPr>
            <a:xfrm>
              <a:off x="24029988" y="4597400"/>
              <a:ext cx="11114" cy="4746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 name="Shape 39"/>
            <p:cNvSpPr/>
            <p:nvPr/>
          </p:nvSpPr>
          <p:spPr>
            <a:xfrm>
              <a:off x="24017288" y="1155699"/>
              <a:ext cx="11114" cy="39147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 name="Shape 40"/>
            <p:cNvSpPr/>
            <p:nvPr/>
          </p:nvSpPr>
          <p:spPr>
            <a:xfrm>
              <a:off x="23941088" y="812799"/>
              <a:ext cx="11114" cy="42576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 name="Shape 41"/>
            <p:cNvSpPr/>
            <p:nvPr/>
          </p:nvSpPr>
          <p:spPr>
            <a:xfrm>
              <a:off x="23814088" y="1917699"/>
              <a:ext cx="11114" cy="31464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 name="Shape 42"/>
            <p:cNvSpPr/>
            <p:nvPr/>
          </p:nvSpPr>
          <p:spPr>
            <a:xfrm>
              <a:off x="23814088" y="4252912"/>
              <a:ext cx="11114" cy="8096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 name="Shape 43"/>
            <p:cNvSpPr/>
            <p:nvPr/>
          </p:nvSpPr>
          <p:spPr>
            <a:xfrm>
              <a:off x="23712488" y="1524000"/>
              <a:ext cx="11114" cy="35448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 name="Shape 44"/>
            <p:cNvSpPr/>
            <p:nvPr/>
          </p:nvSpPr>
          <p:spPr>
            <a:xfrm>
              <a:off x="23610888" y="2616200"/>
              <a:ext cx="11114" cy="24447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 name="Shape 45"/>
            <p:cNvSpPr/>
            <p:nvPr/>
          </p:nvSpPr>
          <p:spPr>
            <a:xfrm>
              <a:off x="23547388" y="4737100"/>
              <a:ext cx="11114" cy="3317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6" name="Shape 46"/>
            <p:cNvSpPr/>
            <p:nvPr/>
          </p:nvSpPr>
          <p:spPr>
            <a:xfrm>
              <a:off x="23420388" y="1625600"/>
              <a:ext cx="11114" cy="34401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 name="Shape 47"/>
            <p:cNvSpPr/>
            <p:nvPr/>
          </p:nvSpPr>
          <p:spPr>
            <a:xfrm>
              <a:off x="23420388" y="1803399"/>
              <a:ext cx="11114" cy="32639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8" name="Shape 48"/>
            <p:cNvSpPr/>
            <p:nvPr/>
          </p:nvSpPr>
          <p:spPr>
            <a:xfrm>
              <a:off x="23280688" y="4508500"/>
              <a:ext cx="11114" cy="552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 name="Shape 49"/>
            <p:cNvSpPr/>
            <p:nvPr/>
          </p:nvSpPr>
          <p:spPr>
            <a:xfrm>
              <a:off x="23267988" y="4432300"/>
              <a:ext cx="11114" cy="6381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0" name="Shape 50"/>
            <p:cNvSpPr/>
            <p:nvPr/>
          </p:nvSpPr>
          <p:spPr>
            <a:xfrm>
              <a:off x="23179088" y="1816100"/>
              <a:ext cx="11114" cy="32559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 name="Shape 51"/>
            <p:cNvSpPr/>
            <p:nvPr/>
          </p:nvSpPr>
          <p:spPr>
            <a:xfrm>
              <a:off x="23153688" y="4800600"/>
              <a:ext cx="11114" cy="2635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 name="Shape 52"/>
            <p:cNvSpPr/>
            <p:nvPr/>
          </p:nvSpPr>
          <p:spPr>
            <a:xfrm>
              <a:off x="23077488" y="2184400"/>
              <a:ext cx="11114" cy="28797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 name="Shape 53"/>
            <p:cNvSpPr/>
            <p:nvPr/>
          </p:nvSpPr>
          <p:spPr>
            <a:xfrm>
              <a:off x="23077488" y="3960812"/>
              <a:ext cx="11114" cy="11017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 name="Shape 54"/>
            <p:cNvSpPr/>
            <p:nvPr/>
          </p:nvSpPr>
          <p:spPr>
            <a:xfrm>
              <a:off x="22975888" y="4533900"/>
              <a:ext cx="11114" cy="533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 name="Shape 55"/>
            <p:cNvSpPr/>
            <p:nvPr/>
          </p:nvSpPr>
          <p:spPr>
            <a:xfrm>
              <a:off x="22886988" y="2882899"/>
              <a:ext cx="11114" cy="218599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6" name="Shape 56"/>
            <p:cNvSpPr/>
            <p:nvPr/>
          </p:nvSpPr>
          <p:spPr>
            <a:xfrm>
              <a:off x="22861588" y="3429000"/>
              <a:ext cx="11114" cy="16383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7" name="Shape 57"/>
            <p:cNvSpPr/>
            <p:nvPr/>
          </p:nvSpPr>
          <p:spPr>
            <a:xfrm>
              <a:off x="22810788" y="3022600"/>
              <a:ext cx="11114" cy="20383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8" name="Shape 58"/>
            <p:cNvSpPr/>
            <p:nvPr/>
          </p:nvSpPr>
          <p:spPr>
            <a:xfrm>
              <a:off x="22734588" y="4203700"/>
              <a:ext cx="11114" cy="8604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9" name="Shape 59"/>
            <p:cNvSpPr/>
            <p:nvPr/>
          </p:nvSpPr>
          <p:spPr>
            <a:xfrm>
              <a:off x="22696488" y="4051300"/>
              <a:ext cx="11114" cy="10144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0" name="Shape 60"/>
            <p:cNvSpPr/>
            <p:nvPr/>
          </p:nvSpPr>
          <p:spPr>
            <a:xfrm>
              <a:off x="22683788" y="3251200"/>
              <a:ext cx="11114" cy="18113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 name="Shape 61"/>
            <p:cNvSpPr/>
            <p:nvPr/>
          </p:nvSpPr>
          <p:spPr>
            <a:xfrm>
              <a:off x="22607588" y="4940300"/>
              <a:ext cx="11114" cy="1285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 name="Shape 62"/>
            <p:cNvSpPr/>
            <p:nvPr/>
          </p:nvSpPr>
          <p:spPr>
            <a:xfrm>
              <a:off x="22531388" y="4140200"/>
              <a:ext cx="11114" cy="9271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 name="Shape 63"/>
            <p:cNvSpPr/>
            <p:nvPr/>
          </p:nvSpPr>
          <p:spPr>
            <a:xfrm>
              <a:off x="22505988" y="2819400"/>
              <a:ext cx="11114" cy="2249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 name="Shape 64"/>
            <p:cNvSpPr/>
            <p:nvPr/>
          </p:nvSpPr>
          <p:spPr>
            <a:xfrm>
              <a:off x="22480588" y="4762500"/>
              <a:ext cx="11114" cy="2984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 name="Shape 65"/>
            <p:cNvSpPr/>
            <p:nvPr/>
          </p:nvSpPr>
          <p:spPr>
            <a:xfrm>
              <a:off x="22404388" y="3441700"/>
              <a:ext cx="11114" cy="16303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6" name="Shape 66"/>
            <p:cNvSpPr/>
            <p:nvPr/>
          </p:nvSpPr>
          <p:spPr>
            <a:xfrm>
              <a:off x="22328188" y="2501900"/>
              <a:ext cx="11114" cy="25590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7" name="Shape 67"/>
            <p:cNvSpPr/>
            <p:nvPr/>
          </p:nvSpPr>
          <p:spPr>
            <a:xfrm>
              <a:off x="22302788" y="2844800"/>
              <a:ext cx="11114" cy="22177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8" name="Shape 68"/>
            <p:cNvSpPr/>
            <p:nvPr/>
          </p:nvSpPr>
          <p:spPr>
            <a:xfrm>
              <a:off x="22201188" y="2082800"/>
              <a:ext cx="11114" cy="2981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 name="Shape 69"/>
            <p:cNvSpPr/>
            <p:nvPr/>
          </p:nvSpPr>
          <p:spPr>
            <a:xfrm>
              <a:off x="22137688" y="3441700"/>
              <a:ext cx="11114" cy="16256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 name="Shape 70"/>
            <p:cNvSpPr/>
            <p:nvPr/>
          </p:nvSpPr>
          <p:spPr>
            <a:xfrm>
              <a:off x="22036088" y="2552699"/>
              <a:ext cx="11114" cy="25193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 name="Shape 71"/>
            <p:cNvSpPr/>
            <p:nvPr/>
          </p:nvSpPr>
          <p:spPr>
            <a:xfrm>
              <a:off x="22036088" y="2870199"/>
              <a:ext cx="11114" cy="21923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 name="Shape 72"/>
            <p:cNvSpPr/>
            <p:nvPr/>
          </p:nvSpPr>
          <p:spPr>
            <a:xfrm>
              <a:off x="21921788" y="2908300"/>
              <a:ext cx="11114" cy="21574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 name="Shape 73"/>
            <p:cNvSpPr/>
            <p:nvPr/>
          </p:nvSpPr>
          <p:spPr>
            <a:xfrm>
              <a:off x="21858288" y="3352800"/>
              <a:ext cx="11114" cy="17176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 name="Shape 74"/>
            <p:cNvSpPr/>
            <p:nvPr/>
          </p:nvSpPr>
          <p:spPr>
            <a:xfrm>
              <a:off x="21807488" y="3987800"/>
              <a:ext cx="11114" cy="1076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 name="Shape 75"/>
            <p:cNvSpPr/>
            <p:nvPr/>
          </p:nvSpPr>
          <p:spPr>
            <a:xfrm>
              <a:off x="21756688" y="1663700"/>
              <a:ext cx="11114" cy="33988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 name="Shape 76"/>
            <p:cNvSpPr/>
            <p:nvPr/>
          </p:nvSpPr>
          <p:spPr>
            <a:xfrm>
              <a:off x="21743988" y="3937000"/>
              <a:ext cx="11114" cy="1133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 name="Shape 77"/>
            <p:cNvSpPr/>
            <p:nvPr/>
          </p:nvSpPr>
          <p:spPr>
            <a:xfrm>
              <a:off x="21693188" y="4533900"/>
              <a:ext cx="11114" cy="5270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8" name="Shape 78"/>
            <p:cNvSpPr/>
            <p:nvPr/>
          </p:nvSpPr>
          <p:spPr>
            <a:xfrm>
              <a:off x="21566188" y="2730499"/>
              <a:ext cx="11114" cy="233204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9" name="Shape 79"/>
            <p:cNvSpPr/>
            <p:nvPr/>
          </p:nvSpPr>
          <p:spPr>
            <a:xfrm>
              <a:off x="21515388" y="3213100"/>
              <a:ext cx="11114" cy="18542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0" name="Shape 80"/>
            <p:cNvSpPr/>
            <p:nvPr/>
          </p:nvSpPr>
          <p:spPr>
            <a:xfrm>
              <a:off x="21489988" y="1498600"/>
              <a:ext cx="11114" cy="35639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 name="Shape 81"/>
            <p:cNvSpPr/>
            <p:nvPr/>
          </p:nvSpPr>
          <p:spPr>
            <a:xfrm>
              <a:off x="21439188" y="4254500"/>
              <a:ext cx="11114" cy="806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 name="Shape 82"/>
            <p:cNvSpPr/>
            <p:nvPr/>
          </p:nvSpPr>
          <p:spPr>
            <a:xfrm>
              <a:off x="21350288" y="2400300"/>
              <a:ext cx="11114" cy="2667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 name="Shape 83"/>
            <p:cNvSpPr/>
            <p:nvPr/>
          </p:nvSpPr>
          <p:spPr>
            <a:xfrm>
              <a:off x="21299488" y="2527299"/>
              <a:ext cx="11114" cy="253841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 name="Shape 84"/>
            <p:cNvSpPr/>
            <p:nvPr/>
          </p:nvSpPr>
          <p:spPr>
            <a:xfrm>
              <a:off x="21248688" y="3670300"/>
              <a:ext cx="11114" cy="13906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 name="Shape 85"/>
            <p:cNvSpPr/>
            <p:nvPr/>
          </p:nvSpPr>
          <p:spPr>
            <a:xfrm>
              <a:off x="21223288" y="2159000"/>
              <a:ext cx="11114" cy="29051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 name="Shape 86"/>
            <p:cNvSpPr/>
            <p:nvPr/>
          </p:nvSpPr>
          <p:spPr>
            <a:xfrm>
              <a:off x="21197888" y="3289300"/>
              <a:ext cx="11114" cy="1778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 name="Shape 87"/>
            <p:cNvSpPr/>
            <p:nvPr/>
          </p:nvSpPr>
          <p:spPr>
            <a:xfrm>
              <a:off x="21096288" y="3757612"/>
              <a:ext cx="11114" cy="13112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 name="Shape 88"/>
            <p:cNvSpPr/>
            <p:nvPr/>
          </p:nvSpPr>
          <p:spPr>
            <a:xfrm>
              <a:off x="21032788" y="3263900"/>
              <a:ext cx="11114" cy="1803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 name="Shape 89"/>
            <p:cNvSpPr/>
            <p:nvPr/>
          </p:nvSpPr>
          <p:spPr>
            <a:xfrm>
              <a:off x="20943888" y="4521200"/>
              <a:ext cx="11114" cy="5508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 name="Shape 90"/>
            <p:cNvSpPr/>
            <p:nvPr/>
          </p:nvSpPr>
          <p:spPr>
            <a:xfrm>
              <a:off x="20943888" y="3479800"/>
              <a:ext cx="11114" cy="15922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1" name="Shape 91"/>
            <p:cNvSpPr/>
            <p:nvPr/>
          </p:nvSpPr>
          <p:spPr>
            <a:xfrm>
              <a:off x="20880388" y="4000500"/>
              <a:ext cx="11114" cy="10652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 name="Shape 92"/>
            <p:cNvSpPr/>
            <p:nvPr/>
          </p:nvSpPr>
          <p:spPr>
            <a:xfrm>
              <a:off x="20753388" y="4699000"/>
              <a:ext cx="11114" cy="371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 name="Shape 93"/>
            <p:cNvSpPr/>
            <p:nvPr/>
          </p:nvSpPr>
          <p:spPr>
            <a:xfrm>
              <a:off x="20677188" y="3822700"/>
              <a:ext cx="11114" cy="12493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 name="Shape 94"/>
            <p:cNvSpPr/>
            <p:nvPr/>
          </p:nvSpPr>
          <p:spPr>
            <a:xfrm>
              <a:off x="20550188" y="3352800"/>
              <a:ext cx="11114" cy="17081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 name="Shape 95"/>
            <p:cNvSpPr/>
            <p:nvPr/>
          </p:nvSpPr>
          <p:spPr>
            <a:xfrm>
              <a:off x="20435888" y="3962400"/>
              <a:ext cx="11114" cy="11080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 name="Shape 96"/>
            <p:cNvSpPr/>
            <p:nvPr/>
          </p:nvSpPr>
          <p:spPr>
            <a:xfrm>
              <a:off x="20385088" y="3987800"/>
              <a:ext cx="11114" cy="1076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 name="Shape 97"/>
            <p:cNvSpPr/>
            <p:nvPr/>
          </p:nvSpPr>
          <p:spPr>
            <a:xfrm>
              <a:off x="20334288" y="3403600"/>
              <a:ext cx="11114" cy="16668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 name="Shape 98"/>
            <p:cNvSpPr/>
            <p:nvPr/>
          </p:nvSpPr>
          <p:spPr>
            <a:xfrm>
              <a:off x="20283488" y="3910012"/>
              <a:ext cx="11114" cy="11572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 name="Shape 99"/>
            <p:cNvSpPr/>
            <p:nvPr/>
          </p:nvSpPr>
          <p:spPr>
            <a:xfrm>
              <a:off x="20143788" y="3733800"/>
              <a:ext cx="11114" cy="13271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 name="Shape 100"/>
            <p:cNvSpPr/>
            <p:nvPr/>
          </p:nvSpPr>
          <p:spPr>
            <a:xfrm>
              <a:off x="20080288" y="3302000"/>
              <a:ext cx="11114" cy="17621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 name="Shape 101"/>
            <p:cNvSpPr/>
            <p:nvPr/>
          </p:nvSpPr>
          <p:spPr>
            <a:xfrm>
              <a:off x="19940588" y="2743200"/>
              <a:ext cx="11114" cy="23272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 name="Shape 102"/>
            <p:cNvSpPr/>
            <p:nvPr/>
          </p:nvSpPr>
          <p:spPr>
            <a:xfrm>
              <a:off x="19940588" y="2895600"/>
              <a:ext cx="11114" cy="21685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3" name="Shape 103"/>
            <p:cNvSpPr/>
            <p:nvPr/>
          </p:nvSpPr>
          <p:spPr>
            <a:xfrm>
              <a:off x="19877088" y="3683000"/>
              <a:ext cx="11114" cy="13827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 name="Shape 104"/>
            <p:cNvSpPr/>
            <p:nvPr/>
          </p:nvSpPr>
          <p:spPr>
            <a:xfrm>
              <a:off x="19750088" y="2311399"/>
              <a:ext cx="11114" cy="27511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 name="Shape 105"/>
            <p:cNvSpPr/>
            <p:nvPr/>
          </p:nvSpPr>
          <p:spPr>
            <a:xfrm>
              <a:off x="19724688" y="3732212"/>
              <a:ext cx="11114" cy="13335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 name="Shape 106"/>
            <p:cNvSpPr/>
            <p:nvPr/>
          </p:nvSpPr>
          <p:spPr>
            <a:xfrm>
              <a:off x="19648488" y="2920999"/>
              <a:ext cx="11114" cy="21447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 name="Shape 107"/>
            <p:cNvSpPr/>
            <p:nvPr/>
          </p:nvSpPr>
          <p:spPr>
            <a:xfrm>
              <a:off x="19610388" y="2349500"/>
              <a:ext cx="11114" cy="27130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 name="Shape 108"/>
            <p:cNvSpPr/>
            <p:nvPr/>
          </p:nvSpPr>
          <p:spPr>
            <a:xfrm>
              <a:off x="19584988" y="2832100"/>
              <a:ext cx="11114" cy="22383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 name="Shape 109"/>
            <p:cNvSpPr/>
            <p:nvPr/>
          </p:nvSpPr>
          <p:spPr>
            <a:xfrm>
              <a:off x="19521488" y="3416300"/>
              <a:ext cx="11114" cy="16541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 name="Shape 110"/>
            <p:cNvSpPr/>
            <p:nvPr/>
          </p:nvSpPr>
          <p:spPr>
            <a:xfrm>
              <a:off x="19496088" y="3302000"/>
              <a:ext cx="11114" cy="17589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 name="Shape 111"/>
            <p:cNvSpPr/>
            <p:nvPr/>
          </p:nvSpPr>
          <p:spPr>
            <a:xfrm>
              <a:off x="19445288" y="3416300"/>
              <a:ext cx="11114" cy="16541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 name="Shape 112"/>
            <p:cNvSpPr/>
            <p:nvPr/>
          </p:nvSpPr>
          <p:spPr>
            <a:xfrm>
              <a:off x="19369088" y="2895599"/>
              <a:ext cx="11114" cy="21701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 name="Shape 113"/>
            <p:cNvSpPr/>
            <p:nvPr/>
          </p:nvSpPr>
          <p:spPr>
            <a:xfrm>
              <a:off x="19356388" y="3746500"/>
              <a:ext cx="11114" cy="13239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4" name="Shape 114"/>
            <p:cNvSpPr/>
            <p:nvPr/>
          </p:nvSpPr>
          <p:spPr>
            <a:xfrm>
              <a:off x="19280188" y="3149600"/>
              <a:ext cx="11114" cy="19129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 name="Shape 115"/>
            <p:cNvSpPr/>
            <p:nvPr/>
          </p:nvSpPr>
          <p:spPr>
            <a:xfrm>
              <a:off x="19229388" y="3365500"/>
              <a:ext cx="11114" cy="16970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 name="Shape 116"/>
            <p:cNvSpPr/>
            <p:nvPr/>
          </p:nvSpPr>
          <p:spPr>
            <a:xfrm>
              <a:off x="19203988" y="1879600"/>
              <a:ext cx="11114" cy="31845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7" name="Shape 117"/>
            <p:cNvSpPr/>
            <p:nvPr/>
          </p:nvSpPr>
          <p:spPr>
            <a:xfrm>
              <a:off x="19051588" y="3314700"/>
              <a:ext cx="11114" cy="17573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 name="Shape 118"/>
            <p:cNvSpPr/>
            <p:nvPr/>
          </p:nvSpPr>
          <p:spPr>
            <a:xfrm>
              <a:off x="18975388" y="2463800"/>
              <a:ext cx="11114" cy="26082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9" name="Shape 119"/>
            <p:cNvSpPr/>
            <p:nvPr/>
          </p:nvSpPr>
          <p:spPr>
            <a:xfrm>
              <a:off x="18949988" y="1993900"/>
              <a:ext cx="11114" cy="3073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0" name="Shape 120"/>
            <p:cNvSpPr/>
            <p:nvPr/>
          </p:nvSpPr>
          <p:spPr>
            <a:xfrm>
              <a:off x="18886488" y="4724400"/>
              <a:ext cx="11114" cy="3429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1" name="Shape 121"/>
            <p:cNvSpPr/>
            <p:nvPr/>
          </p:nvSpPr>
          <p:spPr>
            <a:xfrm>
              <a:off x="18797588" y="2324100"/>
              <a:ext cx="11114" cy="27432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2" name="Shape 122"/>
            <p:cNvSpPr/>
            <p:nvPr/>
          </p:nvSpPr>
          <p:spPr>
            <a:xfrm>
              <a:off x="18721388" y="1422400"/>
              <a:ext cx="11114" cy="36496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3" name="Shape 123"/>
            <p:cNvSpPr/>
            <p:nvPr/>
          </p:nvSpPr>
          <p:spPr>
            <a:xfrm>
              <a:off x="18708688" y="1498600"/>
              <a:ext cx="11114" cy="35734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4" name="Shape 124"/>
            <p:cNvSpPr/>
            <p:nvPr/>
          </p:nvSpPr>
          <p:spPr>
            <a:xfrm>
              <a:off x="18594388" y="4406900"/>
              <a:ext cx="11114" cy="6635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5" name="Shape 125"/>
            <p:cNvSpPr/>
            <p:nvPr/>
          </p:nvSpPr>
          <p:spPr>
            <a:xfrm>
              <a:off x="18505488" y="3162300"/>
              <a:ext cx="11114" cy="18986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6" name="Shape 126"/>
            <p:cNvSpPr/>
            <p:nvPr/>
          </p:nvSpPr>
          <p:spPr>
            <a:xfrm>
              <a:off x="18505488" y="2755899"/>
              <a:ext cx="11114" cy="230664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7" name="Shape 127"/>
            <p:cNvSpPr/>
            <p:nvPr/>
          </p:nvSpPr>
          <p:spPr>
            <a:xfrm>
              <a:off x="18429288" y="4495800"/>
              <a:ext cx="11114" cy="5715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8" name="Shape 128"/>
            <p:cNvSpPr/>
            <p:nvPr/>
          </p:nvSpPr>
          <p:spPr>
            <a:xfrm>
              <a:off x="18391188" y="3302000"/>
              <a:ext cx="11114" cy="17621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9" name="Shape 129"/>
            <p:cNvSpPr/>
            <p:nvPr/>
          </p:nvSpPr>
          <p:spPr>
            <a:xfrm>
              <a:off x="18289588" y="2857500"/>
              <a:ext cx="11114" cy="22066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0" name="Shape 130"/>
            <p:cNvSpPr/>
            <p:nvPr/>
          </p:nvSpPr>
          <p:spPr>
            <a:xfrm>
              <a:off x="18213388" y="2971800"/>
              <a:ext cx="11114" cy="20891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1" name="Shape 131"/>
            <p:cNvSpPr/>
            <p:nvPr/>
          </p:nvSpPr>
          <p:spPr>
            <a:xfrm>
              <a:off x="18200688" y="2730500"/>
              <a:ext cx="11114" cy="23352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2" name="Shape 132"/>
            <p:cNvSpPr/>
            <p:nvPr/>
          </p:nvSpPr>
          <p:spPr>
            <a:xfrm>
              <a:off x="18111788" y="3568700"/>
              <a:ext cx="11114" cy="14922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3" name="Shape 133"/>
            <p:cNvSpPr/>
            <p:nvPr/>
          </p:nvSpPr>
          <p:spPr>
            <a:xfrm>
              <a:off x="18124488" y="2362200"/>
              <a:ext cx="11114" cy="27082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4" name="Shape 134"/>
            <p:cNvSpPr/>
            <p:nvPr/>
          </p:nvSpPr>
          <p:spPr>
            <a:xfrm>
              <a:off x="18010188" y="4419600"/>
              <a:ext cx="11114" cy="6524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5" name="Shape 135"/>
            <p:cNvSpPr/>
            <p:nvPr/>
          </p:nvSpPr>
          <p:spPr>
            <a:xfrm>
              <a:off x="17946688" y="4838700"/>
              <a:ext cx="11114" cy="2238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6" name="Shape 136"/>
            <p:cNvSpPr/>
            <p:nvPr/>
          </p:nvSpPr>
          <p:spPr>
            <a:xfrm>
              <a:off x="17857788" y="3365500"/>
              <a:ext cx="11114" cy="1695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7" name="Shape 137"/>
            <p:cNvSpPr/>
            <p:nvPr/>
          </p:nvSpPr>
          <p:spPr>
            <a:xfrm>
              <a:off x="17730788" y="4191000"/>
              <a:ext cx="11114" cy="8778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8" name="Shape 138"/>
            <p:cNvSpPr/>
            <p:nvPr/>
          </p:nvSpPr>
          <p:spPr>
            <a:xfrm>
              <a:off x="17692688" y="3632200"/>
              <a:ext cx="11114" cy="14319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9" name="Shape 139"/>
            <p:cNvSpPr/>
            <p:nvPr/>
          </p:nvSpPr>
          <p:spPr>
            <a:xfrm>
              <a:off x="17654588" y="2362200"/>
              <a:ext cx="11114" cy="27082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0" name="Shape 140"/>
            <p:cNvSpPr/>
            <p:nvPr/>
          </p:nvSpPr>
          <p:spPr>
            <a:xfrm>
              <a:off x="17578388" y="2476500"/>
              <a:ext cx="11114" cy="2584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1" name="Shape 141"/>
            <p:cNvSpPr/>
            <p:nvPr/>
          </p:nvSpPr>
          <p:spPr>
            <a:xfrm>
              <a:off x="17514888" y="4278312"/>
              <a:ext cx="11114" cy="7842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2" name="Shape 142"/>
            <p:cNvSpPr/>
            <p:nvPr/>
          </p:nvSpPr>
          <p:spPr>
            <a:xfrm>
              <a:off x="17438688" y="4673600"/>
              <a:ext cx="11114" cy="3905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3" name="Shape 143"/>
            <p:cNvSpPr/>
            <p:nvPr/>
          </p:nvSpPr>
          <p:spPr>
            <a:xfrm>
              <a:off x="17324388" y="3948112"/>
              <a:ext cx="11114" cy="11160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4" name="Shape 144"/>
            <p:cNvSpPr/>
            <p:nvPr/>
          </p:nvSpPr>
          <p:spPr>
            <a:xfrm>
              <a:off x="17298988" y="2755899"/>
              <a:ext cx="11114" cy="230664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5" name="Shape 145"/>
            <p:cNvSpPr/>
            <p:nvPr/>
          </p:nvSpPr>
          <p:spPr>
            <a:xfrm>
              <a:off x="17260888" y="4100512"/>
              <a:ext cx="11114" cy="9699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6" name="Shape 146"/>
            <p:cNvSpPr/>
            <p:nvPr/>
          </p:nvSpPr>
          <p:spPr>
            <a:xfrm>
              <a:off x="17184688" y="2654299"/>
              <a:ext cx="11114" cy="24082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7" name="Shape 147"/>
            <p:cNvSpPr/>
            <p:nvPr/>
          </p:nvSpPr>
          <p:spPr>
            <a:xfrm>
              <a:off x="17133888" y="2781300"/>
              <a:ext cx="11114" cy="2286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8" name="Shape 148"/>
            <p:cNvSpPr/>
            <p:nvPr/>
          </p:nvSpPr>
          <p:spPr>
            <a:xfrm>
              <a:off x="17108488" y="1447800"/>
              <a:ext cx="11114" cy="36242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9" name="Shape 149"/>
            <p:cNvSpPr/>
            <p:nvPr/>
          </p:nvSpPr>
          <p:spPr>
            <a:xfrm>
              <a:off x="17057688" y="4241800"/>
              <a:ext cx="11114" cy="822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0" name="Shape 150"/>
            <p:cNvSpPr/>
            <p:nvPr/>
          </p:nvSpPr>
          <p:spPr>
            <a:xfrm>
              <a:off x="16968788" y="4151312"/>
              <a:ext cx="11114" cy="9207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1" name="Shape 151"/>
            <p:cNvSpPr/>
            <p:nvPr/>
          </p:nvSpPr>
          <p:spPr>
            <a:xfrm>
              <a:off x="16943388" y="2070100"/>
              <a:ext cx="11114" cy="29940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2" name="Shape 152"/>
            <p:cNvSpPr/>
            <p:nvPr/>
          </p:nvSpPr>
          <p:spPr>
            <a:xfrm>
              <a:off x="16867188" y="1739900"/>
              <a:ext cx="11114" cy="33289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3" name="Shape 153"/>
            <p:cNvSpPr/>
            <p:nvPr/>
          </p:nvSpPr>
          <p:spPr>
            <a:xfrm>
              <a:off x="16867188" y="3492500"/>
              <a:ext cx="11114" cy="15795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4" name="Shape 154"/>
            <p:cNvSpPr/>
            <p:nvPr/>
          </p:nvSpPr>
          <p:spPr>
            <a:xfrm>
              <a:off x="16816388" y="1816100"/>
              <a:ext cx="11114" cy="32543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5" name="Shape 155"/>
            <p:cNvSpPr/>
            <p:nvPr/>
          </p:nvSpPr>
          <p:spPr>
            <a:xfrm>
              <a:off x="16676688" y="2489199"/>
              <a:ext cx="11114" cy="25701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6" name="Shape 156"/>
            <p:cNvSpPr/>
            <p:nvPr/>
          </p:nvSpPr>
          <p:spPr>
            <a:xfrm>
              <a:off x="16676688" y="3009900"/>
              <a:ext cx="11114" cy="2057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7" name="Shape 157"/>
            <p:cNvSpPr/>
            <p:nvPr/>
          </p:nvSpPr>
          <p:spPr>
            <a:xfrm>
              <a:off x="16613188" y="1651000"/>
              <a:ext cx="11114" cy="34178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8" name="Shape 158"/>
            <p:cNvSpPr/>
            <p:nvPr/>
          </p:nvSpPr>
          <p:spPr>
            <a:xfrm>
              <a:off x="16549688" y="1612900"/>
              <a:ext cx="11114" cy="34528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9" name="Shape 159"/>
            <p:cNvSpPr/>
            <p:nvPr/>
          </p:nvSpPr>
          <p:spPr>
            <a:xfrm>
              <a:off x="16524288" y="3136900"/>
              <a:ext cx="11114" cy="1930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0" name="Shape 160"/>
            <p:cNvSpPr/>
            <p:nvPr/>
          </p:nvSpPr>
          <p:spPr>
            <a:xfrm>
              <a:off x="16460788" y="3314700"/>
              <a:ext cx="11114" cy="17573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1" name="Shape 161"/>
            <p:cNvSpPr/>
            <p:nvPr/>
          </p:nvSpPr>
          <p:spPr>
            <a:xfrm>
              <a:off x="16359188" y="3302000"/>
              <a:ext cx="11114" cy="17653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2" name="Shape 162"/>
            <p:cNvSpPr/>
            <p:nvPr/>
          </p:nvSpPr>
          <p:spPr>
            <a:xfrm>
              <a:off x="16130588" y="2362200"/>
              <a:ext cx="11114" cy="27082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3" name="Shape 163"/>
            <p:cNvSpPr/>
            <p:nvPr/>
          </p:nvSpPr>
          <p:spPr>
            <a:xfrm>
              <a:off x="16028988" y="4775200"/>
              <a:ext cx="11114" cy="2921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4" name="Shape 164"/>
            <p:cNvSpPr/>
            <p:nvPr/>
          </p:nvSpPr>
          <p:spPr>
            <a:xfrm>
              <a:off x="15978188" y="3810000"/>
              <a:ext cx="11114" cy="12573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5" name="Shape 165"/>
            <p:cNvSpPr/>
            <p:nvPr/>
          </p:nvSpPr>
          <p:spPr>
            <a:xfrm>
              <a:off x="15901988" y="2451100"/>
              <a:ext cx="11114" cy="26162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6" name="Shape 166"/>
            <p:cNvSpPr/>
            <p:nvPr/>
          </p:nvSpPr>
          <p:spPr>
            <a:xfrm>
              <a:off x="15889288" y="2476500"/>
              <a:ext cx="11114" cy="25939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7" name="Shape 167"/>
            <p:cNvSpPr/>
            <p:nvPr/>
          </p:nvSpPr>
          <p:spPr>
            <a:xfrm>
              <a:off x="15774988" y="3175000"/>
              <a:ext cx="11114" cy="18875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8" name="Shape 168"/>
            <p:cNvSpPr/>
            <p:nvPr/>
          </p:nvSpPr>
          <p:spPr>
            <a:xfrm>
              <a:off x="15774988" y="2882900"/>
              <a:ext cx="11114" cy="21891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9" name="Shape 169"/>
            <p:cNvSpPr/>
            <p:nvPr/>
          </p:nvSpPr>
          <p:spPr>
            <a:xfrm>
              <a:off x="15686088" y="4114800"/>
              <a:ext cx="11114" cy="949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0" name="Shape 170"/>
            <p:cNvSpPr/>
            <p:nvPr/>
          </p:nvSpPr>
          <p:spPr>
            <a:xfrm>
              <a:off x="15686088" y="2946400"/>
              <a:ext cx="11114" cy="21177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1" name="Shape 171"/>
            <p:cNvSpPr/>
            <p:nvPr/>
          </p:nvSpPr>
          <p:spPr>
            <a:xfrm>
              <a:off x="15597188" y="3365500"/>
              <a:ext cx="11114" cy="17018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2" name="Shape 172"/>
            <p:cNvSpPr/>
            <p:nvPr/>
          </p:nvSpPr>
          <p:spPr>
            <a:xfrm>
              <a:off x="15571788" y="2667000"/>
              <a:ext cx="11114" cy="24050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3" name="Shape 173"/>
            <p:cNvSpPr/>
            <p:nvPr/>
          </p:nvSpPr>
          <p:spPr>
            <a:xfrm>
              <a:off x="15495588" y="3162300"/>
              <a:ext cx="11114" cy="19002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4" name="Shape 174"/>
            <p:cNvSpPr/>
            <p:nvPr/>
          </p:nvSpPr>
          <p:spPr>
            <a:xfrm>
              <a:off x="15317788" y="1866899"/>
              <a:ext cx="11114" cy="319881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5" name="Shape 175"/>
            <p:cNvSpPr/>
            <p:nvPr/>
          </p:nvSpPr>
          <p:spPr>
            <a:xfrm>
              <a:off x="15228888" y="4432300"/>
              <a:ext cx="11114" cy="6302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6" name="Shape 176"/>
            <p:cNvSpPr/>
            <p:nvPr/>
          </p:nvSpPr>
          <p:spPr>
            <a:xfrm>
              <a:off x="15203488" y="2667000"/>
              <a:ext cx="11114" cy="24050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7" name="Shape 177"/>
            <p:cNvSpPr/>
            <p:nvPr/>
          </p:nvSpPr>
          <p:spPr>
            <a:xfrm>
              <a:off x="15152688" y="2463800"/>
              <a:ext cx="11114" cy="26082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8" name="Shape 178"/>
            <p:cNvSpPr/>
            <p:nvPr/>
          </p:nvSpPr>
          <p:spPr>
            <a:xfrm>
              <a:off x="15076488" y="4214812"/>
              <a:ext cx="11114" cy="8461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9" name="Shape 179"/>
            <p:cNvSpPr/>
            <p:nvPr/>
          </p:nvSpPr>
          <p:spPr>
            <a:xfrm>
              <a:off x="15038388" y="3986212"/>
              <a:ext cx="11114" cy="10779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0" name="Shape 180"/>
            <p:cNvSpPr/>
            <p:nvPr/>
          </p:nvSpPr>
          <p:spPr>
            <a:xfrm>
              <a:off x="15038388" y="2870199"/>
              <a:ext cx="11114" cy="21955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1" name="Shape 181"/>
            <p:cNvSpPr/>
            <p:nvPr/>
          </p:nvSpPr>
          <p:spPr>
            <a:xfrm>
              <a:off x="14936788" y="2019300"/>
              <a:ext cx="11114" cy="30464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2" name="Shape 182"/>
            <p:cNvSpPr/>
            <p:nvPr/>
          </p:nvSpPr>
          <p:spPr>
            <a:xfrm>
              <a:off x="14911388" y="3111500"/>
              <a:ext cx="11114" cy="19573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3" name="Shape 183"/>
            <p:cNvSpPr/>
            <p:nvPr/>
          </p:nvSpPr>
          <p:spPr>
            <a:xfrm>
              <a:off x="14784388" y="2438400"/>
              <a:ext cx="11114" cy="26336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4" name="Shape 184"/>
            <p:cNvSpPr/>
            <p:nvPr/>
          </p:nvSpPr>
          <p:spPr>
            <a:xfrm>
              <a:off x="14682788" y="1219200"/>
              <a:ext cx="11114" cy="38433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5" name="Shape 185"/>
            <p:cNvSpPr/>
            <p:nvPr/>
          </p:nvSpPr>
          <p:spPr>
            <a:xfrm>
              <a:off x="14644688" y="3910012"/>
              <a:ext cx="11114" cy="11557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6" name="Shape 186"/>
            <p:cNvSpPr/>
            <p:nvPr/>
          </p:nvSpPr>
          <p:spPr>
            <a:xfrm>
              <a:off x="14593888" y="342899"/>
              <a:ext cx="11114" cy="47180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7" name="Shape 187"/>
            <p:cNvSpPr/>
            <p:nvPr/>
          </p:nvSpPr>
          <p:spPr>
            <a:xfrm>
              <a:off x="14543088" y="2197100"/>
              <a:ext cx="11114" cy="28670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8" name="Shape 188"/>
            <p:cNvSpPr/>
            <p:nvPr/>
          </p:nvSpPr>
          <p:spPr>
            <a:xfrm>
              <a:off x="14517688" y="1930399"/>
              <a:ext cx="11114" cy="31353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9" name="Shape 189"/>
            <p:cNvSpPr/>
            <p:nvPr/>
          </p:nvSpPr>
          <p:spPr>
            <a:xfrm>
              <a:off x="14454188" y="2044699"/>
              <a:ext cx="11114" cy="30210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0" name="Shape 190"/>
            <p:cNvSpPr/>
            <p:nvPr/>
          </p:nvSpPr>
          <p:spPr>
            <a:xfrm>
              <a:off x="14428788" y="114299"/>
              <a:ext cx="11114" cy="49561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1" name="Shape 191"/>
            <p:cNvSpPr/>
            <p:nvPr/>
          </p:nvSpPr>
          <p:spPr>
            <a:xfrm>
              <a:off x="14314488" y="1244599"/>
              <a:ext cx="11114" cy="38179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2" name="Shape 192"/>
            <p:cNvSpPr/>
            <p:nvPr/>
          </p:nvSpPr>
          <p:spPr>
            <a:xfrm>
              <a:off x="14250988" y="1752599"/>
              <a:ext cx="11114" cy="33147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3" name="Shape 193"/>
            <p:cNvSpPr/>
            <p:nvPr/>
          </p:nvSpPr>
          <p:spPr>
            <a:xfrm>
              <a:off x="14187488" y="3517900"/>
              <a:ext cx="11114" cy="15525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4" name="Shape 194"/>
            <p:cNvSpPr/>
            <p:nvPr/>
          </p:nvSpPr>
          <p:spPr>
            <a:xfrm>
              <a:off x="14136688" y="3568700"/>
              <a:ext cx="11114" cy="14970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5" name="Shape 195"/>
            <p:cNvSpPr/>
            <p:nvPr/>
          </p:nvSpPr>
          <p:spPr>
            <a:xfrm>
              <a:off x="14073188" y="1270000"/>
              <a:ext cx="11114" cy="37957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6" name="Shape 196"/>
            <p:cNvSpPr/>
            <p:nvPr/>
          </p:nvSpPr>
          <p:spPr>
            <a:xfrm>
              <a:off x="13996988" y="1396999"/>
              <a:ext cx="11114" cy="36655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7" name="Shape 197"/>
            <p:cNvSpPr/>
            <p:nvPr/>
          </p:nvSpPr>
          <p:spPr>
            <a:xfrm>
              <a:off x="13958888" y="139700"/>
              <a:ext cx="11114" cy="49307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8" name="Shape 198"/>
            <p:cNvSpPr/>
            <p:nvPr/>
          </p:nvSpPr>
          <p:spPr>
            <a:xfrm>
              <a:off x="13895388" y="901700"/>
              <a:ext cx="11114" cy="41656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9" name="Shape 199"/>
            <p:cNvSpPr/>
            <p:nvPr/>
          </p:nvSpPr>
          <p:spPr>
            <a:xfrm>
              <a:off x="13857288" y="4457700"/>
              <a:ext cx="11114" cy="6064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0" name="Shape 200"/>
            <p:cNvSpPr/>
            <p:nvPr/>
          </p:nvSpPr>
          <p:spPr>
            <a:xfrm>
              <a:off x="13806488" y="673099"/>
              <a:ext cx="11114" cy="43989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1" name="Shape 201"/>
            <p:cNvSpPr/>
            <p:nvPr/>
          </p:nvSpPr>
          <p:spPr>
            <a:xfrm>
              <a:off x="13755688" y="3848100"/>
              <a:ext cx="11114" cy="12223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2" name="Shape 202"/>
            <p:cNvSpPr/>
            <p:nvPr/>
          </p:nvSpPr>
          <p:spPr>
            <a:xfrm>
              <a:off x="13742988" y="1600200"/>
              <a:ext cx="11114" cy="34686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3" name="Shape 203"/>
            <p:cNvSpPr/>
            <p:nvPr/>
          </p:nvSpPr>
          <p:spPr>
            <a:xfrm>
              <a:off x="13692188" y="1600199"/>
              <a:ext cx="11114" cy="34639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4" name="Shape 204"/>
            <p:cNvSpPr/>
            <p:nvPr/>
          </p:nvSpPr>
          <p:spPr>
            <a:xfrm>
              <a:off x="13539788" y="482599"/>
              <a:ext cx="11114" cy="45783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5" name="Shape 205"/>
            <p:cNvSpPr/>
            <p:nvPr/>
          </p:nvSpPr>
          <p:spPr>
            <a:xfrm>
              <a:off x="13514388" y="1155700"/>
              <a:ext cx="11114" cy="39100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6" name="Shape 206"/>
            <p:cNvSpPr/>
            <p:nvPr/>
          </p:nvSpPr>
          <p:spPr>
            <a:xfrm>
              <a:off x="13476288" y="3810000"/>
              <a:ext cx="11114" cy="12509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7" name="Shape 207"/>
            <p:cNvSpPr/>
            <p:nvPr/>
          </p:nvSpPr>
          <p:spPr>
            <a:xfrm>
              <a:off x="13400088" y="1397000"/>
              <a:ext cx="11114" cy="36718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8" name="Shape 208"/>
            <p:cNvSpPr/>
            <p:nvPr/>
          </p:nvSpPr>
          <p:spPr>
            <a:xfrm>
              <a:off x="13374688" y="1282700"/>
              <a:ext cx="11114" cy="37830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9" name="Shape 209"/>
            <p:cNvSpPr/>
            <p:nvPr/>
          </p:nvSpPr>
          <p:spPr>
            <a:xfrm>
              <a:off x="13349288" y="584200"/>
              <a:ext cx="11114" cy="44783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0" name="Shape 210"/>
            <p:cNvSpPr/>
            <p:nvPr/>
          </p:nvSpPr>
          <p:spPr>
            <a:xfrm>
              <a:off x="13285788" y="2857500"/>
              <a:ext cx="11114" cy="2203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1" name="Shape 211"/>
            <p:cNvSpPr/>
            <p:nvPr/>
          </p:nvSpPr>
          <p:spPr>
            <a:xfrm>
              <a:off x="13234988" y="482600"/>
              <a:ext cx="11114" cy="45878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2" name="Shape 212"/>
            <p:cNvSpPr/>
            <p:nvPr/>
          </p:nvSpPr>
          <p:spPr>
            <a:xfrm>
              <a:off x="13196888" y="1219200"/>
              <a:ext cx="11114" cy="38512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3" name="Shape 213"/>
            <p:cNvSpPr/>
            <p:nvPr/>
          </p:nvSpPr>
          <p:spPr>
            <a:xfrm>
              <a:off x="13146088" y="1511300"/>
              <a:ext cx="11114" cy="3556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4" name="Shape 214"/>
            <p:cNvSpPr/>
            <p:nvPr/>
          </p:nvSpPr>
          <p:spPr>
            <a:xfrm>
              <a:off x="13082587" y="1320799"/>
              <a:ext cx="11114" cy="37512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5" name="Shape 215"/>
            <p:cNvSpPr/>
            <p:nvPr/>
          </p:nvSpPr>
          <p:spPr>
            <a:xfrm>
              <a:off x="13044487" y="571500"/>
              <a:ext cx="11114" cy="44942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6" name="Shape 216"/>
            <p:cNvSpPr/>
            <p:nvPr/>
          </p:nvSpPr>
          <p:spPr>
            <a:xfrm>
              <a:off x="12955586" y="2628900"/>
              <a:ext cx="11114" cy="24368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7" name="Shape 217"/>
            <p:cNvSpPr/>
            <p:nvPr/>
          </p:nvSpPr>
          <p:spPr>
            <a:xfrm>
              <a:off x="12904786" y="1701800"/>
              <a:ext cx="11114" cy="33607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8" name="Shape 218"/>
            <p:cNvSpPr/>
            <p:nvPr/>
          </p:nvSpPr>
          <p:spPr>
            <a:xfrm>
              <a:off x="12853986" y="952499"/>
              <a:ext cx="11114" cy="41179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9" name="Shape 219"/>
            <p:cNvSpPr/>
            <p:nvPr/>
          </p:nvSpPr>
          <p:spPr>
            <a:xfrm>
              <a:off x="12841286" y="1511300"/>
              <a:ext cx="11114" cy="35544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0" name="Shape 220"/>
            <p:cNvSpPr/>
            <p:nvPr/>
          </p:nvSpPr>
          <p:spPr>
            <a:xfrm>
              <a:off x="12752386" y="4838700"/>
              <a:ext cx="11114" cy="2317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1" name="Shape 221"/>
            <p:cNvSpPr/>
            <p:nvPr/>
          </p:nvSpPr>
          <p:spPr>
            <a:xfrm>
              <a:off x="12739686" y="825500"/>
              <a:ext cx="11114" cy="42402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2" name="Shape 222"/>
            <p:cNvSpPr/>
            <p:nvPr/>
          </p:nvSpPr>
          <p:spPr>
            <a:xfrm>
              <a:off x="12701586" y="2412999"/>
              <a:ext cx="11114" cy="26590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3" name="Shape 223"/>
            <p:cNvSpPr/>
            <p:nvPr/>
          </p:nvSpPr>
          <p:spPr>
            <a:xfrm>
              <a:off x="12625386" y="3403600"/>
              <a:ext cx="11114" cy="16684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4" name="Shape 224"/>
            <p:cNvSpPr/>
            <p:nvPr/>
          </p:nvSpPr>
          <p:spPr>
            <a:xfrm>
              <a:off x="12599986" y="2146299"/>
              <a:ext cx="11114" cy="29210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5" name="Shape 225"/>
            <p:cNvSpPr/>
            <p:nvPr/>
          </p:nvSpPr>
          <p:spPr>
            <a:xfrm>
              <a:off x="12485686" y="4381500"/>
              <a:ext cx="11114" cy="6810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6" name="Shape 226"/>
            <p:cNvSpPr/>
            <p:nvPr/>
          </p:nvSpPr>
          <p:spPr>
            <a:xfrm>
              <a:off x="12396786" y="228599"/>
              <a:ext cx="11114" cy="48434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7" name="Shape 227"/>
            <p:cNvSpPr/>
            <p:nvPr/>
          </p:nvSpPr>
          <p:spPr>
            <a:xfrm>
              <a:off x="12358686" y="152400"/>
              <a:ext cx="11114" cy="4916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8" name="Shape 228"/>
            <p:cNvSpPr/>
            <p:nvPr/>
          </p:nvSpPr>
          <p:spPr>
            <a:xfrm>
              <a:off x="12282486" y="1066799"/>
              <a:ext cx="11114" cy="4003677"/>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9" name="Shape 229"/>
            <p:cNvSpPr/>
            <p:nvPr/>
          </p:nvSpPr>
          <p:spPr>
            <a:xfrm>
              <a:off x="12231686" y="3860800"/>
              <a:ext cx="11114" cy="12049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0" name="Shape 230"/>
            <p:cNvSpPr/>
            <p:nvPr/>
          </p:nvSpPr>
          <p:spPr>
            <a:xfrm>
              <a:off x="12180886" y="3111500"/>
              <a:ext cx="11114" cy="19573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1" name="Shape 231"/>
            <p:cNvSpPr/>
            <p:nvPr/>
          </p:nvSpPr>
          <p:spPr>
            <a:xfrm>
              <a:off x="12104686" y="1930400"/>
              <a:ext cx="11114" cy="31400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2" name="Shape 232"/>
            <p:cNvSpPr/>
            <p:nvPr/>
          </p:nvSpPr>
          <p:spPr>
            <a:xfrm>
              <a:off x="12028486" y="419099"/>
              <a:ext cx="11114" cy="46513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3" name="Shape 233"/>
            <p:cNvSpPr/>
            <p:nvPr/>
          </p:nvSpPr>
          <p:spPr>
            <a:xfrm>
              <a:off x="11977686" y="2349500"/>
              <a:ext cx="11114" cy="27178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4" name="Shape 234"/>
            <p:cNvSpPr/>
            <p:nvPr/>
          </p:nvSpPr>
          <p:spPr>
            <a:xfrm>
              <a:off x="11939586" y="4889500"/>
              <a:ext cx="11114" cy="1762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5" name="Shape 235"/>
            <p:cNvSpPr/>
            <p:nvPr/>
          </p:nvSpPr>
          <p:spPr>
            <a:xfrm>
              <a:off x="11863386" y="457200"/>
              <a:ext cx="11114" cy="46085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6" name="Shape 236"/>
            <p:cNvSpPr/>
            <p:nvPr/>
          </p:nvSpPr>
          <p:spPr>
            <a:xfrm>
              <a:off x="11812586" y="3884612"/>
              <a:ext cx="11114" cy="11874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7" name="Shape 237"/>
            <p:cNvSpPr/>
            <p:nvPr/>
          </p:nvSpPr>
          <p:spPr>
            <a:xfrm>
              <a:off x="11812586" y="1549400"/>
              <a:ext cx="11114" cy="35147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8" name="Shape 238"/>
            <p:cNvSpPr/>
            <p:nvPr/>
          </p:nvSpPr>
          <p:spPr>
            <a:xfrm>
              <a:off x="11685586" y="876299"/>
              <a:ext cx="11114" cy="41846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9" name="Shape 239"/>
            <p:cNvSpPr/>
            <p:nvPr/>
          </p:nvSpPr>
          <p:spPr>
            <a:xfrm>
              <a:off x="11622086" y="1574800"/>
              <a:ext cx="11114" cy="34940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0" name="Shape 240"/>
            <p:cNvSpPr/>
            <p:nvPr/>
          </p:nvSpPr>
          <p:spPr>
            <a:xfrm>
              <a:off x="11533186" y="2997200"/>
              <a:ext cx="11114" cy="20685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1" name="Shape 241"/>
            <p:cNvSpPr/>
            <p:nvPr/>
          </p:nvSpPr>
          <p:spPr>
            <a:xfrm>
              <a:off x="11469686" y="2552700"/>
              <a:ext cx="11114" cy="25177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2" name="Shape 242"/>
            <p:cNvSpPr/>
            <p:nvPr/>
          </p:nvSpPr>
          <p:spPr>
            <a:xfrm>
              <a:off x="11431586" y="3810000"/>
              <a:ext cx="11114" cy="12573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3" name="Shape 243"/>
            <p:cNvSpPr/>
            <p:nvPr/>
          </p:nvSpPr>
          <p:spPr>
            <a:xfrm>
              <a:off x="11368086" y="1054099"/>
              <a:ext cx="11114" cy="40163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4" name="Shape 244"/>
            <p:cNvSpPr/>
            <p:nvPr/>
          </p:nvSpPr>
          <p:spPr>
            <a:xfrm>
              <a:off x="11329986" y="1498600"/>
              <a:ext cx="11114" cy="35734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5" name="Shape 245"/>
            <p:cNvSpPr/>
            <p:nvPr/>
          </p:nvSpPr>
          <p:spPr>
            <a:xfrm>
              <a:off x="11291886" y="1816099"/>
              <a:ext cx="11114" cy="324961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6" name="Shape 246"/>
            <p:cNvSpPr/>
            <p:nvPr/>
          </p:nvSpPr>
          <p:spPr>
            <a:xfrm>
              <a:off x="11241086" y="1549400"/>
              <a:ext cx="11114" cy="35194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7" name="Shape 247"/>
            <p:cNvSpPr/>
            <p:nvPr/>
          </p:nvSpPr>
          <p:spPr>
            <a:xfrm>
              <a:off x="11177586" y="5016500"/>
              <a:ext cx="11114" cy="508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8" name="Shape 248"/>
            <p:cNvSpPr/>
            <p:nvPr/>
          </p:nvSpPr>
          <p:spPr>
            <a:xfrm>
              <a:off x="11139486" y="2489200"/>
              <a:ext cx="11114" cy="25765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9" name="Shape 249"/>
            <p:cNvSpPr/>
            <p:nvPr/>
          </p:nvSpPr>
          <p:spPr>
            <a:xfrm>
              <a:off x="11063286" y="1219200"/>
              <a:ext cx="11114" cy="38465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0" name="Shape 250"/>
            <p:cNvSpPr/>
            <p:nvPr/>
          </p:nvSpPr>
          <p:spPr>
            <a:xfrm>
              <a:off x="11012486" y="3479800"/>
              <a:ext cx="11114" cy="15859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1" name="Shape 251"/>
            <p:cNvSpPr/>
            <p:nvPr/>
          </p:nvSpPr>
          <p:spPr>
            <a:xfrm>
              <a:off x="10999786" y="4038600"/>
              <a:ext cx="11114" cy="10223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2" name="Shape 252"/>
            <p:cNvSpPr/>
            <p:nvPr/>
          </p:nvSpPr>
          <p:spPr>
            <a:xfrm>
              <a:off x="10936286" y="4597400"/>
              <a:ext cx="11114" cy="4730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3" name="Shape 253"/>
            <p:cNvSpPr/>
            <p:nvPr/>
          </p:nvSpPr>
          <p:spPr>
            <a:xfrm>
              <a:off x="10885486" y="1727200"/>
              <a:ext cx="11114" cy="33337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4" name="Shape 254"/>
            <p:cNvSpPr/>
            <p:nvPr/>
          </p:nvSpPr>
          <p:spPr>
            <a:xfrm>
              <a:off x="10847386" y="2628900"/>
              <a:ext cx="11114" cy="24399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5" name="Shape 255"/>
            <p:cNvSpPr/>
            <p:nvPr/>
          </p:nvSpPr>
          <p:spPr>
            <a:xfrm>
              <a:off x="10783886" y="1739900"/>
              <a:ext cx="11114" cy="33321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6" name="Shape 256"/>
            <p:cNvSpPr/>
            <p:nvPr/>
          </p:nvSpPr>
          <p:spPr>
            <a:xfrm>
              <a:off x="10669586" y="2857500"/>
              <a:ext cx="11114" cy="22066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7" name="Shape 257"/>
            <p:cNvSpPr/>
            <p:nvPr/>
          </p:nvSpPr>
          <p:spPr>
            <a:xfrm>
              <a:off x="10618786" y="1663700"/>
              <a:ext cx="11114" cy="34083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8" name="Shape 258"/>
            <p:cNvSpPr/>
            <p:nvPr/>
          </p:nvSpPr>
          <p:spPr>
            <a:xfrm>
              <a:off x="10542586" y="2451100"/>
              <a:ext cx="11114" cy="26193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9" name="Shape 259"/>
            <p:cNvSpPr/>
            <p:nvPr/>
          </p:nvSpPr>
          <p:spPr>
            <a:xfrm>
              <a:off x="10517186" y="1930400"/>
              <a:ext cx="11114" cy="31321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0" name="Shape 260"/>
            <p:cNvSpPr/>
            <p:nvPr/>
          </p:nvSpPr>
          <p:spPr>
            <a:xfrm>
              <a:off x="10440986" y="3124200"/>
              <a:ext cx="11114" cy="19415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1" name="Shape 261"/>
            <p:cNvSpPr/>
            <p:nvPr/>
          </p:nvSpPr>
          <p:spPr>
            <a:xfrm>
              <a:off x="10377486" y="2882900"/>
              <a:ext cx="11114" cy="21891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2" name="Shape 262"/>
            <p:cNvSpPr/>
            <p:nvPr/>
          </p:nvSpPr>
          <p:spPr>
            <a:xfrm>
              <a:off x="10364786" y="965200"/>
              <a:ext cx="11114" cy="41068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3" name="Shape 263"/>
            <p:cNvSpPr/>
            <p:nvPr/>
          </p:nvSpPr>
          <p:spPr>
            <a:xfrm>
              <a:off x="10313986" y="3340100"/>
              <a:ext cx="11114" cy="17319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4" name="Shape 264"/>
            <p:cNvSpPr/>
            <p:nvPr/>
          </p:nvSpPr>
          <p:spPr>
            <a:xfrm>
              <a:off x="10263186" y="4216400"/>
              <a:ext cx="11114" cy="8445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5" name="Shape 265"/>
            <p:cNvSpPr/>
            <p:nvPr/>
          </p:nvSpPr>
          <p:spPr>
            <a:xfrm>
              <a:off x="10225086" y="3124200"/>
              <a:ext cx="11114" cy="19367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6" name="Shape 266"/>
            <p:cNvSpPr/>
            <p:nvPr/>
          </p:nvSpPr>
          <p:spPr>
            <a:xfrm>
              <a:off x="10174286" y="3251200"/>
              <a:ext cx="11114" cy="18192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7" name="Shape 267"/>
            <p:cNvSpPr/>
            <p:nvPr/>
          </p:nvSpPr>
          <p:spPr>
            <a:xfrm>
              <a:off x="10059986" y="2755899"/>
              <a:ext cx="11114" cy="23161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8" name="Shape 268"/>
            <p:cNvSpPr/>
            <p:nvPr/>
          </p:nvSpPr>
          <p:spPr>
            <a:xfrm>
              <a:off x="9996486" y="1447800"/>
              <a:ext cx="11114" cy="36147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9" name="Shape 269"/>
            <p:cNvSpPr/>
            <p:nvPr/>
          </p:nvSpPr>
          <p:spPr>
            <a:xfrm>
              <a:off x="9971086" y="2387600"/>
              <a:ext cx="11114" cy="26733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0" name="Shape 270"/>
            <p:cNvSpPr/>
            <p:nvPr/>
          </p:nvSpPr>
          <p:spPr>
            <a:xfrm>
              <a:off x="9869486" y="2400300"/>
              <a:ext cx="11114" cy="26717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1" name="Shape 271"/>
            <p:cNvSpPr/>
            <p:nvPr/>
          </p:nvSpPr>
          <p:spPr>
            <a:xfrm>
              <a:off x="9856786" y="3581400"/>
              <a:ext cx="11114" cy="14795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2" name="Shape 272"/>
            <p:cNvSpPr/>
            <p:nvPr/>
          </p:nvSpPr>
          <p:spPr>
            <a:xfrm>
              <a:off x="9780586" y="584200"/>
              <a:ext cx="11114" cy="44878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3" name="Shape 273"/>
            <p:cNvSpPr/>
            <p:nvPr/>
          </p:nvSpPr>
          <p:spPr>
            <a:xfrm>
              <a:off x="9755186" y="101599"/>
              <a:ext cx="11114" cy="49625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4" name="Shape 274"/>
            <p:cNvSpPr/>
            <p:nvPr/>
          </p:nvSpPr>
          <p:spPr>
            <a:xfrm>
              <a:off x="9704386" y="838200"/>
              <a:ext cx="11114" cy="42291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5" name="Shape 275"/>
            <p:cNvSpPr/>
            <p:nvPr/>
          </p:nvSpPr>
          <p:spPr>
            <a:xfrm>
              <a:off x="9628186" y="3340100"/>
              <a:ext cx="11114" cy="17208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6" name="Shape 276"/>
            <p:cNvSpPr/>
            <p:nvPr/>
          </p:nvSpPr>
          <p:spPr>
            <a:xfrm>
              <a:off x="9602786" y="3403600"/>
              <a:ext cx="11114" cy="16652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7" name="Shape 277"/>
            <p:cNvSpPr/>
            <p:nvPr/>
          </p:nvSpPr>
          <p:spPr>
            <a:xfrm>
              <a:off x="9551986" y="2743200"/>
              <a:ext cx="11114" cy="23241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8" name="Shape 278"/>
            <p:cNvSpPr/>
            <p:nvPr/>
          </p:nvSpPr>
          <p:spPr>
            <a:xfrm>
              <a:off x="9475786" y="1968499"/>
              <a:ext cx="11114" cy="309404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9" name="Shape 279"/>
            <p:cNvSpPr/>
            <p:nvPr/>
          </p:nvSpPr>
          <p:spPr>
            <a:xfrm>
              <a:off x="9450386" y="1447799"/>
              <a:ext cx="11114" cy="36226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0" name="Shape 280"/>
            <p:cNvSpPr/>
            <p:nvPr/>
          </p:nvSpPr>
          <p:spPr>
            <a:xfrm>
              <a:off x="9386886" y="3403600"/>
              <a:ext cx="11114" cy="16652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1" name="Shape 281"/>
            <p:cNvSpPr/>
            <p:nvPr/>
          </p:nvSpPr>
          <p:spPr>
            <a:xfrm>
              <a:off x="9336086" y="-1"/>
              <a:ext cx="11114" cy="50609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2" name="Shape 282"/>
            <p:cNvSpPr/>
            <p:nvPr/>
          </p:nvSpPr>
          <p:spPr>
            <a:xfrm>
              <a:off x="9297986" y="4610100"/>
              <a:ext cx="11114" cy="4587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3" name="Shape 283"/>
            <p:cNvSpPr/>
            <p:nvPr/>
          </p:nvSpPr>
          <p:spPr>
            <a:xfrm>
              <a:off x="9221786" y="1854199"/>
              <a:ext cx="11114" cy="32162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4" name="Shape 284"/>
            <p:cNvSpPr/>
            <p:nvPr/>
          </p:nvSpPr>
          <p:spPr>
            <a:xfrm>
              <a:off x="9158286" y="380999"/>
              <a:ext cx="11114" cy="46878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5" name="Shape 285"/>
            <p:cNvSpPr/>
            <p:nvPr/>
          </p:nvSpPr>
          <p:spPr>
            <a:xfrm>
              <a:off x="9107486" y="4660900"/>
              <a:ext cx="11114" cy="4095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6" name="Shape 286"/>
            <p:cNvSpPr/>
            <p:nvPr/>
          </p:nvSpPr>
          <p:spPr>
            <a:xfrm>
              <a:off x="9005886" y="596900"/>
              <a:ext cx="11114" cy="44719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7" name="Shape 287"/>
            <p:cNvSpPr/>
            <p:nvPr/>
          </p:nvSpPr>
          <p:spPr>
            <a:xfrm>
              <a:off x="8942386" y="76199"/>
              <a:ext cx="11114" cy="49958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8" name="Shape 288"/>
            <p:cNvSpPr/>
            <p:nvPr/>
          </p:nvSpPr>
          <p:spPr>
            <a:xfrm>
              <a:off x="8891586" y="152399"/>
              <a:ext cx="11114" cy="49101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9" name="Shape 289"/>
            <p:cNvSpPr/>
            <p:nvPr/>
          </p:nvSpPr>
          <p:spPr>
            <a:xfrm>
              <a:off x="8853486" y="1130300"/>
              <a:ext cx="11114" cy="3937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0" name="Shape 290"/>
            <p:cNvSpPr/>
            <p:nvPr/>
          </p:nvSpPr>
          <p:spPr>
            <a:xfrm>
              <a:off x="8789986" y="1930400"/>
              <a:ext cx="11114" cy="31400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1" name="Shape 291"/>
            <p:cNvSpPr/>
            <p:nvPr/>
          </p:nvSpPr>
          <p:spPr>
            <a:xfrm>
              <a:off x="8789986" y="3706812"/>
              <a:ext cx="11114" cy="136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2" name="Shape 292"/>
            <p:cNvSpPr/>
            <p:nvPr/>
          </p:nvSpPr>
          <p:spPr>
            <a:xfrm>
              <a:off x="8688386" y="1079500"/>
              <a:ext cx="11114" cy="39862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3" name="Shape 293"/>
            <p:cNvSpPr/>
            <p:nvPr/>
          </p:nvSpPr>
          <p:spPr>
            <a:xfrm>
              <a:off x="8637586" y="838200"/>
              <a:ext cx="11114" cy="42306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4" name="Shape 294"/>
            <p:cNvSpPr/>
            <p:nvPr/>
          </p:nvSpPr>
          <p:spPr>
            <a:xfrm>
              <a:off x="8599486" y="2260600"/>
              <a:ext cx="11114" cy="28082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5" name="Shape 295"/>
            <p:cNvSpPr/>
            <p:nvPr/>
          </p:nvSpPr>
          <p:spPr>
            <a:xfrm>
              <a:off x="8574086" y="1790700"/>
              <a:ext cx="11114" cy="32718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6" name="Shape 296"/>
            <p:cNvSpPr/>
            <p:nvPr/>
          </p:nvSpPr>
          <p:spPr>
            <a:xfrm>
              <a:off x="8434386" y="2946400"/>
              <a:ext cx="11114" cy="21193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7" name="Shape 297"/>
            <p:cNvSpPr/>
            <p:nvPr/>
          </p:nvSpPr>
          <p:spPr>
            <a:xfrm>
              <a:off x="8370886" y="2463800"/>
              <a:ext cx="11114" cy="26035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8" name="Shape 298"/>
            <p:cNvSpPr/>
            <p:nvPr/>
          </p:nvSpPr>
          <p:spPr>
            <a:xfrm>
              <a:off x="8307386" y="3770312"/>
              <a:ext cx="11114" cy="13001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9" name="Shape 299"/>
            <p:cNvSpPr/>
            <p:nvPr/>
          </p:nvSpPr>
          <p:spPr>
            <a:xfrm>
              <a:off x="8180386" y="4495800"/>
              <a:ext cx="11114" cy="568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0" name="Shape 300"/>
            <p:cNvSpPr/>
            <p:nvPr/>
          </p:nvSpPr>
          <p:spPr>
            <a:xfrm>
              <a:off x="8116886" y="1447800"/>
              <a:ext cx="11114" cy="3616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1" name="Shape 301"/>
            <p:cNvSpPr/>
            <p:nvPr/>
          </p:nvSpPr>
          <p:spPr>
            <a:xfrm>
              <a:off x="8040686" y="3352800"/>
              <a:ext cx="11114" cy="1711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2" name="Shape 302"/>
            <p:cNvSpPr/>
            <p:nvPr/>
          </p:nvSpPr>
          <p:spPr>
            <a:xfrm>
              <a:off x="7989886" y="1320799"/>
              <a:ext cx="11114" cy="37433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3" name="Shape 303"/>
            <p:cNvSpPr/>
            <p:nvPr/>
          </p:nvSpPr>
          <p:spPr>
            <a:xfrm>
              <a:off x="7837486" y="4775200"/>
              <a:ext cx="11114" cy="2905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4" name="Shape 304"/>
            <p:cNvSpPr/>
            <p:nvPr/>
          </p:nvSpPr>
          <p:spPr>
            <a:xfrm>
              <a:off x="7748586" y="3225800"/>
              <a:ext cx="11114" cy="18367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5" name="Shape 305"/>
            <p:cNvSpPr/>
            <p:nvPr/>
          </p:nvSpPr>
          <p:spPr>
            <a:xfrm>
              <a:off x="7735886" y="2832100"/>
              <a:ext cx="11114" cy="22336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6" name="Shape 306"/>
            <p:cNvSpPr/>
            <p:nvPr/>
          </p:nvSpPr>
          <p:spPr>
            <a:xfrm>
              <a:off x="7646986" y="1968499"/>
              <a:ext cx="11114" cy="31035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7" name="Shape 307"/>
            <p:cNvSpPr/>
            <p:nvPr/>
          </p:nvSpPr>
          <p:spPr>
            <a:xfrm>
              <a:off x="7583486" y="1041399"/>
              <a:ext cx="11114" cy="40290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8" name="Shape 308"/>
            <p:cNvSpPr/>
            <p:nvPr/>
          </p:nvSpPr>
          <p:spPr>
            <a:xfrm>
              <a:off x="7532686" y="3276600"/>
              <a:ext cx="11114" cy="17938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9" name="Shape 309"/>
            <p:cNvSpPr/>
            <p:nvPr/>
          </p:nvSpPr>
          <p:spPr>
            <a:xfrm>
              <a:off x="7443786" y="4229100"/>
              <a:ext cx="11114" cy="8350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0" name="Shape 310"/>
            <p:cNvSpPr/>
            <p:nvPr/>
          </p:nvSpPr>
          <p:spPr>
            <a:xfrm>
              <a:off x="7392986" y="1371600"/>
              <a:ext cx="11114" cy="37004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1" name="Shape 311"/>
            <p:cNvSpPr/>
            <p:nvPr/>
          </p:nvSpPr>
          <p:spPr>
            <a:xfrm>
              <a:off x="7380286" y="2349499"/>
              <a:ext cx="11114" cy="270986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2" name="Shape 312"/>
            <p:cNvSpPr/>
            <p:nvPr/>
          </p:nvSpPr>
          <p:spPr>
            <a:xfrm>
              <a:off x="7342186" y="3454400"/>
              <a:ext cx="11114" cy="16097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3" name="Shape 313"/>
            <p:cNvSpPr/>
            <p:nvPr/>
          </p:nvSpPr>
          <p:spPr>
            <a:xfrm>
              <a:off x="7253286" y="4673600"/>
              <a:ext cx="11114" cy="3921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4" name="Shape 314"/>
            <p:cNvSpPr/>
            <p:nvPr/>
          </p:nvSpPr>
          <p:spPr>
            <a:xfrm>
              <a:off x="7240586" y="2857499"/>
              <a:ext cx="11114" cy="22113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5" name="Shape 315"/>
            <p:cNvSpPr/>
            <p:nvPr/>
          </p:nvSpPr>
          <p:spPr>
            <a:xfrm>
              <a:off x="7164386" y="3987800"/>
              <a:ext cx="11114" cy="10747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6" name="Shape 316"/>
            <p:cNvSpPr/>
            <p:nvPr/>
          </p:nvSpPr>
          <p:spPr>
            <a:xfrm>
              <a:off x="7138986" y="203199"/>
              <a:ext cx="11114" cy="48625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7" name="Shape 317"/>
            <p:cNvSpPr/>
            <p:nvPr/>
          </p:nvSpPr>
          <p:spPr>
            <a:xfrm>
              <a:off x="7037386" y="1663700"/>
              <a:ext cx="11114" cy="33972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8" name="Shape 318"/>
            <p:cNvSpPr/>
            <p:nvPr/>
          </p:nvSpPr>
          <p:spPr>
            <a:xfrm>
              <a:off x="7050086" y="4025900"/>
              <a:ext cx="11114" cy="1041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9" name="Shape 319"/>
            <p:cNvSpPr/>
            <p:nvPr/>
          </p:nvSpPr>
          <p:spPr>
            <a:xfrm>
              <a:off x="6986586" y="1346199"/>
              <a:ext cx="11114" cy="37163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0" name="Shape 320"/>
            <p:cNvSpPr/>
            <p:nvPr/>
          </p:nvSpPr>
          <p:spPr>
            <a:xfrm>
              <a:off x="6923086" y="1485899"/>
              <a:ext cx="11114" cy="35845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1" name="Shape 321"/>
            <p:cNvSpPr/>
            <p:nvPr/>
          </p:nvSpPr>
          <p:spPr>
            <a:xfrm>
              <a:off x="6872286" y="1384300"/>
              <a:ext cx="11114" cy="36766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2" name="Shape 322"/>
            <p:cNvSpPr/>
            <p:nvPr/>
          </p:nvSpPr>
          <p:spPr>
            <a:xfrm>
              <a:off x="6808786" y="1409700"/>
              <a:ext cx="11114" cy="36591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3" name="Shape 323"/>
            <p:cNvSpPr/>
            <p:nvPr/>
          </p:nvSpPr>
          <p:spPr>
            <a:xfrm>
              <a:off x="6770686" y="368300"/>
              <a:ext cx="11114" cy="47037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4" name="Shape 324"/>
            <p:cNvSpPr/>
            <p:nvPr/>
          </p:nvSpPr>
          <p:spPr>
            <a:xfrm>
              <a:off x="6732586" y="4051300"/>
              <a:ext cx="11114" cy="1016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5" name="Shape 325"/>
            <p:cNvSpPr/>
            <p:nvPr/>
          </p:nvSpPr>
          <p:spPr>
            <a:xfrm>
              <a:off x="6669086" y="965200"/>
              <a:ext cx="11114" cy="41005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6" name="Shape 326"/>
            <p:cNvSpPr/>
            <p:nvPr/>
          </p:nvSpPr>
          <p:spPr>
            <a:xfrm>
              <a:off x="6618286" y="939799"/>
              <a:ext cx="11114" cy="41211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7" name="Shape 327"/>
            <p:cNvSpPr/>
            <p:nvPr/>
          </p:nvSpPr>
          <p:spPr>
            <a:xfrm>
              <a:off x="6592886" y="1028700"/>
              <a:ext cx="11114" cy="40417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8" name="Shape 328"/>
            <p:cNvSpPr/>
            <p:nvPr/>
          </p:nvSpPr>
          <p:spPr>
            <a:xfrm>
              <a:off x="6516686" y="266699"/>
              <a:ext cx="11114" cy="48037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9" name="Shape 329"/>
            <p:cNvSpPr/>
            <p:nvPr/>
          </p:nvSpPr>
          <p:spPr>
            <a:xfrm>
              <a:off x="6478586" y="2349500"/>
              <a:ext cx="11114" cy="27225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0" name="Shape 330"/>
            <p:cNvSpPr/>
            <p:nvPr/>
          </p:nvSpPr>
          <p:spPr>
            <a:xfrm>
              <a:off x="6389686" y="4227512"/>
              <a:ext cx="11114" cy="8366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1" name="Shape 331"/>
            <p:cNvSpPr/>
            <p:nvPr/>
          </p:nvSpPr>
          <p:spPr>
            <a:xfrm>
              <a:off x="6364286" y="3594100"/>
              <a:ext cx="11114" cy="14700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2" name="Shape 332"/>
            <p:cNvSpPr/>
            <p:nvPr/>
          </p:nvSpPr>
          <p:spPr>
            <a:xfrm>
              <a:off x="6313486" y="622300"/>
              <a:ext cx="11114" cy="44402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3" name="Shape 333"/>
            <p:cNvSpPr/>
            <p:nvPr/>
          </p:nvSpPr>
          <p:spPr>
            <a:xfrm>
              <a:off x="6275386" y="2247900"/>
              <a:ext cx="11114" cy="28130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4" name="Shape 334"/>
            <p:cNvSpPr/>
            <p:nvPr/>
          </p:nvSpPr>
          <p:spPr>
            <a:xfrm>
              <a:off x="6211886" y="4025900"/>
              <a:ext cx="11114" cy="10382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5" name="Shape 335"/>
            <p:cNvSpPr/>
            <p:nvPr/>
          </p:nvSpPr>
          <p:spPr>
            <a:xfrm>
              <a:off x="6161086" y="3403600"/>
              <a:ext cx="11114" cy="16605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6" name="Shape 336"/>
            <p:cNvSpPr/>
            <p:nvPr/>
          </p:nvSpPr>
          <p:spPr>
            <a:xfrm>
              <a:off x="6148386" y="1028700"/>
              <a:ext cx="11114" cy="40401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7" name="Shape 337"/>
            <p:cNvSpPr/>
            <p:nvPr/>
          </p:nvSpPr>
          <p:spPr>
            <a:xfrm>
              <a:off x="6046786" y="2920999"/>
              <a:ext cx="11114" cy="21447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8" name="Shape 338"/>
            <p:cNvSpPr/>
            <p:nvPr/>
          </p:nvSpPr>
          <p:spPr>
            <a:xfrm>
              <a:off x="5957886" y="2146300"/>
              <a:ext cx="11114" cy="29178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9" name="Shape 339"/>
            <p:cNvSpPr/>
            <p:nvPr/>
          </p:nvSpPr>
          <p:spPr>
            <a:xfrm>
              <a:off x="5919786" y="2692400"/>
              <a:ext cx="11114" cy="23796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0" name="Shape 340"/>
            <p:cNvSpPr/>
            <p:nvPr/>
          </p:nvSpPr>
          <p:spPr>
            <a:xfrm>
              <a:off x="5881686" y="863600"/>
              <a:ext cx="11114" cy="42084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1" name="Shape 341"/>
            <p:cNvSpPr/>
            <p:nvPr/>
          </p:nvSpPr>
          <p:spPr>
            <a:xfrm>
              <a:off x="5741986" y="3962400"/>
              <a:ext cx="11114" cy="11033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2" name="Shape 342"/>
            <p:cNvSpPr/>
            <p:nvPr/>
          </p:nvSpPr>
          <p:spPr>
            <a:xfrm>
              <a:off x="5741986" y="584200"/>
              <a:ext cx="11114" cy="44878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3" name="Shape 343"/>
            <p:cNvSpPr/>
            <p:nvPr/>
          </p:nvSpPr>
          <p:spPr>
            <a:xfrm>
              <a:off x="5653086" y="1142999"/>
              <a:ext cx="11114" cy="392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4" name="Shape 344"/>
            <p:cNvSpPr/>
            <p:nvPr/>
          </p:nvSpPr>
          <p:spPr>
            <a:xfrm>
              <a:off x="5576886" y="1536700"/>
              <a:ext cx="11114" cy="35306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5" name="Shape 345"/>
            <p:cNvSpPr/>
            <p:nvPr/>
          </p:nvSpPr>
          <p:spPr>
            <a:xfrm>
              <a:off x="5526086" y="1358900"/>
              <a:ext cx="11114" cy="37131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6" name="Shape 346"/>
            <p:cNvSpPr/>
            <p:nvPr/>
          </p:nvSpPr>
          <p:spPr>
            <a:xfrm>
              <a:off x="5462586" y="2692399"/>
              <a:ext cx="11114" cy="23733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7" name="Shape 347"/>
            <p:cNvSpPr/>
            <p:nvPr/>
          </p:nvSpPr>
          <p:spPr>
            <a:xfrm>
              <a:off x="5411786" y="4127500"/>
              <a:ext cx="11114" cy="933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8" name="Shape 348"/>
            <p:cNvSpPr/>
            <p:nvPr/>
          </p:nvSpPr>
          <p:spPr>
            <a:xfrm>
              <a:off x="5373686" y="1219199"/>
              <a:ext cx="11114" cy="38417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9" name="Shape 349"/>
            <p:cNvSpPr/>
            <p:nvPr/>
          </p:nvSpPr>
          <p:spPr>
            <a:xfrm>
              <a:off x="5322886" y="939799"/>
              <a:ext cx="11114" cy="4124327"/>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0" name="Shape 350"/>
            <p:cNvSpPr/>
            <p:nvPr/>
          </p:nvSpPr>
          <p:spPr>
            <a:xfrm>
              <a:off x="5284786" y="457200"/>
              <a:ext cx="11114" cy="46148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1" name="Shape 351"/>
            <p:cNvSpPr/>
            <p:nvPr/>
          </p:nvSpPr>
          <p:spPr>
            <a:xfrm>
              <a:off x="5221286" y="2387600"/>
              <a:ext cx="11114" cy="26781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2" name="Shape 352"/>
            <p:cNvSpPr/>
            <p:nvPr/>
          </p:nvSpPr>
          <p:spPr>
            <a:xfrm>
              <a:off x="5157786" y="3670300"/>
              <a:ext cx="11114" cy="1397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3" name="Shape 353"/>
            <p:cNvSpPr/>
            <p:nvPr/>
          </p:nvSpPr>
          <p:spPr>
            <a:xfrm>
              <a:off x="5094286" y="1092200"/>
              <a:ext cx="11114" cy="39751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4" name="Shape 354"/>
            <p:cNvSpPr/>
            <p:nvPr/>
          </p:nvSpPr>
          <p:spPr>
            <a:xfrm>
              <a:off x="5056186" y="1295400"/>
              <a:ext cx="11114" cy="37766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5" name="Shape 355"/>
            <p:cNvSpPr/>
            <p:nvPr/>
          </p:nvSpPr>
          <p:spPr>
            <a:xfrm>
              <a:off x="4954586" y="520699"/>
              <a:ext cx="11114" cy="45434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6" name="Shape 356"/>
            <p:cNvSpPr/>
            <p:nvPr/>
          </p:nvSpPr>
          <p:spPr>
            <a:xfrm>
              <a:off x="4929186" y="3403600"/>
              <a:ext cx="11114" cy="16573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7" name="Shape 357"/>
            <p:cNvSpPr/>
            <p:nvPr/>
          </p:nvSpPr>
          <p:spPr>
            <a:xfrm>
              <a:off x="4865686" y="2070099"/>
              <a:ext cx="11114" cy="30019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8" name="Shape 358"/>
            <p:cNvSpPr/>
            <p:nvPr/>
          </p:nvSpPr>
          <p:spPr>
            <a:xfrm>
              <a:off x="4827586" y="787399"/>
              <a:ext cx="11114" cy="4281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9" name="Shape 359"/>
            <p:cNvSpPr/>
            <p:nvPr/>
          </p:nvSpPr>
          <p:spPr>
            <a:xfrm>
              <a:off x="4802186" y="457200"/>
              <a:ext cx="11114" cy="46116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0" name="Shape 360"/>
            <p:cNvSpPr/>
            <p:nvPr/>
          </p:nvSpPr>
          <p:spPr>
            <a:xfrm>
              <a:off x="4713286" y="2070100"/>
              <a:ext cx="11114" cy="30003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1" name="Shape 361"/>
            <p:cNvSpPr/>
            <p:nvPr/>
          </p:nvSpPr>
          <p:spPr>
            <a:xfrm>
              <a:off x="4624386" y="596900"/>
              <a:ext cx="11114" cy="44719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2" name="Shape 362"/>
            <p:cNvSpPr/>
            <p:nvPr/>
          </p:nvSpPr>
          <p:spPr>
            <a:xfrm>
              <a:off x="4598986" y="1600200"/>
              <a:ext cx="11114" cy="34623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3" name="Shape 363"/>
            <p:cNvSpPr/>
            <p:nvPr/>
          </p:nvSpPr>
          <p:spPr>
            <a:xfrm>
              <a:off x="4548186" y="1524000"/>
              <a:ext cx="11114" cy="35385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4" name="Shape 364"/>
            <p:cNvSpPr/>
            <p:nvPr/>
          </p:nvSpPr>
          <p:spPr>
            <a:xfrm>
              <a:off x="4497386" y="2882900"/>
              <a:ext cx="11114" cy="21875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5" name="Shape 365"/>
            <p:cNvSpPr/>
            <p:nvPr/>
          </p:nvSpPr>
          <p:spPr>
            <a:xfrm>
              <a:off x="4421186" y="63499"/>
              <a:ext cx="11114" cy="49990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6" name="Shape 366"/>
            <p:cNvSpPr/>
            <p:nvPr/>
          </p:nvSpPr>
          <p:spPr>
            <a:xfrm>
              <a:off x="4370386" y="4660900"/>
              <a:ext cx="11114" cy="4032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7" name="Shape 367"/>
            <p:cNvSpPr/>
            <p:nvPr/>
          </p:nvSpPr>
          <p:spPr>
            <a:xfrm>
              <a:off x="4344986" y="1676400"/>
              <a:ext cx="11114" cy="33940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8" name="Shape 368"/>
            <p:cNvSpPr/>
            <p:nvPr/>
          </p:nvSpPr>
          <p:spPr>
            <a:xfrm>
              <a:off x="4306886" y="1333499"/>
              <a:ext cx="11114" cy="37306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9" name="Shape 369"/>
            <p:cNvSpPr/>
            <p:nvPr/>
          </p:nvSpPr>
          <p:spPr>
            <a:xfrm>
              <a:off x="4167186" y="3797300"/>
              <a:ext cx="11114" cy="12747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0" name="Shape 370"/>
            <p:cNvSpPr/>
            <p:nvPr/>
          </p:nvSpPr>
          <p:spPr>
            <a:xfrm>
              <a:off x="4154486" y="825500"/>
              <a:ext cx="11114" cy="42449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1" name="Shape 371"/>
            <p:cNvSpPr/>
            <p:nvPr/>
          </p:nvSpPr>
          <p:spPr>
            <a:xfrm>
              <a:off x="4090986" y="4800600"/>
              <a:ext cx="11114" cy="2667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2" name="Shape 372"/>
            <p:cNvSpPr/>
            <p:nvPr/>
          </p:nvSpPr>
          <p:spPr>
            <a:xfrm>
              <a:off x="4052886" y="1536700"/>
              <a:ext cx="11114" cy="35306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3" name="Shape 373"/>
            <p:cNvSpPr/>
            <p:nvPr/>
          </p:nvSpPr>
          <p:spPr>
            <a:xfrm>
              <a:off x="4002086" y="3987800"/>
              <a:ext cx="11114" cy="10810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4" name="Shape 374"/>
            <p:cNvSpPr/>
            <p:nvPr/>
          </p:nvSpPr>
          <p:spPr>
            <a:xfrm>
              <a:off x="3938586" y="622299"/>
              <a:ext cx="11114" cy="44386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5" name="Shape 375"/>
            <p:cNvSpPr/>
            <p:nvPr/>
          </p:nvSpPr>
          <p:spPr>
            <a:xfrm>
              <a:off x="3849686" y="1358900"/>
              <a:ext cx="11114" cy="37099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6" name="Shape 376"/>
            <p:cNvSpPr/>
            <p:nvPr/>
          </p:nvSpPr>
          <p:spPr>
            <a:xfrm>
              <a:off x="3786186" y="2158999"/>
              <a:ext cx="11114" cy="29130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7" name="Shape 377"/>
            <p:cNvSpPr/>
            <p:nvPr/>
          </p:nvSpPr>
          <p:spPr>
            <a:xfrm>
              <a:off x="3748086" y="1511300"/>
              <a:ext cx="11114" cy="3556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8" name="Shape 378"/>
            <p:cNvSpPr/>
            <p:nvPr/>
          </p:nvSpPr>
          <p:spPr>
            <a:xfrm>
              <a:off x="3709986" y="2298700"/>
              <a:ext cx="11114" cy="27622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9" name="Shape 379"/>
            <p:cNvSpPr/>
            <p:nvPr/>
          </p:nvSpPr>
          <p:spPr>
            <a:xfrm>
              <a:off x="3646486" y="3835400"/>
              <a:ext cx="11114" cy="12366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0" name="Shape 380"/>
            <p:cNvSpPr/>
            <p:nvPr/>
          </p:nvSpPr>
          <p:spPr>
            <a:xfrm>
              <a:off x="3621086" y="2311400"/>
              <a:ext cx="11114" cy="27590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1" name="Shape 381"/>
            <p:cNvSpPr/>
            <p:nvPr/>
          </p:nvSpPr>
          <p:spPr>
            <a:xfrm>
              <a:off x="3519486" y="1435100"/>
              <a:ext cx="11114" cy="36258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2" name="Shape 382"/>
            <p:cNvSpPr/>
            <p:nvPr/>
          </p:nvSpPr>
          <p:spPr>
            <a:xfrm>
              <a:off x="3443286" y="4432300"/>
              <a:ext cx="11114" cy="6334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3" name="Shape 383"/>
            <p:cNvSpPr/>
            <p:nvPr/>
          </p:nvSpPr>
          <p:spPr>
            <a:xfrm>
              <a:off x="3392486" y="4597400"/>
              <a:ext cx="11114" cy="4714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4" name="Shape 384"/>
            <p:cNvSpPr/>
            <p:nvPr/>
          </p:nvSpPr>
          <p:spPr>
            <a:xfrm>
              <a:off x="3278186" y="1536700"/>
              <a:ext cx="11114" cy="35321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5" name="Shape 385"/>
            <p:cNvSpPr/>
            <p:nvPr/>
          </p:nvSpPr>
          <p:spPr>
            <a:xfrm>
              <a:off x="3265486" y="1676400"/>
              <a:ext cx="11114" cy="33893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6" name="Shape 386"/>
            <p:cNvSpPr/>
            <p:nvPr/>
          </p:nvSpPr>
          <p:spPr>
            <a:xfrm>
              <a:off x="3214686" y="2146299"/>
              <a:ext cx="11114" cy="291941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7" name="Shape 387"/>
            <p:cNvSpPr/>
            <p:nvPr/>
          </p:nvSpPr>
          <p:spPr>
            <a:xfrm>
              <a:off x="3176586" y="2641600"/>
              <a:ext cx="11114" cy="24193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8" name="Shape 388"/>
            <p:cNvSpPr/>
            <p:nvPr/>
          </p:nvSpPr>
          <p:spPr>
            <a:xfrm>
              <a:off x="3049586" y="3175000"/>
              <a:ext cx="11114" cy="18923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9" name="Shape 389"/>
            <p:cNvSpPr/>
            <p:nvPr/>
          </p:nvSpPr>
          <p:spPr>
            <a:xfrm>
              <a:off x="2947986" y="1219199"/>
              <a:ext cx="11114" cy="38417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0" name="Shape 390"/>
            <p:cNvSpPr/>
            <p:nvPr/>
          </p:nvSpPr>
          <p:spPr>
            <a:xfrm>
              <a:off x="2897186" y="2920999"/>
              <a:ext cx="11114" cy="21447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1" name="Shape 391"/>
            <p:cNvSpPr/>
            <p:nvPr/>
          </p:nvSpPr>
          <p:spPr>
            <a:xfrm>
              <a:off x="2846386" y="4305300"/>
              <a:ext cx="11114" cy="7604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2" name="Shape 392"/>
            <p:cNvSpPr/>
            <p:nvPr/>
          </p:nvSpPr>
          <p:spPr>
            <a:xfrm>
              <a:off x="2795586" y="3873500"/>
              <a:ext cx="11114" cy="1187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3" name="Shape 393"/>
            <p:cNvSpPr/>
            <p:nvPr/>
          </p:nvSpPr>
          <p:spPr>
            <a:xfrm>
              <a:off x="2732086" y="4343400"/>
              <a:ext cx="11114" cy="7207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4" name="Shape 394"/>
            <p:cNvSpPr/>
            <p:nvPr/>
          </p:nvSpPr>
          <p:spPr>
            <a:xfrm>
              <a:off x="2706686" y="3619500"/>
              <a:ext cx="11114" cy="14509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5" name="Shape 395"/>
            <p:cNvSpPr/>
            <p:nvPr/>
          </p:nvSpPr>
          <p:spPr>
            <a:xfrm>
              <a:off x="2668586" y="1600200"/>
              <a:ext cx="11114" cy="34607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6" name="Shape 396"/>
            <p:cNvSpPr/>
            <p:nvPr/>
          </p:nvSpPr>
          <p:spPr>
            <a:xfrm>
              <a:off x="2605086" y="977899"/>
              <a:ext cx="11114" cy="40830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7" name="Shape 397"/>
            <p:cNvSpPr/>
            <p:nvPr/>
          </p:nvSpPr>
          <p:spPr>
            <a:xfrm>
              <a:off x="2528886" y="3441700"/>
              <a:ext cx="11114" cy="16287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8" name="Shape 398"/>
            <p:cNvSpPr/>
            <p:nvPr/>
          </p:nvSpPr>
          <p:spPr>
            <a:xfrm>
              <a:off x="2465386" y="1562100"/>
              <a:ext cx="11114" cy="35083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9" name="Shape 399"/>
            <p:cNvSpPr/>
            <p:nvPr/>
          </p:nvSpPr>
          <p:spPr>
            <a:xfrm>
              <a:off x="2325686" y="3987800"/>
              <a:ext cx="11114" cy="10842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0" name="Shape 400"/>
            <p:cNvSpPr/>
            <p:nvPr/>
          </p:nvSpPr>
          <p:spPr>
            <a:xfrm>
              <a:off x="2312986" y="2705099"/>
              <a:ext cx="11114" cy="23637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1" name="Shape 401"/>
            <p:cNvSpPr/>
            <p:nvPr/>
          </p:nvSpPr>
          <p:spPr>
            <a:xfrm>
              <a:off x="2236786" y="1498599"/>
              <a:ext cx="11114" cy="35718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2" name="Shape 402"/>
            <p:cNvSpPr/>
            <p:nvPr/>
          </p:nvSpPr>
          <p:spPr>
            <a:xfrm>
              <a:off x="2198686" y="1587500"/>
              <a:ext cx="11114" cy="34845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3" name="Shape 403"/>
            <p:cNvSpPr/>
            <p:nvPr/>
          </p:nvSpPr>
          <p:spPr>
            <a:xfrm>
              <a:off x="2147886" y="977900"/>
              <a:ext cx="11114" cy="40878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4" name="Shape 404"/>
            <p:cNvSpPr/>
            <p:nvPr/>
          </p:nvSpPr>
          <p:spPr>
            <a:xfrm>
              <a:off x="2122486" y="1143000"/>
              <a:ext cx="11114" cy="39243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5" name="Shape 405"/>
            <p:cNvSpPr/>
            <p:nvPr/>
          </p:nvSpPr>
          <p:spPr>
            <a:xfrm>
              <a:off x="2020886" y="1612900"/>
              <a:ext cx="11114" cy="34559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6" name="Shape 406"/>
            <p:cNvSpPr/>
            <p:nvPr/>
          </p:nvSpPr>
          <p:spPr>
            <a:xfrm>
              <a:off x="1881186" y="3441700"/>
              <a:ext cx="11114" cy="16240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7" name="Shape 407"/>
            <p:cNvSpPr/>
            <p:nvPr/>
          </p:nvSpPr>
          <p:spPr>
            <a:xfrm>
              <a:off x="1830386" y="2273300"/>
              <a:ext cx="11114" cy="27908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8" name="Shape 408"/>
            <p:cNvSpPr/>
            <p:nvPr/>
          </p:nvSpPr>
          <p:spPr>
            <a:xfrm>
              <a:off x="1830386" y="3973512"/>
              <a:ext cx="11114" cy="10890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9" name="Shape 409"/>
            <p:cNvSpPr/>
            <p:nvPr/>
          </p:nvSpPr>
          <p:spPr>
            <a:xfrm>
              <a:off x="1741486" y="2552699"/>
              <a:ext cx="11114" cy="25130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0" name="Shape 410"/>
            <p:cNvSpPr/>
            <p:nvPr/>
          </p:nvSpPr>
          <p:spPr>
            <a:xfrm>
              <a:off x="1690686" y="4711700"/>
              <a:ext cx="11114" cy="3492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1" name="Shape 411"/>
            <p:cNvSpPr/>
            <p:nvPr/>
          </p:nvSpPr>
          <p:spPr>
            <a:xfrm>
              <a:off x="1639886" y="4102100"/>
              <a:ext cx="11114" cy="9604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2" name="Shape 412"/>
            <p:cNvSpPr/>
            <p:nvPr/>
          </p:nvSpPr>
          <p:spPr>
            <a:xfrm>
              <a:off x="1639886" y="2285999"/>
              <a:ext cx="11114" cy="278606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3" name="Shape 413"/>
            <p:cNvSpPr/>
            <p:nvPr/>
          </p:nvSpPr>
          <p:spPr>
            <a:xfrm>
              <a:off x="1576386" y="3619500"/>
              <a:ext cx="11114" cy="1441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4" name="Shape 414"/>
            <p:cNvSpPr/>
            <p:nvPr/>
          </p:nvSpPr>
          <p:spPr>
            <a:xfrm>
              <a:off x="1525586" y="2120900"/>
              <a:ext cx="11114" cy="29448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5" name="Shape 415"/>
            <p:cNvSpPr/>
            <p:nvPr/>
          </p:nvSpPr>
          <p:spPr>
            <a:xfrm>
              <a:off x="1449386" y="4165600"/>
              <a:ext cx="11114" cy="9017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6" name="Shape 416"/>
            <p:cNvSpPr/>
            <p:nvPr/>
          </p:nvSpPr>
          <p:spPr>
            <a:xfrm>
              <a:off x="1398586" y="2501899"/>
              <a:ext cx="11114" cy="25606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7" name="Shape 417"/>
            <p:cNvSpPr/>
            <p:nvPr/>
          </p:nvSpPr>
          <p:spPr>
            <a:xfrm>
              <a:off x="1360486" y="4622800"/>
              <a:ext cx="11114" cy="4397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8" name="Shape 418"/>
            <p:cNvSpPr/>
            <p:nvPr/>
          </p:nvSpPr>
          <p:spPr>
            <a:xfrm>
              <a:off x="1296986" y="3644900"/>
              <a:ext cx="11114" cy="14271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9" name="Shape 419"/>
            <p:cNvSpPr/>
            <p:nvPr/>
          </p:nvSpPr>
          <p:spPr>
            <a:xfrm>
              <a:off x="1246186" y="2654300"/>
              <a:ext cx="11114" cy="24066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0" name="Shape 420"/>
            <p:cNvSpPr/>
            <p:nvPr/>
          </p:nvSpPr>
          <p:spPr>
            <a:xfrm>
              <a:off x="1233486" y="2336800"/>
              <a:ext cx="11114" cy="2727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1" name="Shape 421"/>
            <p:cNvSpPr/>
            <p:nvPr/>
          </p:nvSpPr>
          <p:spPr>
            <a:xfrm>
              <a:off x="1081086" y="2781300"/>
              <a:ext cx="11114" cy="22907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2" name="Shape 422"/>
            <p:cNvSpPr/>
            <p:nvPr/>
          </p:nvSpPr>
          <p:spPr>
            <a:xfrm>
              <a:off x="979486" y="2578100"/>
              <a:ext cx="11114" cy="24860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3" name="Shape 423"/>
            <p:cNvSpPr/>
            <p:nvPr/>
          </p:nvSpPr>
          <p:spPr>
            <a:xfrm>
              <a:off x="890586" y="1333500"/>
              <a:ext cx="11114" cy="37290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4" name="Shape 424"/>
            <p:cNvSpPr/>
            <p:nvPr/>
          </p:nvSpPr>
          <p:spPr>
            <a:xfrm>
              <a:off x="877886" y="1155699"/>
              <a:ext cx="11114" cy="3911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5" name="Shape 425"/>
            <p:cNvSpPr/>
            <p:nvPr/>
          </p:nvSpPr>
          <p:spPr>
            <a:xfrm>
              <a:off x="827086" y="4787900"/>
              <a:ext cx="11114" cy="279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6" name="Shape 426"/>
            <p:cNvSpPr/>
            <p:nvPr/>
          </p:nvSpPr>
          <p:spPr>
            <a:xfrm>
              <a:off x="725486" y="1536700"/>
              <a:ext cx="11114" cy="35321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7" name="Shape 427"/>
            <p:cNvSpPr/>
            <p:nvPr/>
          </p:nvSpPr>
          <p:spPr>
            <a:xfrm>
              <a:off x="687386" y="3746500"/>
              <a:ext cx="11114" cy="13223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8" name="Shape 428"/>
            <p:cNvSpPr/>
            <p:nvPr/>
          </p:nvSpPr>
          <p:spPr>
            <a:xfrm>
              <a:off x="623886" y="1981200"/>
              <a:ext cx="11114" cy="30829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9" name="Shape 429"/>
            <p:cNvSpPr/>
            <p:nvPr/>
          </p:nvSpPr>
          <p:spPr>
            <a:xfrm>
              <a:off x="534986" y="2908300"/>
              <a:ext cx="11114" cy="21558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0" name="Shape 430"/>
            <p:cNvSpPr/>
            <p:nvPr/>
          </p:nvSpPr>
          <p:spPr>
            <a:xfrm>
              <a:off x="471486" y="3327400"/>
              <a:ext cx="11114" cy="17351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1" name="Shape 431"/>
            <p:cNvSpPr/>
            <p:nvPr/>
          </p:nvSpPr>
          <p:spPr>
            <a:xfrm>
              <a:off x="433386" y="1117599"/>
              <a:ext cx="11114" cy="39465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2" name="Shape 432"/>
            <p:cNvSpPr/>
            <p:nvPr/>
          </p:nvSpPr>
          <p:spPr>
            <a:xfrm>
              <a:off x="268286" y="2882900"/>
              <a:ext cx="11114" cy="21812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3" name="Shape 433"/>
            <p:cNvSpPr/>
            <p:nvPr/>
          </p:nvSpPr>
          <p:spPr>
            <a:xfrm>
              <a:off x="230186" y="2082799"/>
              <a:ext cx="11114" cy="298926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4" name="Shape 434"/>
            <p:cNvSpPr/>
            <p:nvPr/>
          </p:nvSpPr>
          <p:spPr>
            <a:xfrm>
              <a:off x="166686" y="4965700"/>
              <a:ext cx="11114" cy="1000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5" name="Shape 435"/>
            <p:cNvSpPr/>
            <p:nvPr/>
          </p:nvSpPr>
          <p:spPr>
            <a:xfrm>
              <a:off x="141286" y="1854200"/>
              <a:ext cx="11114" cy="32131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6" name="Shape 436"/>
            <p:cNvSpPr/>
            <p:nvPr/>
          </p:nvSpPr>
          <p:spPr>
            <a:xfrm>
              <a:off x="88899" y="3352800"/>
              <a:ext cx="12701" cy="17192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7" name="Shape 437"/>
            <p:cNvSpPr/>
            <p:nvPr/>
          </p:nvSpPr>
          <p:spPr>
            <a:xfrm>
              <a:off x="-1" y="2463800"/>
              <a:ext cx="12701" cy="25971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438" name="Shape 438"/>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11_Title Slide">
  <p:cSld name="11_Title Slide">
    <p:bg>
      <p:bgPr>
        <a:solidFill>
          <a:schemeClr val="accent2"/>
        </a:solidFill>
        <a:effectLst/>
      </p:bgPr>
    </p:bg>
    <p:spTree>
      <p:nvGrpSpPr>
        <p:cNvPr id="1" name="Shape 771"/>
        <p:cNvGrpSpPr/>
        <p:nvPr/>
      </p:nvGrpSpPr>
      <p:grpSpPr>
        <a:xfrm>
          <a:off x="0" y="0"/>
          <a:ext cx="0" cy="0"/>
          <a:chOff x="0" y="0"/>
          <a:chExt cx="0" cy="0"/>
        </a:xfrm>
      </p:grpSpPr>
      <p:grpSp>
        <p:nvGrpSpPr>
          <p:cNvPr id="772" name="Shape 772"/>
          <p:cNvGrpSpPr/>
          <p:nvPr/>
        </p:nvGrpSpPr>
        <p:grpSpPr>
          <a:xfrm>
            <a:off x="3106193" y="769470"/>
            <a:ext cx="20713618" cy="11825384"/>
            <a:chOff x="0" y="-1"/>
            <a:chExt cx="20704174" cy="11825382"/>
          </a:xfrm>
        </p:grpSpPr>
        <p:sp>
          <p:nvSpPr>
            <p:cNvPr id="773" name="Shape 773"/>
            <p:cNvSpPr/>
            <p:nvPr/>
          </p:nvSpPr>
          <p:spPr>
            <a:xfrm rot="10800000" flipH="1">
              <a:off x="0" y="10016004"/>
              <a:ext cx="41275"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4" name="Shape 774"/>
            <p:cNvSpPr/>
            <p:nvPr/>
          </p:nvSpPr>
          <p:spPr>
            <a:xfrm rot="10800000" flipH="1">
              <a:off x="81615" y="60513"/>
              <a:ext cx="41276" cy="6313490"/>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5" name="Shape 775"/>
            <p:cNvSpPr/>
            <p:nvPr/>
          </p:nvSpPr>
          <p:spPr>
            <a:xfrm rot="10800000" flipH="1">
              <a:off x="4076699" y="10028704"/>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6" name="Shape 776"/>
            <p:cNvSpPr/>
            <p:nvPr/>
          </p:nvSpPr>
          <p:spPr>
            <a:xfrm rot="10800000" flipH="1">
              <a:off x="4051299" y="94128"/>
              <a:ext cx="41276" cy="6313490"/>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7" name="Shape 777"/>
            <p:cNvSpPr/>
            <p:nvPr/>
          </p:nvSpPr>
          <p:spPr>
            <a:xfrm rot="10800000" flipH="1">
              <a:off x="8915399" y="10028704"/>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8" name="Shape 778"/>
            <p:cNvSpPr/>
            <p:nvPr/>
          </p:nvSpPr>
          <p:spPr>
            <a:xfrm rot="10800000" flipH="1">
              <a:off x="8101989" y="513229"/>
              <a:ext cx="41276" cy="6313490"/>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9" name="Shape 779"/>
            <p:cNvSpPr/>
            <p:nvPr/>
          </p:nvSpPr>
          <p:spPr>
            <a:xfrm rot="10800000" flipH="1">
              <a:off x="16890998" y="10028704"/>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80" name="Shape 780"/>
            <p:cNvSpPr/>
            <p:nvPr/>
          </p:nvSpPr>
          <p:spPr>
            <a:xfrm rot="10800000" flipH="1">
              <a:off x="12231592" y="-1"/>
              <a:ext cx="41276" cy="6313490"/>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81" name="Shape 781"/>
            <p:cNvSpPr/>
            <p:nvPr/>
          </p:nvSpPr>
          <p:spPr>
            <a:xfrm rot="10800000" flipH="1">
              <a:off x="16344898" y="10491880"/>
              <a:ext cx="41276" cy="133350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82" name="Shape 782"/>
            <p:cNvSpPr/>
            <p:nvPr/>
          </p:nvSpPr>
          <p:spPr>
            <a:xfrm rot="10800000" flipH="1">
              <a:off x="20662898" y="10003304"/>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83" name="Shape 783"/>
            <p:cNvSpPr/>
            <p:nvPr/>
          </p:nvSpPr>
          <p:spPr>
            <a:xfrm rot="10800000" flipH="1">
              <a:off x="16282281" y="190044"/>
              <a:ext cx="45764" cy="6503603"/>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784" name="Shape 784"/>
          <p:cNvSpPr txBox="1">
            <a:spLocks noGrp="1"/>
          </p:cNvSpPr>
          <p:nvPr>
            <p:ph type="title"/>
          </p:nvPr>
        </p:nvSpPr>
        <p:spPr>
          <a:xfrm>
            <a:off x="10438316" y="8268049"/>
            <a:ext cx="12580094" cy="477520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785" name="Shape 785"/>
          <p:cNvSpPr txBox="1"/>
          <p:nvPr/>
        </p:nvSpPr>
        <p:spPr>
          <a:xfrm>
            <a:off x="21363666" y="744071"/>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a:solidFill>
                  <a:srgbClr val="FEFEFE"/>
                </a:solidFill>
                <a:latin typeface="Helvetica Neue"/>
                <a:ea typeface="Helvetica Neue"/>
                <a:cs typeface="Helvetica Neue"/>
                <a:sym typeface="Helvetica Neue"/>
              </a:rPr>
              <a:t>‹#›</a:t>
            </a:r>
            <a:endParaRPr/>
          </a:p>
        </p:txBody>
      </p:sp>
      <p:sp>
        <p:nvSpPr>
          <p:cNvPr id="786" name="Shape 786"/>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text 2 column">
  <p:cSld name="Title and text 2 column">
    <p:bg>
      <p:bgPr>
        <a:solidFill>
          <a:srgbClr val="FEFEFE"/>
        </a:solidFill>
        <a:effectLst/>
      </p:bgPr>
    </p:bg>
    <p:spTree>
      <p:nvGrpSpPr>
        <p:cNvPr id="1" name="Shape 804"/>
        <p:cNvGrpSpPr/>
        <p:nvPr/>
      </p:nvGrpSpPr>
      <p:grpSpPr>
        <a:xfrm>
          <a:off x="0" y="0"/>
          <a:ext cx="0" cy="0"/>
          <a:chOff x="0" y="0"/>
          <a:chExt cx="0" cy="0"/>
        </a:xfrm>
      </p:grpSpPr>
      <p:grpSp>
        <p:nvGrpSpPr>
          <p:cNvPr id="805" name="Shape 805"/>
          <p:cNvGrpSpPr/>
          <p:nvPr/>
        </p:nvGrpSpPr>
        <p:grpSpPr>
          <a:xfrm>
            <a:off x="863994" y="12153898"/>
            <a:ext cx="22911720" cy="1031877"/>
            <a:chOff x="0" y="-1"/>
            <a:chExt cx="22901274" cy="1031876"/>
          </a:xfrm>
        </p:grpSpPr>
        <p:sp>
          <p:nvSpPr>
            <p:cNvPr id="806" name="Shape 806"/>
            <p:cNvSpPr/>
            <p:nvPr/>
          </p:nvSpPr>
          <p:spPr>
            <a:xfrm>
              <a:off x="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07" name="Shape 807"/>
            <p:cNvSpPr/>
            <p:nvPr/>
          </p:nvSpPr>
          <p:spPr>
            <a:xfrm>
              <a:off x="127000" y="444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08" name="Shape 808"/>
            <p:cNvSpPr/>
            <p:nvPr/>
          </p:nvSpPr>
          <p:spPr>
            <a:xfrm>
              <a:off x="355600" y="444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09" name="Shape 809"/>
            <p:cNvSpPr/>
            <p:nvPr/>
          </p:nvSpPr>
          <p:spPr>
            <a:xfrm>
              <a:off x="3556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0" name="Shape 810"/>
            <p:cNvSpPr/>
            <p:nvPr/>
          </p:nvSpPr>
          <p:spPr>
            <a:xfrm>
              <a:off x="3556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1" name="Shape 811"/>
            <p:cNvSpPr/>
            <p:nvPr/>
          </p:nvSpPr>
          <p:spPr>
            <a:xfrm>
              <a:off x="4826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2" name="Shape 812"/>
            <p:cNvSpPr/>
            <p:nvPr/>
          </p:nvSpPr>
          <p:spPr>
            <a:xfrm>
              <a:off x="482600" y="2032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3" name="Shape 813"/>
            <p:cNvSpPr/>
            <p:nvPr/>
          </p:nvSpPr>
          <p:spPr>
            <a:xfrm>
              <a:off x="4826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4" name="Shape 814"/>
            <p:cNvSpPr/>
            <p:nvPr/>
          </p:nvSpPr>
          <p:spPr>
            <a:xfrm>
              <a:off x="5969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5" name="Shape 815"/>
            <p:cNvSpPr/>
            <p:nvPr/>
          </p:nvSpPr>
          <p:spPr>
            <a:xfrm>
              <a:off x="14224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6" name="Shape 816"/>
            <p:cNvSpPr/>
            <p:nvPr/>
          </p:nvSpPr>
          <p:spPr>
            <a:xfrm>
              <a:off x="1892300"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7" name="Shape 817"/>
            <p:cNvSpPr/>
            <p:nvPr/>
          </p:nvSpPr>
          <p:spPr>
            <a:xfrm>
              <a:off x="33147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8" name="Shape 818"/>
            <p:cNvSpPr/>
            <p:nvPr/>
          </p:nvSpPr>
          <p:spPr>
            <a:xfrm>
              <a:off x="3441700" y="9144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9" name="Shape 819"/>
            <p:cNvSpPr/>
            <p:nvPr/>
          </p:nvSpPr>
          <p:spPr>
            <a:xfrm>
              <a:off x="3441700" y="6731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0" name="Shape 820"/>
            <p:cNvSpPr/>
            <p:nvPr/>
          </p:nvSpPr>
          <p:spPr>
            <a:xfrm>
              <a:off x="34417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1" name="Shape 821"/>
            <p:cNvSpPr/>
            <p:nvPr/>
          </p:nvSpPr>
          <p:spPr>
            <a:xfrm>
              <a:off x="34417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2" name="Shape 822"/>
            <p:cNvSpPr/>
            <p:nvPr/>
          </p:nvSpPr>
          <p:spPr>
            <a:xfrm>
              <a:off x="3556000"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3" name="Shape 823"/>
            <p:cNvSpPr/>
            <p:nvPr/>
          </p:nvSpPr>
          <p:spPr>
            <a:xfrm>
              <a:off x="3556000" y="6731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4" name="Shape 824"/>
            <p:cNvSpPr/>
            <p:nvPr/>
          </p:nvSpPr>
          <p:spPr>
            <a:xfrm>
              <a:off x="35560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5" name="Shape 825"/>
            <p:cNvSpPr/>
            <p:nvPr/>
          </p:nvSpPr>
          <p:spPr>
            <a:xfrm>
              <a:off x="43815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6" name="Shape 826"/>
            <p:cNvSpPr/>
            <p:nvPr/>
          </p:nvSpPr>
          <p:spPr>
            <a:xfrm>
              <a:off x="50927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7" name="Shape 827"/>
            <p:cNvSpPr/>
            <p:nvPr/>
          </p:nvSpPr>
          <p:spPr>
            <a:xfrm>
              <a:off x="52197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8" name="Shape 828"/>
            <p:cNvSpPr/>
            <p:nvPr/>
          </p:nvSpPr>
          <p:spPr>
            <a:xfrm>
              <a:off x="55753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9" name="Shape 829"/>
            <p:cNvSpPr/>
            <p:nvPr/>
          </p:nvSpPr>
          <p:spPr>
            <a:xfrm>
              <a:off x="61595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0" name="Shape 830"/>
            <p:cNvSpPr/>
            <p:nvPr/>
          </p:nvSpPr>
          <p:spPr>
            <a:xfrm>
              <a:off x="62738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1" name="Shape 831"/>
            <p:cNvSpPr/>
            <p:nvPr/>
          </p:nvSpPr>
          <p:spPr>
            <a:xfrm>
              <a:off x="64008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2" name="Shape 832"/>
            <p:cNvSpPr/>
            <p:nvPr/>
          </p:nvSpPr>
          <p:spPr>
            <a:xfrm>
              <a:off x="65151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3" name="Shape 833"/>
            <p:cNvSpPr/>
            <p:nvPr/>
          </p:nvSpPr>
          <p:spPr>
            <a:xfrm>
              <a:off x="67564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4" name="Shape 834"/>
            <p:cNvSpPr/>
            <p:nvPr/>
          </p:nvSpPr>
          <p:spPr>
            <a:xfrm>
              <a:off x="69850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5" name="Shape 835"/>
            <p:cNvSpPr/>
            <p:nvPr/>
          </p:nvSpPr>
          <p:spPr>
            <a:xfrm>
              <a:off x="71120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6" name="Shape 836"/>
            <p:cNvSpPr/>
            <p:nvPr/>
          </p:nvSpPr>
          <p:spPr>
            <a:xfrm>
              <a:off x="73406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7" name="Shape 837"/>
            <p:cNvSpPr/>
            <p:nvPr/>
          </p:nvSpPr>
          <p:spPr>
            <a:xfrm>
              <a:off x="84074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8" name="Shape 838"/>
            <p:cNvSpPr/>
            <p:nvPr/>
          </p:nvSpPr>
          <p:spPr>
            <a:xfrm>
              <a:off x="84074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9" name="Shape 839"/>
            <p:cNvSpPr/>
            <p:nvPr/>
          </p:nvSpPr>
          <p:spPr>
            <a:xfrm>
              <a:off x="85344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0" name="Shape 840"/>
            <p:cNvSpPr/>
            <p:nvPr/>
          </p:nvSpPr>
          <p:spPr>
            <a:xfrm>
              <a:off x="86487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1" name="Shape 841"/>
            <p:cNvSpPr/>
            <p:nvPr/>
          </p:nvSpPr>
          <p:spPr>
            <a:xfrm>
              <a:off x="87630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2" name="Shape 842"/>
            <p:cNvSpPr/>
            <p:nvPr/>
          </p:nvSpPr>
          <p:spPr>
            <a:xfrm>
              <a:off x="87630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3" name="Shape 843"/>
            <p:cNvSpPr/>
            <p:nvPr/>
          </p:nvSpPr>
          <p:spPr>
            <a:xfrm>
              <a:off x="88900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4" name="Shape 844"/>
            <p:cNvSpPr/>
            <p:nvPr/>
          </p:nvSpPr>
          <p:spPr>
            <a:xfrm>
              <a:off x="88900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5" name="Shape 845"/>
            <p:cNvSpPr/>
            <p:nvPr/>
          </p:nvSpPr>
          <p:spPr>
            <a:xfrm>
              <a:off x="88900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6" name="Shape 846"/>
            <p:cNvSpPr/>
            <p:nvPr/>
          </p:nvSpPr>
          <p:spPr>
            <a:xfrm>
              <a:off x="90043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7" name="Shape 847"/>
            <p:cNvSpPr/>
            <p:nvPr/>
          </p:nvSpPr>
          <p:spPr>
            <a:xfrm>
              <a:off x="91186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8" name="Shape 848"/>
            <p:cNvSpPr/>
            <p:nvPr/>
          </p:nvSpPr>
          <p:spPr>
            <a:xfrm>
              <a:off x="91186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9" name="Shape 849"/>
            <p:cNvSpPr/>
            <p:nvPr/>
          </p:nvSpPr>
          <p:spPr>
            <a:xfrm>
              <a:off x="92456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0" name="Shape 850"/>
            <p:cNvSpPr/>
            <p:nvPr/>
          </p:nvSpPr>
          <p:spPr>
            <a:xfrm>
              <a:off x="93599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1" name="Shape 851"/>
            <p:cNvSpPr/>
            <p:nvPr/>
          </p:nvSpPr>
          <p:spPr>
            <a:xfrm>
              <a:off x="94742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2" name="Shape 852"/>
            <p:cNvSpPr/>
            <p:nvPr/>
          </p:nvSpPr>
          <p:spPr>
            <a:xfrm>
              <a:off x="9474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3" name="Shape 853"/>
            <p:cNvSpPr/>
            <p:nvPr/>
          </p:nvSpPr>
          <p:spPr>
            <a:xfrm>
              <a:off x="97155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4" name="Shape 854"/>
            <p:cNvSpPr/>
            <p:nvPr/>
          </p:nvSpPr>
          <p:spPr>
            <a:xfrm>
              <a:off x="97155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5" name="Shape 855"/>
            <p:cNvSpPr/>
            <p:nvPr/>
          </p:nvSpPr>
          <p:spPr>
            <a:xfrm>
              <a:off x="9829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6" name="Shape 856"/>
            <p:cNvSpPr/>
            <p:nvPr/>
          </p:nvSpPr>
          <p:spPr>
            <a:xfrm>
              <a:off x="98298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7" name="Shape 857"/>
            <p:cNvSpPr/>
            <p:nvPr/>
          </p:nvSpPr>
          <p:spPr>
            <a:xfrm>
              <a:off x="99568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8" name="Shape 858"/>
            <p:cNvSpPr/>
            <p:nvPr/>
          </p:nvSpPr>
          <p:spPr>
            <a:xfrm>
              <a:off x="9956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9" name="Shape 859"/>
            <p:cNvSpPr/>
            <p:nvPr/>
          </p:nvSpPr>
          <p:spPr>
            <a:xfrm>
              <a:off x="99568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0" name="Shape 860"/>
            <p:cNvSpPr/>
            <p:nvPr/>
          </p:nvSpPr>
          <p:spPr>
            <a:xfrm>
              <a:off x="99568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1" name="Shape 861"/>
            <p:cNvSpPr/>
            <p:nvPr/>
          </p:nvSpPr>
          <p:spPr>
            <a:xfrm>
              <a:off x="100711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2" name="Shape 862"/>
            <p:cNvSpPr/>
            <p:nvPr/>
          </p:nvSpPr>
          <p:spPr>
            <a:xfrm>
              <a:off x="100711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3" name="Shape 863"/>
            <p:cNvSpPr/>
            <p:nvPr/>
          </p:nvSpPr>
          <p:spPr>
            <a:xfrm>
              <a:off x="100711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4" name="Shape 864"/>
            <p:cNvSpPr/>
            <p:nvPr/>
          </p:nvSpPr>
          <p:spPr>
            <a:xfrm>
              <a:off x="101854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5" name="Shape 865"/>
            <p:cNvSpPr/>
            <p:nvPr/>
          </p:nvSpPr>
          <p:spPr>
            <a:xfrm>
              <a:off x="103124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6" name="Shape 866"/>
            <p:cNvSpPr/>
            <p:nvPr/>
          </p:nvSpPr>
          <p:spPr>
            <a:xfrm>
              <a:off x="108966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7" name="Shape 867"/>
            <p:cNvSpPr/>
            <p:nvPr/>
          </p:nvSpPr>
          <p:spPr>
            <a:xfrm>
              <a:off x="108966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8" name="Shape 868"/>
            <p:cNvSpPr/>
            <p:nvPr/>
          </p:nvSpPr>
          <p:spPr>
            <a:xfrm>
              <a:off x="111379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9" name="Shape 869"/>
            <p:cNvSpPr/>
            <p:nvPr/>
          </p:nvSpPr>
          <p:spPr>
            <a:xfrm>
              <a:off x="111379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0" name="Shape 870"/>
            <p:cNvSpPr/>
            <p:nvPr/>
          </p:nvSpPr>
          <p:spPr>
            <a:xfrm>
              <a:off x="112522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1" name="Shape 871"/>
            <p:cNvSpPr/>
            <p:nvPr/>
          </p:nvSpPr>
          <p:spPr>
            <a:xfrm>
              <a:off x="11366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2" name="Shape 872"/>
            <p:cNvSpPr/>
            <p:nvPr/>
          </p:nvSpPr>
          <p:spPr>
            <a:xfrm>
              <a:off x="113665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3" name="Shape 873"/>
            <p:cNvSpPr/>
            <p:nvPr/>
          </p:nvSpPr>
          <p:spPr>
            <a:xfrm>
              <a:off x="11493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4" name="Shape 874"/>
            <p:cNvSpPr/>
            <p:nvPr/>
          </p:nvSpPr>
          <p:spPr>
            <a:xfrm>
              <a:off x="11493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5" name="Shape 875"/>
            <p:cNvSpPr/>
            <p:nvPr/>
          </p:nvSpPr>
          <p:spPr>
            <a:xfrm>
              <a:off x="114935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6" name="Shape 876"/>
            <p:cNvSpPr/>
            <p:nvPr/>
          </p:nvSpPr>
          <p:spPr>
            <a:xfrm>
              <a:off x="116078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7" name="Shape 877"/>
            <p:cNvSpPr/>
            <p:nvPr/>
          </p:nvSpPr>
          <p:spPr>
            <a:xfrm>
              <a:off x="116078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8" name="Shape 878"/>
            <p:cNvSpPr/>
            <p:nvPr/>
          </p:nvSpPr>
          <p:spPr>
            <a:xfrm>
              <a:off x="117221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9" name="Shape 879"/>
            <p:cNvSpPr/>
            <p:nvPr/>
          </p:nvSpPr>
          <p:spPr>
            <a:xfrm>
              <a:off x="227837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0" name="Shape 880"/>
            <p:cNvSpPr/>
            <p:nvPr/>
          </p:nvSpPr>
          <p:spPr>
            <a:xfrm>
              <a:off x="22669498" y="9144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1" name="Shape 881"/>
            <p:cNvSpPr/>
            <p:nvPr/>
          </p:nvSpPr>
          <p:spPr>
            <a:xfrm>
              <a:off x="22669498" y="6731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2" name="Shape 882"/>
            <p:cNvSpPr/>
            <p:nvPr/>
          </p:nvSpPr>
          <p:spPr>
            <a:xfrm>
              <a:off x="226694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3" name="Shape 883"/>
            <p:cNvSpPr/>
            <p:nvPr/>
          </p:nvSpPr>
          <p:spPr>
            <a:xfrm>
              <a:off x="22669498" y="88899"/>
              <a:ext cx="117476" cy="1174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4" name="Shape 884"/>
            <p:cNvSpPr/>
            <p:nvPr/>
          </p:nvSpPr>
          <p:spPr>
            <a:xfrm>
              <a:off x="22555198"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5" name="Shape 885"/>
            <p:cNvSpPr/>
            <p:nvPr/>
          </p:nvSpPr>
          <p:spPr>
            <a:xfrm>
              <a:off x="22555198" y="6731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6" name="Shape 886"/>
            <p:cNvSpPr/>
            <p:nvPr/>
          </p:nvSpPr>
          <p:spPr>
            <a:xfrm>
              <a:off x="225551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7" name="Shape 887"/>
            <p:cNvSpPr/>
            <p:nvPr/>
          </p:nvSpPr>
          <p:spPr>
            <a:xfrm>
              <a:off x="21716998" y="3175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8" name="Shape 888"/>
            <p:cNvSpPr/>
            <p:nvPr/>
          </p:nvSpPr>
          <p:spPr>
            <a:xfrm>
              <a:off x="210058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9" name="Shape 889"/>
            <p:cNvSpPr/>
            <p:nvPr/>
          </p:nvSpPr>
          <p:spPr>
            <a:xfrm>
              <a:off x="20891500" y="88899"/>
              <a:ext cx="117475" cy="1174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0" name="Shape 890"/>
            <p:cNvSpPr/>
            <p:nvPr/>
          </p:nvSpPr>
          <p:spPr>
            <a:xfrm>
              <a:off x="205359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1" name="Shape 891"/>
            <p:cNvSpPr/>
            <p:nvPr/>
          </p:nvSpPr>
          <p:spPr>
            <a:xfrm>
              <a:off x="13398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2" name="Shape 892"/>
            <p:cNvSpPr/>
            <p:nvPr/>
          </p:nvSpPr>
          <p:spPr>
            <a:xfrm>
              <a:off x="135255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3" name="Shape 893"/>
            <p:cNvSpPr/>
            <p:nvPr/>
          </p:nvSpPr>
          <p:spPr>
            <a:xfrm>
              <a:off x="137541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4" name="Shape 894"/>
            <p:cNvSpPr/>
            <p:nvPr/>
          </p:nvSpPr>
          <p:spPr>
            <a:xfrm>
              <a:off x="137541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5" name="Shape 895"/>
            <p:cNvSpPr/>
            <p:nvPr/>
          </p:nvSpPr>
          <p:spPr>
            <a:xfrm>
              <a:off x="137541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6" name="Shape 896"/>
            <p:cNvSpPr/>
            <p:nvPr/>
          </p:nvSpPr>
          <p:spPr>
            <a:xfrm>
              <a:off x="138811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7" name="Shape 897"/>
            <p:cNvSpPr/>
            <p:nvPr/>
          </p:nvSpPr>
          <p:spPr>
            <a:xfrm>
              <a:off x="138811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8" name="Shape 898"/>
            <p:cNvSpPr/>
            <p:nvPr/>
          </p:nvSpPr>
          <p:spPr>
            <a:xfrm>
              <a:off x="138811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9" name="Shape 899"/>
            <p:cNvSpPr/>
            <p:nvPr/>
          </p:nvSpPr>
          <p:spPr>
            <a:xfrm>
              <a:off x="139954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0" name="Shape 900"/>
            <p:cNvSpPr/>
            <p:nvPr/>
          </p:nvSpPr>
          <p:spPr>
            <a:xfrm>
              <a:off x="148209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1" name="Shape 901"/>
            <p:cNvSpPr/>
            <p:nvPr/>
          </p:nvSpPr>
          <p:spPr>
            <a:xfrm>
              <a:off x="15290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2" name="Shape 902"/>
            <p:cNvSpPr/>
            <p:nvPr/>
          </p:nvSpPr>
          <p:spPr>
            <a:xfrm>
              <a:off x="16713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3" name="Shape 903"/>
            <p:cNvSpPr/>
            <p:nvPr/>
          </p:nvSpPr>
          <p:spPr>
            <a:xfrm>
              <a:off x="168402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4" name="Shape 904"/>
            <p:cNvSpPr/>
            <p:nvPr/>
          </p:nvSpPr>
          <p:spPr>
            <a:xfrm>
              <a:off x="168402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5" name="Shape 905"/>
            <p:cNvSpPr/>
            <p:nvPr/>
          </p:nvSpPr>
          <p:spPr>
            <a:xfrm>
              <a:off x="16840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6" name="Shape 906"/>
            <p:cNvSpPr/>
            <p:nvPr/>
          </p:nvSpPr>
          <p:spPr>
            <a:xfrm>
              <a:off x="168402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7" name="Shape 907"/>
            <p:cNvSpPr/>
            <p:nvPr/>
          </p:nvSpPr>
          <p:spPr>
            <a:xfrm>
              <a:off x="169545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8" name="Shape 908"/>
            <p:cNvSpPr/>
            <p:nvPr/>
          </p:nvSpPr>
          <p:spPr>
            <a:xfrm>
              <a:off x="16954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9" name="Shape 909"/>
            <p:cNvSpPr/>
            <p:nvPr/>
          </p:nvSpPr>
          <p:spPr>
            <a:xfrm>
              <a:off x="16954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10" name="Shape 910"/>
            <p:cNvSpPr/>
            <p:nvPr/>
          </p:nvSpPr>
          <p:spPr>
            <a:xfrm>
              <a:off x="177800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11" name="Shape 911"/>
            <p:cNvSpPr/>
            <p:nvPr/>
          </p:nvSpPr>
          <p:spPr>
            <a:xfrm>
              <a:off x="184912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12" name="Shape 912"/>
            <p:cNvSpPr/>
            <p:nvPr/>
          </p:nvSpPr>
          <p:spPr>
            <a:xfrm>
              <a:off x="186055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13" name="Shape 913"/>
            <p:cNvSpPr/>
            <p:nvPr/>
          </p:nvSpPr>
          <p:spPr>
            <a:xfrm>
              <a:off x="189611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914" name="Shape 914"/>
          <p:cNvSpPr/>
          <p:nvPr/>
        </p:nvSpPr>
        <p:spPr>
          <a:xfrm>
            <a:off x="686113" y="685800"/>
            <a:ext cx="22991502" cy="537882"/>
          </a:xfrm>
          <a:prstGeom prst="roundRect">
            <a:avLst>
              <a:gd name="adj" fmla="val 50000"/>
            </a:avLst>
          </a:prstGeom>
          <a:solidFill>
            <a:schemeClr val="accent1"/>
          </a:solidFill>
          <a:ln>
            <a:noFill/>
          </a:ln>
        </p:spPr>
        <p:txBody>
          <a:bodyPr spcFirstLastPara="1" wrap="square" lIns="45700" tIns="45700" rIns="45700" bIns="45700" anchor="ctr" anchorCtr="0">
            <a:noAutofit/>
          </a:bodyPr>
          <a:lstStyle/>
          <a:p>
            <a:pPr marL="0" marR="0" lvl="0" indent="0" algn="ctr"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15" name="Shape 915"/>
          <p:cNvSpPr txBox="1"/>
          <p:nvPr/>
        </p:nvSpPr>
        <p:spPr>
          <a:xfrm>
            <a:off x="21010370" y="847019"/>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a:solidFill>
                  <a:srgbClr val="FEFEFE"/>
                </a:solidFill>
                <a:latin typeface="Helvetica Neue"/>
                <a:ea typeface="Helvetica Neue"/>
                <a:cs typeface="Helvetica Neue"/>
                <a:sym typeface="Helvetica Neue"/>
              </a:rPr>
              <a:t>‹#›</a:t>
            </a:r>
            <a:endParaRPr/>
          </a:p>
        </p:txBody>
      </p:sp>
      <p:sp>
        <p:nvSpPr>
          <p:cNvPr id="916" name="Shape 916"/>
          <p:cNvSpPr txBox="1">
            <a:spLocks noGrp="1"/>
          </p:cNvSpPr>
          <p:nvPr>
            <p:ph type="title"/>
          </p:nvPr>
        </p:nvSpPr>
        <p:spPr>
          <a:xfrm>
            <a:off x="1345915" y="2411884"/>
            <a:ext cx="10452535" cy="2133222"/>
          </a:xfrm>
          <a:prstGeom prst="rect">
            <a:avLst/>
          </a:prstGeom>
          <a:noFill/>
          <a:ln>
            <a:noFill/>
          </a:ln>
        </p:spPr>
        <p:txBody>
          <a:bodyPr spcFirstLastPara="1" wrap="square" lIns="91425" tIns="91425" rIns="91425" bIns="91425" anchor="t" anchorCtr="0"/>
          <a:lstStyle>
            <a:lvl1pPr marR="0" lvl="0" algn="l" rtl="0">
              <a:lnSpc>
                <a:spcPct val="110000"/>
              </a:lnSpc>
              <a:spcBef>
                <a:spcPts val="0"/>
              </a:spcBef>
              <a:spcAft>
                <a:spcPts val="0"/>
              </a:spcAft>
              <a:buClr>
                <a:schemeClr val="accent1"/>
              </a:buClr>
              <a:buSzPts val="6000"/>
              <a:buFont typeface="Arial"/>
              <a:buNone/>
              <a:defRPr sz="6000" b="0" i="0" u="none" strike="noStrike" cap="none">
                <a:solidFill>
                  <a:schemeClr val="accent1"/>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917" name="Shape 917"/>
          <p:cNvSpPr txBox="1">
            <a:spLocks noGrp="1"/>
          </p:cNvSpPr>
          <p:nvPr>
            <p:ph type="body" idx="1"/>
          </p:nvPr>
        </p:nvSpPr>
        <p:spPr>
          <a:xfrm>
            <a:off x="1345915" y="4545106"/>
            <a:ext cx="10452535" cy="404369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600"/>
              </a:spcBef>
              <a:spcAft>
                <a:spcPts val="0"/>
              </a:spcAft>
              <a:buClr>
                <a:schemeClr val="accent1"/>
              </a:buClr>
              <a:buSzPts val="2600"/>
              <a:buFont typeface="Arial"/>
              <a:buNone/>
              <a:defRPr sz="2600" b="0" i="0" u="none" strike="noStrike" cap="none">
                <a:solidFill>
                  <a:schemeClr val="accent1"/>
                </a:solidFill>
                <a:latin typeface="Arial"/>
                <a:ea typeface="Arial"/>
                <a:cs typeface="Arial"/>
                <a:sym typeface="Arial"/>
              </a:defRPr>
            </a:lvl1pPr>
            <a:lvl2pPr marL="914400" marR="0" lvl="1" indent="-228600" algn="l" rtl="0">
              <a:lnSpc>
                <a:spcPct val="100000"/>
              </a:lnSpc>
              <a:spcBef>
                <a:spcPts val="600"/>
              </a:spcBef>
              <a:spcAft>
                <a:spcPts val="0"/>
              </a:spcAft>
              <a:buClr>
                <a:schemeClr val="accent1"/>
              </a:buClr>
              <a:buSzPts val="2600"/>
              <a:buFont typeface="Arial"/>
              <a:buNone/>
              <a:defRPr sz="2600" b="0" i="0" u="none" strike="noStrike" cap="none">
                <a:solidFill>
                  <a:schemeClr val="accent1"/>
                </a:solidFill>
                <a:latin typeface="Arial"/>
                <a:ea typeface="Arial"/>
                <a:cs typeface="Arial"/>
                <a:sym typeface="Arial"/>
              </a:defRPr>
            </a:lvl2pPr>
            <a:lvl3pPr marL="1371600" marR="0" lvl="2" indent="-393700" algn="l" rtl="0">
              <a:lnSpc>
                <a:spcPct val="100000"/>
              </a:lnSpc>
              <a:spcBef>
                <a:spcPts val="600"/>
              </a:spcBef>
              <a:spcAft>
                <a:spcPts val="0"/>
              </a:spcAft>
              <a:buClr>
                <a:schemeClr val="accent1"/>
              </a:buClr>
              <a:buSzPts val="2600"/>
              <a:buFont typeface="Arial"/>
              <a:buChar char="•"/>
              <a:defRPr sz="2600" b="0" i="0" u="none" strike="noStrike" cap="none">
                <a:solidFill>
                  <a:schemeClr val="accent1"/>
                </a:solidFill>
                <a:latin typeface="Arial"/>
                <a:ea typeface="Arial"/>
                <a:cs typeface="Arial"/>
                <a:sym typeface="Arial"/>
              </a:defRPr>
            </a:lvl3pPr>
            <a:lvl4pPr marL="1828800" marR="0" lvl="3" indent="-393700" algn="l" rtl="0">
              <a:lnSpc>
                <a:spcPct val="100000"/>
              </a:lnSpc>
              <a:spcBef>
                <a:spcPts val="600"/>
              </a:spcBef>
              <a:spcAft>
                <a:spcPts val="0"/>
              </a:spcAft>
              <a:buClr>
                <a:schemeClr val="accent1"/>
              </a:buClr>
              <a:buSzPts val="2600"/>
              <a:buFont typeface="Arial"/>
              <a:buChar char="–"/>
              <a:defRPr sz="2600" b="0" i="0" u="none" strike="noStrike" cap="none">
                <a:solidFill>
                  <a:schemeClr val="accent1"/>
                </a:solidFill>
                <a:latin typeface="Arial"/>
                <a:ea typeface="Arial"/>
                <a:cs typeface="Arial"/>
                <a:sym typeface="Arial"/>
              </a:defRPr>
            </a:lvl4pPr>
            <a:lvl5pPr marL="2286000" marR="0" lvl="4" indent="-393700" algn="l" rtl="0">
              <a:lnSpc>
                <a:spcPct val="100000"/>
              </a:lnSpc>
              <a:spcBef>
                <a:spcPts val="600"/>
              </a:spcBef>
              <a:spcAft>
                <a:spcPts val="0"/>
              </a:spcAft>
              <a:buClr>
                <a:schemeClr val="accent1"/>
              </a:buClr>
              <a:buSzPts val="2600"/>
              <a:buFont typeface="Arial"/>
              <a:buAutoNum type="arabicPeriod"/>
              <a:defRPr sz="2600" b="0" i="0" u="none" strike="noStrike" cap="none">
                <a:solidFill>
                  <a:schemeClr val="accent1"/>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sp>
        <p:nvSpPr>
          <p:cNvPr id="918" name="Shape 918"/>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text and table">
  <p:cSld name="Title, text and table">
    <p:bg>
      <p:bgPr>
        <a:solidFill>
          <a:srgbClr val="FEFEFE"/>
        </a:solidFill>
        <a:effectLst/>
      </p:bgPr>
    </p:bg>
    <p:spTree>
      <p:nvGrpSpPr>
        <p:cNvPr id="1" name="Shape 919"/>
        <p:cNvGrpSpPr/>
        <p:nvPr/>
      </p:nvGrpSpPr>
      <p:grpSpPr>
        <a:xfrm>
          <a:off x="0" y="0"/>
          <a:ext cx="0" cy="0"/>
          <a:chOff x="0" y="0"/>
          <a:chExt cx="0" cy="0"/>
        </a:xfrm>
      </p:grpSpPr>
      <p:grpSp>
        <p:nvGrpSpPr>
          <p:cNvPr id="920" name="Shape 920"/>
          <p:cNvGrpSpPr/>
          <p:nvPr/>
        </p:nvGrpSpPr>
        <p:grpSpPr>
          <a:xfrm>
            <a:off x="863994" y="12153898"/>
            <a:ext cx="22911720" cy="1031877"/>
            <a:chOff x="0" y="-1"/>
            <a:chExt cx="22901274" cy="1031876"/>
          </a:xfrm>
        </p:grpSpPr>
        <p:sp>
          <p:nvSpPr>
            <p:cNvPr id="921" name="Shape 921"/>
            <p:cNvSpPr/>
            <p:nvPr/>
          </p:nvSpPr>
          <p:spPr>
            <a:xfrm>
              <a:off x="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2" name="Shape 922"/>
            <p:cNvSpPr/>
            <p:nvPr/>
          </p:nvSpPr>
          <p:spPr>
            <a:xfrm>
              <a:off x="127000" y="444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3" name="Shape 923"/>
            <p:cNvSpPr/>
            <p:nvPr/>
          </p:nvSpPr>
          <p:spPr>
            <a:xfrm>
              <a:off x="355600" y="444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4" name="Shape 924"/>
            <p:cNvSpPr/>
            <p:nvPr/>
          </p:nvSpPr>
          <p:spPr>
            <a:xfrm>
              <a:off x="3556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5" name="Shape 925"/>
            <p:cNvSpPr/>
            <p:nvPr/>
          </p:nvSpPr>
          <p:spPr>
            <a:xfrm>
              <a:off x="3556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6" name="Shape 926"/>
            <p:cNvSpPr/>
            <p:nvPr/>
          </p:nvSpPr>
          <p:spPr>
            <a:xfrm>
              <a:off x="4826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7" name="Shape 927"/>
            <p:cNvSpPr/>
            <p:nvPr/>
          </p:nvSpPr>
          <p:spPr>
            <a:xfrm>
              <a:off x="482600" y="2032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8" name="Shape 928"/>
            <p:cNvSpPr/>
            <p:nvPr/>
          </p:nvSpPr>
          <p:spPr>
            <a:xfrm>
              <a:off x="4826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9" name="Shape 929"/>
            <p:cNvSpPr/>
            <p:nvPr/>
          </p:nvSpPr>
          <p:spPr>
            <a:xfrm>
              <a:off x="5969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0" name="Shape 930"/>
            <p:cNvSpPr/>
            <p:nvPr/>
          </p:nvSpPr>
          <p:spPr>
            <a:xfrm>
              <a:off x="14224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1" name="Shape 931"/>
            <p:cNvSpPr/>
            <p:nvPr/>
          </p:nvSpPr>
          <p:spPr>
            <a:xfrm>
              <a:off x="1892300"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2" name="Shape 932"/>
            <p:cNvSpPr/>
            <p:nvPr/>
          </p:nvSpPr>
          <p:spPr>
            <a:xfrm>
              <a:off x="33147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3" name="Shape 933"/>
            <p:cNvSpPr/>
            <p:nvPr/>
          </p:nvSpPr>
          <p:spPr>
            <a:xfrm>
              <a:off x="3441700" y="9144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4" name="Shape 934"/>
            <p:cNvSpPr/>
            <p:nvPr/>
          </p:nvSpPr>
          <p:spPr>
            <a:xfrm>
              <a:off x="3441700" y="6731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5" name="Shape 935"/>
            <p:cNvSpPr/>
            <p:nvPr/>
          </p:nvSpPr>
          <p:spPr>
            <a:xfrm>
              <a:off x="34417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6" name="Shape 936"/>
            <p:cNvSpPr/>
            <p:nvPr/>
          </p:nvSpPr>
          <p:spPr>
            <a:xfrm>
              <a:off x="34417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7" name="Shape 937"/>
            <p:cNvSpPr/>
            <p:nvPr/>
          </p:nvSpPr>
          <p:spPr>
            <a:xfrm>
              <a:off x="3556000"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8" name="Shape 938"/>
            <p:cNvSpPr/>
            <p:nvPr/>
          </p:nvSpPr>
          <p:spPr>
            <a:xfrm>
              <a:off x="3556000" y="6731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9" name="Shape 939"/>
            <p:cNvSpPr/>
            <p:nvPr/>
          </p:nvSpPr>
          <p:spPr>
            <a:xfrm>
              <a:off x="35560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0" name="Shape 940"/>
            <p:cNvSpPr/>
            <p:nvPr/>
          </p:nvSpPr>
          <p:spPr>
            <a:xfrm>
              <a:off x="43815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1" name="Shape 941"/>
            <p:cNvSpPr/>
            <p:nvPr/>
          </p:nvSpPr>
          <p:spPr>
            <a:xfrm>
              <a:off x="50927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2" name="Shape 942"/>
            <p:cNvSpPr/>
            <p:nvPr/>
          </p:nvSpPr>
          <p:spPr>
            <a:xfrm>
              <a:off x="52197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3" name="Shape 943"/>
            <p:cNvSpPr/>
            <p:nvPr/>
          </p:nvSpPr>
          <p:spPr>
            <a:xfrm>
              <a:off x="55753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4" name="Shape 944"/>
            <p:cNvSpPr/>
            <p:nvPr/>
          </p:nvSpPr>
          <p:spPr>
            <a:xfrm>
              <a:off x="61595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5" name="Shape 945"/>
            <p:cNvSpPr/>
            <p:nvPr/>
          </p:nvSpPr>
          <p:spPr>
            <a:xfrm>
              <a:off x="62738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6" name="Shape 946"/>
            <p:cNvSpPr/>
            <p:nvPr/>
          </p:nvSpPr>
          <p:spPr>
            <a:xfrm>
              <a:off x="64008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7" name="Shape 947"/>
            <p:cNvSpPr/>
            <p:nvPr/>
          </p:nvSpPr>
          <p:spPr>
            <a:xfrm>
              <a:off x="65151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8" name="Shape 948"/>
            <p:cNvSpPr/>
            <p:nvPr/>
          </p:nvSpPr>
          <p:spPr>
            <a:xfrm>
              <a:off x="67564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9" name="Shape 949"/>
            <p:cNvSpPr/>
            <p:nvPr/>
          </p:nvSpPr>
          <p:spPr>
            <a:xfrm>
              <a:off x="69850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0" name="Shape 950"/>
            <p:cNvSpPr/>
            <p:nvPr/>
          </p:nvSpPr>
          <p:spPr>
            <a:xfrm>
              <a:off x="71120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1" name="Shape 951"/>
            <p:cNvSpPr/>
            <p:nvPr/>
          </p:nvSpPr>
          <p:spPr>
            <a:xfrm>
              <a:off x="73406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2" name="Shape 952"/>
            <p:cNvSpPr/>
            <p:nvPr/>
          </p:nvSpPr>
          <p:spPr>
            <a:xfrm>
              <a:off x="84074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3" name="Shape 953"/>
            <p:cNvSpPr/>
            <p:nvPr/>
          </p:nvSpPr>
          <p:spPr>
            <a:xfrm>
              <a:off x="84074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4" name="Shape 954"/>
            <p:cNvSpPr/>
            <p:nvPr/>
          </p:nvSpPr>
          <p:spPr>
            <a:xfrm>
              <a:off x="85344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5" name="Shape 955"/>
            <p:cNvSpPr/>
            <p:nvPr/>
          </p:nvSpPr>
          <p:spPr>
            <a:xfrm>
              <a:off x="86487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6" name="Shape 956"/>
            <p:cNvSpPr/>
            <p:nvPr/>
          </p:nvSpPr>
          <p:spPr>
            <a:xfrm>
              <a:off x="87630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7" name="Shape 957"/>
            <p:cNvSpPr/>
            <p:nvPr/>
          </p:nvSpPr>
          <p:spPr>
            <a:xfrm>
              <a:off x="87630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8" name="Shape 958"/>
            <p:cNvSpPr/>
            <p:nvPr/>
          </p:nvSpPr>
          <p:spPr>
            <a:xfrm>
              <a:off x="88900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9" name="Shape 959"/>
            <p:cNvSpPr/>
            <p:nvPr/>
          </p:nvSpPr>
          <p:spPr>
            <a:xfrm>
              <a:off x="88900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0" name="Shape 960"/>
            <p:cNvSpPr/>
            <p:nvPr/>
          </p:nvSpPr>
          <p:spPr>
            <a:xfrm>
              <a:off x="88900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1" name="Shape 961"/>
            <p:cNvSpPr/>
            <p:nvPr/>
          </p:nvSpPr>
          <p:spPr>
            <a:xfrm>
              <a:off x="90043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2" name="Shape 962"/>
            <p:cNvSpPr/>
            <p:nvPr/>
          </p:nvSpPr>
          <p:spPr>
            <a:xfrm>
              <a:off x="91186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3" name="Shape 963"/>
            <p:cNvSpPr/>
            <p:nvPr/>
          </p:nvSpPr>
          <p:spPr>
            <a:xfrm>
              <a:off x="91186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4" name="Shape 964"/>
            <p:cNvSpPr/>
            <p:nvPr/>
          </p:nvSpPr>
          <p:spPr>
            <a:xfrm>
              <a:off x="92456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5" name="Shape 965"/>
            <p:cNvSpPr/>
            <p:nvPr/>
          </p:nvSpPr>
          <p:spPr>
            <a:xfrm>
              <a:off x="93599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6" name="Shape 966"/>
            <p:cNvSpPr/>
            <p:nvPr/>
          </p:nvSpPr>
          <p:spPr>
            <a:xfrm>
              <a:off x="94742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7" name="Shape 967"/>
            <p:cNvSpPr/>
            <p:nvPr/>
          </p:nvSpPr>
          <p:spPr>
            <a:xfrm>
              <a:off x="9474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8" name="Shape 968"/>
            <p:cNvSpPr/>
            <p:nvPr/>
          </p:nvSpPr>
          <p:spPr>
            <a:xfrm>
              <a:off x="97155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9" name="Shape 969"/>
            <p:cNvSpPr/>
            <p:nvPr/>
          </p:nvSpPr>
          <p:spPr>
            <a:xfrm>
              <a:off x="97155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0" name="Shape 970"/>
            <p:cNvSpPr/>
            <p:nvPr/>
          </p:nvSpPr>
          <p:spPr>
            <a:xfrm>
              <a:off x="9829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1" name="Shape 971"/>
            <p:cNvSpPr/>
            <p:nvPr/>
          </p:nvSpPr>
          <p:spPr>
            <a:xfrm>
              <a:off x="98298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2" name="Shape 972"/>
            <p:cNvSpPr/>
            <p:nvPr/>
          </p:nvSpPr>
          <p:spPr>
            <a:xfrm>
              <a:off x="99568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3" name="Shape 973"/>
            <p:cNvSpPr/>
            <p:nvPr/>
          </p:nvSpPr>
          <p:spPr>
            <a:xfrm>
              <a:off x="9956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4" name="Shape 974"/>
            <p:cNvSpPr/>
            <p:nvPr/>
          </p:nvSpPr>
          <p:spPr>
            <a:xfrm>
              <a:off x="99568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5" name="Shape 975"/>
            <p:cNvSpPr/>
            <p:nvPr/>
          </p:nvSpPr>
          <p:spPr>
            <a:xfrm>
              <a:off x="99568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6" name="Shape 976"/>
            <p:cNvSpPr/>
            <p:nvPr/>
          </p:nvSpPr>
          <p:spPr>
            <a:xfrm>
              <a:off x="100711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7" name="Shape 977"/>
            <p:cNvSpPr/>
            <p:nvPr/>
          </p:nvSpPr>
          <p:spPr>
            <a:xfrm>
              <a:off x="100711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8" name="Shape 978"/>
            <p:cNvSpPr/>
            <p:nvPr/>
          </p:nvSpPr>
          <p:spPr>
            <a:xfrm>
              <a:off x="100711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9" name="Shape 979"/>
            <p:cNvSpPr/>
            <p:nvPr/>
          </p:nvSpPr>
          <p:spPr>
            <a:xfrm>
              <a:off x="101854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0" name="Shape 980"/>
            <p:cNvSpPr/>
            <p:nvPr/>
          </p:nvSpPr>
          <p:spPr>
            <a:xfrm>
              <a:off x="103124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1" name="Shape 981"/>
            <p:cNvSpPr/>
            <p:nvPr/>
          </p:nvSpPr>
          <p:spPr>
            <a:xfrm>
              <a:off x="108966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2" name="Shape 982"/>
            <p:cNvSpPr/>
            <p:nvPr/>
          </p:nvSpPr>
          <p:spPr>
            <a:xfrm>
              <a:off x="108966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3" name="Shape 983"/>
            <p:cNvSpPr/>
            <p:nvPr/>
          </p:nvSpPr>
          <p:spPr>
            <a:xfrm>
              <a:off x="111379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4" name="Shape 984"/>
            <p:cNvSpPr/>
            <p:nvPr/>
          </p:nvSpPr>
          <p:spPr>
            <a:xfrm>
              <a:off x="111379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5" name="Shape 985"/>
            <p:cNvSpPr/>
            <p:nvPr/>
          </p:nvSpPr>
          <p:spPr>
            <a:xfrm>
              <a:off x="112522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6" name="Shape 986"/>
            <p:cNvSpPr/>
            <p:nvPr/>
          </p:nvSpPr>
          <p:spPr>
            <a:xfrm>
              <a:off x="11366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7" name="Shape 987"/>
            <p:cNvSpPr/>
            <p:nvPr/>
          </p:nvSpPr>
          <p:spPr>
            <a:xfrm>
              <a:off x="113665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8" name="Shape 988"/>
            <p:cNvSpPr/>
            <p:nvPr/>
          </p:nvSpPr>
          <p:spPr>
            <a:xfrm>
              <a:off x="11493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9" name="Shape 989"/>
            <p:cNvSpPr/>
            <p:nvPr/>
          </p:nvSpPr>
          <p:spPr>
            <a:xfrm>
              <a:off x="11493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0" name="Shape 990"/>
            <p:cNvSpPr/>
            <p:nvPr/>
          </p:nvSpPr>
          <p:spPr>
            <a:xfrm>
              <a:off x="114935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1" name="Shape 991"/>
            <p:cNvSpPr/>
            <p:nvPr/>
          </p:nvSpPr>
          <p:spPr>
            <a:xfrm>
              <a:off x="116078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2" name="Shape 992"/>
            <p:cNvSpPr/>
            <p:nvPr/>
          </p:nvSpPr>
          <p:spPr>
            <a:xfrm>
              <a:off x="116078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3" name="Shape 993"/>
            <p:cNvSpPr/>
            <p:nvPr/>
          </p:nvSpPr>
          <p:spPr>
            <a:xfrm>
              <a:off x="117221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4" name="Shape 994"/>
            <p:cNvSpPr/>
            <p:nvPr/>
          </p:nvSpPr>
          <p:spPr>
            <a:xfrm>
              <a:off x="227837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5" name="Shape 995"/>
            <p:cNvSpPr/>
            <p:nvPr/>
          </p:nvSpPr>
          <p:spPr>
            <a:xfrm>
              <a:off x="22669498" y="9144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6" name="Shape 996"/>
            <p:cNvSpPr/>
            <p:nvPr/>
          </p:nvSpPr>
          <p:spPr>
            <a:xfrm>
              <a:off x="22669498" y="6731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7" name="Shape 997"/>
            <p:cNvSpPr/>
            <p:nvPr/>
          </p:nvSpPr>
          <p:spPr>
            <a:xfrm>
              <a:off x="226694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8" name="Shape 998"/>
            <p:cNvSpPr/>
            <p:nvPr/>
          </p:nvSpPr>
          <p:spPr>
            <a:xfrm>
              <a:off x="22669498" y="88899"/>
              <a:ext cx="117476" cy="1174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9" name="Shape 999"/>
            <p:cNvSpPr/>
            <p:nvPr/>
          </p:nvSpPr>
          <p:spPr>
            <a:xfrm>
              <a:off x="22555198"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0" name="Shape 1000"/>
            <p:cNvSpPr/>
            <p:nvPr/>
          </p:nvSpPr>
          <p:spPr>
            <a:xfrm>
              <a:off x="22555198" y="6731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1" name="Shape 1001"/>
            <p:cNvSpPr/>
            <p:nvPr/>
          </p:nvSpPr>
          <p:spPr>
            <a:xfrm>
              <a:off x="225551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2" name="Shape 1002"/>
            <p:cNvSpPr/>
            <p:nvPr/>
          </p:nvSpPr>
          <p:spPr>
            <a:xfrm>
              <a:off x="21716998" y="3175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3" name="Shape 1003"/>
            <p:cNvSpPr/>
            <p:nvPr/>
          </p:nvSpPr>
          <p:spPr>
            <a:xfrm>
              <a:off x="210058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4" name="Shape 1004"/>
            <p:cNvSpPr/>
            <p:nvPr/>
          </p:nvSpPr>
          <p:spPr>
            <a:xfrm>
              <a:off x="20891500" y="88899"/>
              <a:ext cx="117475" cy="1174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5" name="Shape 1005"/>
            <p:cNvSpPr/>
            <p:nvPr/>
          </p:nvSpPr>
          <p:spPr>
            <a:xfrm>
              <a:off x="205359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6" name="Shape 1006"/>
            <p:cNvSpPr/>
            <p:nvPr/>
          </p:nvSpPr>
          <p:spPr>
            <a:xfrm>
              <a:off x="13398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7" name="Shape 1007"/>
            <p:cNvSpPr/>
            <p:nvPr/>
          </p:nvSpPr>
          <p:spPr>
            <a:xfrm>
              <a:off x="135255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8" name="Shape 1008"/>
            <p:cNvSpPr/>
            <p:nvPr/>
          </p:nvSpPr>
          <p:spPr>
            <a:xfrm>
              <a:off x="137541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9" name="Shape 1009"/>
            <p:cNvSpPr/>
            <p:nvPr/>
          </p:nvSpPr>
          <p:spPr>
            <a:xfrm>
              <a:off x="137541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0" name="Shape 1010"/>
            <p:cNvSpPr/>
            <p:nvPr/>
          </p:nvSpPr>
          <p:spPr>
            <a:xfrm>
              <a:off x="137541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1" name="Shape 1011"/>
            <p:cNvSpPr/>
            <p:nvPr/>
          </p:nvSpPr>
          <p:spPr>
            <a:xfrm>
              <a:off x="138811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2" name="Shape 1012"/>
            <p:cNvSpPr/>
            <p:nvPr/>
          </p:nvSpPr>
          <p:spPr>
            <a:xfrm>
              <a:off x="138811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3" name="Shape 1013"/>
            <p:cNvSpPr/>
            <p:nvPr/>
          </p:nvSpPr>
          <p:spPr>
            <a:xfrm>
              <a:off x="138811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4" name="Shape 1014"/>
            <p:cNvSpPr/>
            <p:nvPr/>
          </p:nvSpPr>
          <p:spPr>
            <a:xfrm>
              <a:off x="139954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5" name="Shape 1015"/>
            <p:cNvSpPr/>
            <p:nvPr/>
          </p:nvSpPr>
          <p:spPr>
            <a:xfrm>
              <a:off x="148209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6" name="Shape 1016"/>
            <p:cNvSpPr/>
            <p:nvPr/>
          </p:nvSpPr>
          <p:spPr>
            <a:xfrm>
              <a:off x="15290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7" name="Shape 1017"/>
            <p:cNvSpPr/>
            <p:nvPr/>
          </p:nvSpPr>
          <p:spPr>
            <a:xfrm>
              <a:off x="16713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8" name="Shape 1018"/>
            <p:cNvSpPr/>
            <p:nvPr/>
          </p:nvSpPr>
          <p:spPr>
            <a:xfrm>
              <a:off x="168402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9" name="Shape 1019"/>
            <p:cNvSpPr/>
            <p:nvPr/>
          </p:nvSpPr>
          <p:spPr>
            <a:xfrm>
              <a:off x="168402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0" name="Shape 1020"/>
            <p:cNvSpPr/>
            <p:nvPr/>
          </p:nvSpPr>
          <p:spPr>
            <a:xfrm>
              <a:off x="16840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1" name="Shape 1021"/>
            <p:cNvSpPr/>
            <p:nvPr/>
          </p:nvSpPr>
          <p:spPr>
            <a:xfrm>
              <a:off x="168402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2" name="Shape 1022"/>
            <p:cNvSpPr/>
            <p:nvPr/>
          </p:nvSpPr>
          <p:spPr>
            <a:xfrm>
              <a:off x="169545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3" name="Shape 1023"/>
            <p:cNvSpPr/>
            <p:nvPr/>
          </p:nvSpPr>
          <p:spPr>
            <a:xfrm>
              <a:off x="16954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4" name="Shape 1024"/>
            <p:cNvSpPr/>
            <p:nvPr/>
          </p:nvSpPr>
          <p:spPr>
            <a:xfrm>
              <a:off x="16954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5" name="Shape 1025"/>
            <p:cNvSpPr/>
            <p:nvPr/>
          </p:nvSpPr>
          <p:spPr>
            <a:xfrm>
              <a:off x="177800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6" name="Shape 1026"/>
            <p:cNvSpPr/>
            <p:nvPr/>
          </p:nvSpPr>
          <p:spPr>
            <a:xfrm>
              <a:off x="184912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7" name="Shape 1027"/>
            <p:cNvSpPr/>
            <p:nvPr/>
          </p:nvSpPr>
          <p:spPr>
            <a:xfrm>
              <a:off x="186055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8" name="Shape 1028"/>
            <p:cNvSpPr/>
            <p:nvPr/>
          </p:nvSpPr>
          <p:spPr>
            <a:xfrm>
              <a:off x="189611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1029" name="Shape 1029"/>
          <p:cNvSpPr/>
          <p:nvPr/>
        </p:nvSpPr>
        <p:spPr>
          <a:xfrm>
            <a:off x="686113" y="685800"/>
            <a:ext cx="22991502" cy="537882"/>
          </a:xfrm>
          <a:prstGeom prst="roundRect">
            <a:avLst>
              <a:gd name="adj" fmla="val 50000"/>
            </a:avLst>
          </a:prstGeom>
          <a:solidFill>
            <a:schemeClr val="accent1"/>
          </a:solidFill>
          <a:ln>
            <a:noFill/>
          </a:ln>
        </p:spPr>
        <p:txBody>
          <a:bodyPr spcFirstLastPara="1" wrap="square" lIns="45700" tIns="45700" rIns="45700" bIns="45700" anchor="ctr" anchorCtr="0">
            <a:noAutofit/>
          </a:bodyPr>
          <a:lstStyle/>
          <a:p>
            <a:pPr marL="0" marR="0" lvl="0" indent="0" algn="ctr"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30" name="Shape 1030"/>
          <p:cNvSpPr txBox="1"/>
          <p:nvPr/>
        </p:nvSpPr>
        <p:spPr>
          <a:xfrm>
            <a:off x="21010370" y="847019"/>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a:solidFill>
                  <a:srgbClr val="FEFEFE"/>
                </a:solidFill>
                <a:latin typeface="Helvetica Neue"/>
                <a:ea typeface="Helvetica Neue"/>
                <a:cs typeface="Helvetica Neue"/>
                <a:sym typeface="Helvetica Neue"/>
              </a:rPr>
              <a:t>‹#›</a:t>
            </a:r>
            <a:endParaRPr/>
          </a:p>
        </p:txBody>
      </p:sp>
      <p:sp>
        <p:nvSpPr>
          <p:cNvPr id="1031" name="Shape 1031"/>
          <p:cNvSpPr txBox="1">
            <a:spLocks noGrp="1"/>
          </p:cNvSpPr>
          <p:nvPr>
            <p:ph type="title"/>
          </p:nvPr>
        </p:nvSpPr>
        <p:spPr>
          <a:xfrm>
            <a:off x="1345915" y="2411884"/>
            <a:ext cx="10452535" cy="2133222"/>
          </a:xfrm>
          <a:prstGeom prst="rect">
            <a:avLst/>
          </a:prstGeom>
          <a:noFill/>
          <a:ln>
            <a:noFill/>
          </a:ln>
        </p:spPr>
        <p:txBody>
          <a:bodyPr spcFirstLastPara="1" wrap="square" lIns="91425" tIns="91425" rIns="91425" bIns="91425" anchor="t" anchorCtr="0"/>
          <a:lstStyle>
            <a:lvl1pPr marR="0" lvl="0" algn="l" rtl="0">
              <a:lnSpc>
                <a:spcPct val="110000"/>
              </a:lnSpc>
              <a:spcBef>
                <a:spcPts val="0"/>
              </a:spcBef>
              <a:spcAft>
                <a:spcPts val="0"/>
              </a:spcAft>
              <a:buClr>
                <a:schemeClr val="accent1"/>
              </a:buClr>
              <a:buSzPts val="6000"/>
              <a:buFont typeface="Arial"/>
              <a:buNone/>
              <a:defRPr sz="6000" b="0" i="0" u="none" strike="noStrike" cap="none">
                <a:solidFill>
                  <a:schemeClr val="accent1"/>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1032" name="Shape 1032"/>
          <p:cNvSpPr txBox="1">
            <a:spLocks noGrp="1"/>
          </p:cNvSpPr>
          <p:nvPr>
            <p:ph type="body" idx="1"/>
          </p:nvPr>
        </p:nvSpPr>
        <p:spPr>
          <a:xfrm>
            <a:off x="1345915" y="4545106"/>
            <a:ext cx="10452535" cy="404369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600"/>
              </a:spcBef>
              <a:spcAft>
                <a:spcPts val="0"/>
              </a:spcAft>
              <a:buClr>
                <a:schemeClr val="accent1"/>
              </a:buClr>
              <a:buSzPts val="2600"/>
              <a:buFont typeface="Arial"/>
              <a:buNone/>
              <a:defRPr sz="2600" b="0" i="0" u="none" strike="noStrike" cap="none">
                <a:solidFill>
                  <a:schemeClr val="accent1"/>
                </a:solidFill>
                <a:latin typeface="Arial"/>
                <a:ea typeface="Arial"/>
                <a:cs typeface="Arial"/>
                <a:sym typeface="Arial"/>
              </a:defRPr>
            </a:lvl1pPr>
            <a:lvl2pPr marL="914400" marR="0" lvl="1" indent="-228600" algn="l" rtl="0">
              <a:lnSpc>
                <a:spcPct val="100000"/>
              </a:lnSpc>
              <a:spcBef>
                <a:spcPts val="600"/>
              </a:spcBef>
              <a:spcAft>
                <a:spcPts val="0"/>
              </a:spcAft>
              <a:buClr>
                <a:schemeClr val="accent1"/>
              </a:buClr>
              <a:buSzPts val="2600"/>
              <a:buFont typeface="Arial"/>
              <a:buNone/>
              <a:defRPr sz="2600" b="0" i="0" u="none" strike="noStrike" cap="none">
                <a:solidFill>
                  <a:schemeClr val="accent1"/>
                </a:solidFill>
                <a:latin typeface="Arial"/>
                <a:ea typeface="Arial"/>
                <a:cs typeface="Arial"/>
                <a:sym typeface="Arial"/>
              </a:defRPr>
            </a:lvl2pPr>
            <a:lvl3pPr marL="1371600" marR="0" lvl="2" indent="-393700" algn="l" rtl="0">
              <a:lnSpc>
                <a:spcPct val="100000"/>
              </a:lnSpc>
              <a:spcBef>
                <a:spcPts val="600"/>
              </a:spcBef>
              <a:spcAft>
                <a:spcPts val="0"/>
              </a:spcAft>
              <a:buClr>
                <a:schemeClr val="accent1"/>
              </a:buClr>
              <a:buSzPts val="2600"/>
              <a:buFont typeface="Arial"/>
              <a:buChar char="•"/>
              <a:defRPr sz="2600" b="0" i="0" u="none" strike="noStrike" cap="none">
                <a:solidFill>
                  <a:schemeClr val="accent1"/>
                </a:solidFill>
                <a:latin typeface="Arial"/>
                <a:ea typeface="Arial"/>
                <a:cs typeface="Arial"/>
                <a:sym typeface="Arial"/>
              </a:defRPr>
            </a:lvl3pPr>
            <a:lvl4pPr marL="1828800" marR="0" lvl="3" indent="-393700" algn="l" rtl="0">
              <a:lnSpc>
                <a:spcPct val="100000"/>
              </a:lnSpc>
              <a:spcBef>
                <a:spcPts val="600"/>
              </a:spcBef>
              <a:spcAft>
                <a:spcPts val="0"/>
              </a:spcAft>
              <a:buClr>
                <a:schemeClr val="accent1"/>
              </a:buClr>
              <a:buSzPts val="2600"/>
              <a:buFont typeface="Arial"/>
              <a:buChar char="–"/>
              <a:defRPr sz="2600" b="0" i="0" u="none" strike="noStrike" cap="none">
                <a:solidFill>
                  <a:schemeClr val="accent1"/>
                </a:solidFill>
                <a:latin typeface="Arial"/>
                <a:ea typeface="Arial"/>
                <a:cs typeface="Arial"/>
                <a:sym typeface="Arial"/>
              </a:defRPr>
            </a:lvl4pPr>
            <a:lvl5pPr marL="2286000" marR="0" lvl="4" indent="-393700" algn="l" rtl="0">
              <a:lnSpc>
                <a:spcPct val="100000"/>
              </a:lnSpc>
              <a:spcBef>
                <a:spcPts val="600"/>
              </a:spcBef>
              <a:spcAft>
                <a:spcPts val="0"/>
              </a:spcAft>
              <a:buClr>
                <a:schemeClr val="accent1"/>
              </a:buClr>
              <a:buSzPts val="2600"/>
              <a:buFont typeface="Arial"/>
              <a:buAutoNum type="arabicPeriod"/>
              <a:defRPr sz="2600" b="0" i="0" u="none" strike="noStrike" cap="none">
                <a:solidFill>
                  <a:schemeClr val="accent1"/>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sp>
        <p:nvSpPr>
          <p:cNvPr id="1033" name="Shape 1033"/>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large text">
  <p:cSld name="Title and large text">
    <p:bg>
      <p:bgPr>
        <a:solidFill>
          <a:srgbClr val="FEFEFE"/>
        </a:solidFill>
        <a:effectLst/>
      </p:bgPr>
    </p:bg>
    <p:spTree>
      <p:nvGrpSpPr>
        <p:cNvPr id="1" name="Shape 1034"/>
        <p:cNvGrpSpPr/>
        <p:nvPr/>
      </p:nvGrpSpPr>
      <p:grpSpPr>
        <a:xfrm>
          <a:off x="0" y="0"/>
          <a:ext cx="0" cy="0"/>
          <a:chOff x="0" y="0"/>
          <a:chExt cx="0" cy="0"/>
        </a:xfrm>
      </p:grpSpPr>
      <p:grpSp>
        <p:nvGrpSpPr>
          <p:cNvPr id="1035" name="Shape 1035"/>
          <p:cNvGrpSpPr/>
          <p:nvPr/>
        </p:nvGrpSpPr>
        <p:grpSpPr>
          <a:xfrm>
            <a:off x="863994" y="12153898"/>
            <a:ext cx="22911720" cy="1031877"/>
            <a:chOff x="0" y="-1"/>
            <a:chExt cx="22901274" cy="1031876"/>
          </a:xfrm>
        </p:grpSpPr>
        <p:sp>
          <p:nvSpPr>
            <p:cNvPr id="1036" name="Shape 1036"/>
            <p:cNvSpPr/>
            <p:nvPr/>
          </p:nvSpPr>
          <p:spPr>
            <a:xfrm>
              <a:off x="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37" name="Shape 1037"/>
            <p:cNvSpPr/>
            <p:nvPr/>
          </p:nvSpPr>
          <p:spPr>
            <a:xfrm>
              <a:off x="127000" y="444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38" name="Shape 1038"/>
            <p:cNvSpPr/>
            <p:nvPr/>
          </p:nvSpPr>
          <p:spPr>
            <a:xfrm>
              <a:off x="355600" y="444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39" name="Shape 1039"/>
            <p:cNvSpPr/>
            <p:nvPr/>
          </p:nvSpPr>
          <p:spPr>
            <a:xfrm>
              <a:off x="3556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0" name="Shape 1040"/>
            <p:cNvSpPr/>
            <p:nvPr/>
          </p:nvSpPr>
          <p:spPr>
            <a:xfrm>
              <a:off x="3556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1" name="Shape 1041"/>
            <p:cNvSpPr/>
            <p:nvPr/>
          </p:nvSpPr>
          <p:spPr>
            <a:xfrm>
              <a:off x="4826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2" name="Shape 1042"/>
            <p:cNvSpPr/>
            <p:nvPr/>
          </p:nvSpPr>
          <p:spPr>
            <a:xfrm>
              <a:off x="482600" y="2032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3" name="Shape 1043"/>
            <p:cNvSpPr/>
            <p:nvPr/>
          </p:nvSpPr>
          <p:spPr>
            <a:xfrm>
              <a:off x="4826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4" name="Shape 1044"/>
            <p:cNvSpPr/>
            <p:nvPr/>
          </p:nvSpPr>
          <p:spPr>
            <a:xfrm>
              <a:off x="5969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5" name="Shape 1045"/>
            <p:cNvSpPr/>
            <p:nvPr/>
          </p:nvSpPr>
          <p:spPr>
            <a:xfrm>
              <a:off x="14224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6" name="Shape 1046"/>
            <p:cNvSpPr/>
            <p:nvPr/>
          </p:nvSpPr>
          <p:spPr>
            <a:xfrm>
              <a:off x="1892300"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7" name="Shape 1047"/>
            <p:cNvSpPr/>
            <p:nvPr/>
          </p:nvSpPr>
          <p:spPr>
            <a:xfrm>
              <a:off x="33147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8" name="Shape 1048"/>
            <p:cNvSpPr/>
            <p:nvPr/>
          </p:nvSpPr>
          <p:spPr>
            <a:xfrm>
              <a:off x="3441700" y="9144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9" name="Shape 1049"/>
            <p:cNvSpPr/>
            <p:nvPr/>
          </p:nvSpPr>
          <p:spPr>
            <a:xfrm>
              <a:off x="3441700" y="6731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0" name="Shape 1050"/>
            <p:cNvSpPr/>
            <p:nvPr/>
          </p:nvSpPr>
          <p:spPr>
            <a:xfrm>
              <a:off x="34417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1" name="Shape 1051"/>
            <p:cNvSpPr/>
            <p:nvPr/>
          </p:nvSpPr>
          <p:spPr>
            <a:xfrm>
              <a:off x="34417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2" name="Shape 1052"/>
            <p:cNvSpPr/>
            <p:nvPr/>
          </p:nvSpPr>
          <p:spPr>
            <a:xfrm>
              <a:off x="3556000"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3" name="Shape 1053"/>
            <p:cNvSpPr/>
            <p:nvPr/>
          </p:nvSpPr>
          <p:spPr>
            <a:xfrm>
              <a:off x="3556000" y="6731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4" name="Shape 1054"/>
            <p:cNvSpPr/>
            <p:nvPr/>
          </p:nvSpPr>
          <p:spPr>
            <a:xfrm>
              <a:off x="35560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5" name="Shape 1055"/>
            <p:cNvSpPr/>
            <p:nvPr/>
          </p:nvSpPr>
          <p:spPr>
            <a:xfrm>
              <a:off x="43815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6" name="Shape 1056"/>
            <p:cNvSpPr/>
            <p:nvPr/>
          </p:nvSpPr>
          <p:spPr>
            <a:xfrm>
              <a:off x="50927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7" name="Shape 1057"/>
            <p:cNvSpPr/>
            <p:nvPr/>
          </p:nvSpPr>
          <p:spPr>
            <a:xfrm>
              <a:off x="52197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8" name="Shape 1058"/>
            <p:cNvSpPr/>
            <p:nvPr/>
          </p:nvSpPr>
          <p:spPr>
            <a:xfrm>
              <a:off x="55753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9" name="Shape 1059"/>
            <p:cNvSpPr/>
            <p:nvPr/>
          </p:nvSpPr>
          <p:spPr>
            <a:xfrm>
              <a:off x="61595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0" name="Shape 1060"/>
            <p:cNvSpPr/>
            <p:nvPr/>
          </p:nvSpPr>
          <p:spPr>
            <a:xfrm>
              <a:off x="62738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1" name="Shape 1061"/>
            <p:cNvSpPr/>
            <p:nvPr/>
          </p:nvSpPr>
          <p:spPr>
            <a:xfrm>
              <a:off x="64008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2" name="Shape 1062"/>
            <p:cNvSpPr/>
            <p:nvPr/>
          </p:nvSpPr>
          <p:spPr>
            <a:xfrm>
              <a:off x="65151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3" name="Shape 1063"/>
            <p:cNvSpPr/>
            <p:nvPr/>
          </p:nvSpPr>
          <p:spPr>
            <a:xfrm>
              <a:off x="67564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4" name="Shape 1064"/>
            <p:cNvSpPr/>
            <p:nvPr/>
          </p:nvSpPr>
          <p:spPr>
            <a:xfrm>
              <a:off x="69850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5" name="Shape 1065"/>
            <p:cNvSpPr/>
            <p:nvPr/>
          </p:nvSpPr>
          <p:spPr>
            <a:xfrm>
              <a:off x="71120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6" name="Shape 1066"/>
            <p:cNvSpPr/>
            <p:nvPr/>
          </p:nvSpPr>
          <p:spPr>
            <a:xfrm>
              <a:off x="73406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7" name="Shape 1067"/>
            <p:cNvSpPr/>
            <p:nvPr/>
          </p:nvSpPr>
          <p:spPr>
            <a:xfrm>
              <a:off x="84074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8" name="Shape 1068"/>
            <p:cNvSpPr/>
            <p:nvPr/>
          </p:nvSpPr>
          <p:spPr>
            <a:xfrm>
              <a:off x="84074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9" name="Shape 1069"/>
            <p:cNvSpPr/>
            <p:nvPr/>
          </p:nvSpPr>
          <p:spPr>
            <a:xfrm>
              <a:off x="85344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0" name="Shape 1070"/>
            <p:cNvSpPr/>
            <p:nvPr/>
          </p:nvSpPr>
          <p:spPr>
            <a:xfrm>
              <a:off x="86487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1" name="Shape 1071"/>
            <p:cNvSpPr/>
            <p:nvPr/>
          </p:nvSpPr>
          <p:spPr>
            <a:xfrm>
              <a:off x="87630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2" name="Shape 1072"/>
            <p:cNvSpPr/>
            <p:nvPr/>
          </p:nvSpPr>
          <p:spPr>
            <a:xfrm>
              <a:off x="87630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3" name="Shape 1073"/>
            <p:cNvSpPr/>
            <p:nvPr/>
          </p:nvSpPr>
          <p:spPr>
            <a:xfrm>
              <a:off x="88900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4" name="Shape 1074"/>
            <p:cNvSpPr/>
            <p:nvPr/>
          </p:nvSpPr>
          <p:spPr>
            <a:xfrm>
              <a:off x="88900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5" name="Shape 1075"/>
            <p:cNvSpPr/>
            <p:nvPr/>
          </p:nvSpPr>
          <p:spPr>
            <a:xfrm>
              <a:off x="88900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6" name="Shape 1076"/>
            <p:cNvSpPr/>
            <p:nvPr/>
          </p:nvSpPr>
          <p:spPr>
            <a:xfrm>
              <a:off x="90043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7" name="Shape 1077"/>
            <p:cNvSpPr/>
            <p:nvPr/>
          </p:nvSpPr>
          <p:spPr>
            <a:xfrm>
              <a:off x="91186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8" name="Shape 1078"/>
            <p:cNvSpPr/>
            <p:nvPr/>
          </p:nvSpPr>
          <p:spPr>
            <a:xfrm>
              <a:off x="91186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9" name="Shape 1079"/>
            <p:cNvSpPr/>
            <p:nvPr/>
          </p:nvSpPr>
          <p:spPr>
            <a:xfrm>
              <a:off x="92456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0" name="Shape 1080"/>
            <p:cNvSpPr/>
            <p:nvPr/>
          </p:nvSpPr>
          <p:spPr>
            <a:xfrm>
              <a:off x="93599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1" name="Shape 1081"/>
            <p:cNvSpPr/>
            <p:nvPr/>
          </p:nvSpPr>
          <p:spPr>
            <a:xfrm>
              <a:off x="94742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2" name="Shape 1082"/>
            <p:cNvSpPr/>
            <p:nvPr/>
          </p:nvSpPr>
          <p:spPr>
            <a:xfrm>
              <a:off x="9474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3" name="Shape 1083"/>
            <p:cNvSpPr/>
            <p:nvPr/>
          </p:nvSpPr>
          <p:spPr>
            <a:xfrm>
              <a:off x="97155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4" name="Shape 1084"/>
            <p:cNvSpPr/>
            <p:nvPr/>
          </p:nvSpPr>
          <p:spPr>
            <a:xfrm>
              <a:off x="97155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5" name="Shape 1085"/>
            <p:cNvSpPr/>
            <p:nvPr/>
          </p:nvSpPr>
          <p:spPr>
            <a:xfrm>
              <a:off x="9829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6" name="Shape 1086"/>
            <p:cNvSpPr/>
            <p:nvPr/>
          </p:nvSpPr>
          <p:spPr>
            <a:xfrm>
              <a:off x="98298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7" name="Shape 1087"/>
            <p:cNvSpPr/>
            <p:nvPr/>
          </p:nvSpPr>
          <p:spPr>
            <a:xfrm>
              <a:off x="99568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8" name="Shape 1088"/>
            <p:cNvSpPr/>
            <p:nvPr/>
          </p:nvSpPr>
          <p:spPr>
            <a:xfrm>
              <a:off x="9956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9" name="Shape 1089"/>
            <p:cNvSpPr/>
            <p:nvPr/>
          </p:nvSpPr>
          <p:spPr>
            <a:xfrm>
              <a:off x="99568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0" name="Shape 1090"/>
            <p:cNvSpPr/>
            <p:nvPr/>
          </p:nvSpPr>
          <p:spPr>
            <a:xfrm>
              <a:off x="99568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1" name="Shape 1091"/>
            <p:cNvSpPr/>
            <p:nvPr/>
          </p:nvSpPr>
          <p:spPr>
            <a:xfrm>
              <a:off x="100711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2" name="Shape 1092"/>
            <p:cNvSpPr/>
            <p:nvPr/>
          </p:nvSpPr>
          <p:spPr>
            <a:xfrm>
              <a:off x="100711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3" name="Shape 1093"/>
            <p:cNvSpPr/>
            <p:nvPr/>
          </p:nvSpPr>
          <p:spPr>
            <a:xfrm>
              <a:off x="100711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4" name="Shape 1094"/>
            <p:cNvSpPr/>
            <p:nvPr/>
          </p:nvSpPr>
          <p:spPr>
            <a:xfrm>
              <a:off x="101854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5" name="Shape 1095"/>
            <p:cNvSpPr/>
            <p:nvPr/>
          </p:nvSpPr>
          <p:spPr>
            <a:xfrm>
              <a:off x="103124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6" name="Shape 1096"/>
            <p:cNvSpPr/>
            <p:nvPr/>
          </p:nvSpPr>
          <p:spPr>
            <a:xfrm>
              <a:off x="108966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7" name="Shape 1097"/>
            <p:cNvSpPr/>
            <p:nvPr/>
          </p:nvSpPr>
          <p:spPr>
            <a:xfrm>
              <a:off x="108966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8" name="Shape 1098"/>
            <p:cNvSpPr/>
            <p:nvPr/>
          </p:nvSpPr>
          <p:spPr>
            <a:xfrm>
              <a:off x="111379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9" name="Shape 1099"/>
            <p:cNvSpPr/>
            <p:nvPr/>
          </p:nvSpPr>
          <p:spPr>
            <a:xfrm>
              <a:off x="111379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0" name="Shape 1100"/>
            <p:cNvSpPr/>
            <p:nvPr/>
          </p:nvSpPr>
          <p:spPr>
            <a:xfrm>
              <a:off x="112522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1" name="Shape 1101"/>
            <p:cNvSpPr/>
            <p:nvPr/>
          </p:nvSpPr>
          <p:spPr>
            <a:xfrm>
              <a:off x="11366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2" name="Shape 1102"/>
            <p:cNvSpPr/>
            <p:nvPr/>
          </p:nvSpPr>
          <p:spPr>
            <a:xfrm>
              <a:off x="113665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3" name="Shape 1103"/>
            <p:cNvSpPr/>
            <p:nvPr/>
          </p:nvSpPr>
          <p:spPr>
            <a:xfrm>
              <a:off x="11493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4" name="Shape 1104"/>
            <p:cNvSpPr/>
            <p:nvPr/>
          </p:nvSpPr>
          <p:spPr>
            <a:xfrm>
              <a:off x="11493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5" name="Shape 1105"/>
            <p:cNvSpPr/>
            <p:nvPr/>
          </p:nvSpPr>
          <p:spPr>
            <a:xfrm>
              <a:off x="114935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6" name="Shape 1106"/>
            <p:cNvSpPr/>
            <p:nvPr/>
          </p:nvSpPr>
          <p:spPr>
            <a:xfrm>
              <a:off x="116078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7" name="Shape 1107"/>
            <p:cNvSpPr/>
            <p:nvPr/>
          </p:nvSpPr>
          <p:spPr>
            <a:xfrm>
              <a:off x="116078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8" name="Shape 1108"/>
            <p:cNvSpPr/>
            <p:nvPr/>
          </p:nvSpPr>
          <p:spPr>
            <a:xfrm>
              <a:off x="117221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9" name="Shape 1109"/>
            <p:cNvSpPr/>
            <p:nvPr/>
          </p:nvSpPr>
          <p:spPr>
            <a:xfrm>
              <a:off x="227837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0" name="Shape 1110"/>
            <p:cNvSpPr/>
            <p:nvPr/>
          </p:nvSpPr>
          <p:spPr>
            <a:xfrm>
              <a:off x="22669498" y="9144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1" name="Shape 1111"/>
            <p:cNvSpPr/>
            <p:nvPr/>
          </p:nvSpPr>
          <p:spPr>
            <a:xfrm>
              <a:off x="22669498" y="6731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2" name="Shape 1112"/>
            <p:cNvSpPr/>
            <p:nvPr/>
          </p:nvSpPr>
          <p:spPr>
            <a:xfrm>
              <a:off x="226694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3" name="Shape 1113"/>
            <p:cNvSpPr/>
            <p:nvPr/>
          </p:nvSpPr>
          <p:spPr>
            <a:xfrm>
              <a:off x="22669498" y="88899"/>
              <a:ext cx="117476" cy="1174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4" name="Shape 1114"/>
            <p:cNvSpPr/>
            <p:nvPr/>
          </p:nvSpPr>
          <p:spPr>
            <a:xfrm>
              <a:off x="22555198"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5" name="Shape 1115"/>
            <p:cNvSpPr/>
            <p:nvPr/>
          </p:nvSpPr>
          <p:spPr>
            <a:xfrm>
              <a:off x="22555198" y="6731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6" name="Shape 1116"/>
            <p:cNvSpPr/>
            <p:nvPr/>
          </p:nvSpPr>
          <p:spPr>
            <a:xfrm>
              <a:off x="225551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7" name="Shape 1117"/>
            <p:cNvSpPr/>
            <p:nvPr/>
          </p:nvSpPr>
          <p:spPr>
            <a:xfrm>
              <a:off x="21716998" y="3175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8" name="Shape 1118"/>
            <p:cNvSpPr/>
            <p:nvPr/>
          </p:nvSpPr>
          <p:spPr>
            <a:xfrm>
              <a:off x="210058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9" name="Shape 1119"/>
            <p:cNvSpPr/>
            <p:nvPr/>
          </p:nvSpPr>
          <p:spPr>
            <a:xfrm>
              <a:off x="20891500" y="88899"/>
              <a:ext cx="117475" cy="1174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0" name="Shape 1120"/>
            <p:cNvSpPr/>
            <p:nvPr/>
          </p:nvSpPr>
          <p:spPr>
            <a:xfrm>
              <a:off x="205359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1" name="Shape 1121"/>
            <p:cNvSpPr/>
            <p:nvPr/>
          </p:nvSpPr>
          <p:spPr>
            <a:xfrm>
              <a:off x="13398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2" name="Shape 1122"/>
            <p:cNvSpPr/>
            <p:nvPr/>
          </p:nvSpPr>
          <p:spPr>
            <a:xfrm>
              <a:off x="135255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3" name="Shape 1123"/>
            <p:cNvSpPr/>
            <p:nvPr/>
          </p:nvSpPr>
          <p:spPr>
            <a:xfrm>
              <a:off x="137541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4" name="Shape 1124"/>
            <p:cNvSpPr/>
            <p:nvPr/>
          </p:nvSpPr>
          <p:spPr>
            <a:xfrm>
              <a:off x="137541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5" name="Shape 1125"/>
            <p:cNvSpPr/>
            <p:nvPr/>
          </p:nvSpPr>
          <p:spPr>
            <a:xfrm>
              <a:off x="137541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6" name="Shape 1126"/>
            <p:cNvSpPr/>
            <p:nvPr/>
          </p:nvSpPr>
          <p:spPr>
            <a:xfrm>
              <a:off x="138811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7" name="Shape 1127"/>
            <p:cNvSpPr/>
            <p:nvPr/>
          </p:nvSpPr>
          <p:spPr>
            <a:xfrm>
              <a:off x="138811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8" name="Shape 1128"/>
            <p:cNvSpPr/>
            <p:nvPr/>
          </p:nvSpPr>
          <p:spPr>
            <a:xfrm>
              <a:off x="138811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9" name="Shape 1129"/>
            <p:cNvSpPr/>
            <p:nvPr/>
          </p:nvSpPr>
          <p:spPr>
            <a:xfrm>
              <a:off x="139954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0" name="Shape 1130"/>
            <p:cNvSpPr/>
            <p:nvPr/>
          </p:nvSpPr>
          <p:spPr>
            <a:xfrm>
              <a:off x="148209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1" name="Shape 1131"/>
            <p:cNvSpPr/>
            <p:nvPr/>
          </p:nvSpPr>
          <p:spPr>
            <a:xfrm>
              <a:off x="15290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2" name="Shape 1132"/>
            <p:cNvSpPr/>
            <p:nvPr/>
          </p:nvSpPr>
          <p:spPr>
            <a:xfrm>
              <a:off x="16713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3" name="Shape 1133"/>
            <p:cNvSpPr/>
            <p:nvPr/>
          </p:nvSpPr>
          <p:spPr>
            <a:xfrm>
              <a:off x="168402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4" name="Shape 1134"/>
            <p:cNvSpPr/>
            <p:nvPr/>
          </p:nvSpPr>
          <p:spPr>
            <a:xfrm>
              <a:off x="168402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5" name="Shape 1135"/>
            <p:cNvSpPr/>
            <p:nvPr/>
          </p:nvSpPr>
          <p:spPr>
            <a:xfrm>
              <a:off x="16840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6" name="Shape 1136"/>
            <p:cNvSpPr/>
            <p:nvPr/>
          </p:nvSpPr>
          <p:spPr>
            <a:xfrm>
              <a:off x="168402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7" name="Shape 1137"/>
            <p:cNvSpPr/>
            <p:nvPr/>
          </p:nvSpPr>
          <p:spPr>
            <a:xfrm>
              <a:off x="169545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8" name="Shape 1138"/>
            <p:cNvSpPr/>
            <p:nvPr/>
          </p:nvSpPr>
          <p:spPr>
            <a:xfrm>
              <a:off x="16954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9" name="Shape 1139"/>
            <p:cNvSpPr/>
            <p:nvPr/>
          </p:nvSpPr>
          <p:spPr>
            <a:xfrm>
              <a:off x="16954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40" name="Shape 1140"/>
            <p:cNvSpPr/>
            <p:nvPr/>
          </p:nvSpPr>
          <p:spPr>
            <a:xfrm>
              <a:off x="177800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41" name="Shape 1141"/>
            <p:cNvSpPr/>
            <p:nvPr/>
          </p:nvSpPr>
          <p:spPr>
            <a:xfrm>
              <a:off x="184912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42" name="Shape 1142"/>
            <p:cNvSpPr/>
            <p:nvPr/>
          </p:nvSpPr>
          <p:spPr>
            <a:xfrm>
              <a:off x="186055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43" name="Shape 1143"/>
            <p:cNvSpPr/>
            <p:nvPr/>
          </p:nvSpPr>
          <p:spPr>
            <a:xfrm>
              <a:off x="189611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1144" name="Shape 1144"/>
          <p:cNvSpPr/>
          <p:nvPr/>
        </p:nvSpPr>
        <p:spPr>
          <a:xfrm>
            <a:off x="686113" y="685800"/>
            <a:ext cx="22991502" cy="537882"/>
          </a:xfrm>
          <a:prstGeom prst="roundRect">
            <a:avLst>
              <a:gd name="adj" fmla="val 50000"/>
            </a:avLst>
          </a:prstGeom>
          <a:solidFill>
            <a:schemeClr val="accent1"/>
          </a:solidFill>
          <a:ln>
            <a:noFill/>
          </a:ln>
        </p:spPr>
        <p:txBody>
          <a:bodyPr spcFirstLastPara="1" wrap="square" lIns="45700" tIns="45700" rIns="45700" bIns="45700" anchor="ctr" anchorCtr="0">
            <a:noAutofit/>
          </a:bodyPr>
          <a:lstStyle/>
          <a:p>
            <a:pPr marL="0" marR="0" lvl="0" indent="0" algn="ctr"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45" name="Shape 1145"/>
          <p:cNvSpPr txBox="1"/>
          <p:nvPr/>
        </p:nvSpPr>
        <p:spPr>
          <a:xfrm>
            <a:off x="21010370" y="847019"/>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a:solidFill>
                  <a:srgbClr val="FEFEFE"/>
                </a:solidFill>
                <a:latin typeface="Helvetica Neue"/>
                <a:ea typeface="Helvetica Neue"/>
                <a:cs typeface="Helvetica Neue"/>
                <a:sym typeface="Helvetica Neue"/>
              </a:rPr>
              <a:t>‹#›</a:t>
            </a:r>
            <a:endParaRPr/>
          </a:p>
        </p:txBody>
      </p:sp>
      <p:sp>
        <p:nvSpPr>
          <p:cNvPr id="1146" name="Shape 1146"/>
          <p:cNvSpPr txBox="1">
            <a:spLocks noGrp="1"/>
          </p:cNvSpPr>
          <p:nvPr>
            <p:ph type="title"/>
          </p:nvPr>
        </p:nvSpPr>
        <p:spPr>
          <a:xfrm>
            <a:off x="1345915" y="2411885"/>
            <a:ext cx="10452535" cy="2328769"/>
          </a:xfrm>
          <a:prstGeom prst="rect">
            <a:avLst/>
          </a:prstGeom>
          <a:noFill/>
          <a:ln>
            <a:noFill/>
          </a:ln>
        </p:spPr>
        <p:txBody>
          <a:bodyPr spcFirstLastPara="1" wrap="square" lIns="91425" tIns="91425" rIns="91425" bIns="91425" anchor="t" anchorCtr="0"/>
          <a:lstStyle>
            <a:lvl1pPr marR="0" lvl="0" algn="l" rtl="0">
              <a:lnSpc>
                <a:spcPct val="110000"/>
              </a:lnSpc>
              <a:spcBef>
                <a:spcPts val="0"/>
              </a:spcBef>
              <a:spcAft>
                <a:spcPts val="0"/>
              </a:spcAft>
              <a:buClr>
                <a:schemeClr val="accent1"/>
              </a:buClr>
              <a:buSzPts val="6000"/>
              <a:buFont typeface="Arial"/>
              <a:buNone/>
              <a:defRPr sz="6000" b="0" i="0" u="none" strike="noStrike" cap="none">
                <a:solidFill>
                  <a:schemeClr val="accent1"/>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1147" name="Shape 1147"/>
          <p:cNvSpPr txBox="1">
            <a:spLocks noGrp="1"/>
          </p:cNvSpPr>
          <p:nvPr>
            <p:ph type="body" idx="1"/>
          </p:nvPr>
        </p:nvSpPr>
        <p:spPr>
          <a:xfrm>
            <a:off x="686113" y="4740653"/>
            <a:ext cx="21861547" cy="897534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200"/>
              </a:spcBef>
              <a:spcAft>
                <a:spcPts val="0"/>
              </a:spcAft>
              <a:buClr>
                <a:srgbClr val="000000"/>
              </a:buClr>
              <a:buSzPts val="4000"/>
              <a:buFont typeface="Arial"/>
              <a:buNone/>
              <a:defRPr sz="4000" b="0" i="0" u="none" strike="noStrike" cap="none">
                <a:solidFill>
                  <a:srgbClr val="000000"/>
                </a:solidFill>
                <a:latin typeface="Arial"/>
                <a:ea typeface="Arial"/>
                <a:cs typeface="Arial"/>
                <a:sym typeface="Arial"/>
              </a:defRPr>
            </a:lvl1pPr>
            <a:lvl2pPr marL="914400" marR="0" lvl="1" indent="-482600" algn="l" rtl="0">
              <a:lnSpc>
                <a:spcPct val="100000"/>
              </a:lnSpc>
              <a:spcBef>
                <a:spcPts val="1200"/>
              </a:spcBef>
              <a:spcAft>
                <a:spcPts val="0"/>
              </a:spcAft>
              <a:buClr>
                <a:srgbClr val="000000"/>
              </a:buClr>
              <a:buSzPts val="4000"/>
              <a:buFont typeface="Arial"/>
              <a:buChar char="•"/>
              <a:defRPr sz="4000" b="0" i="0" u="none" strike="noStrike" cap="none">
                <a:solidFill>
                  <a:srgbClr val="000000"/>
                </a:solidFill>
                <a:latin typeface="Arial"/>
                <a:ea typeface="Arial"/>
                <a:cs typeface="Arial"/>
                <a:sym typeface="Arial"/>
              </a:defRPr>
            </a:lvl2pPr>
            <a:lvl3pPr marL="1371600" marR="0" lvl="2" indent="-482600" algn="l" rtl="0">
              <a:lnSpc>
                <a:spcPct val="100000"/>
              </a:lnSpc>
              <a:spcBef>
                <a:spcPts val="1200"/>
              </a:spcBef>
              <a:spcAft>
                <a:spcPts val="0"/>
              </a:spcAft>
              <a:buClr>
                <a:srgbClr val="000000"/>
              </a:buClr>
              <a:buSzPts val="4000"/>
              <a:buFont typeface="Arial"/>
              <a:buChar char="•"/>
              <a:defRPr sz="4000" b="0" i="0" u="none" strike="noStrike" cap="none">
                <a:solidFill>
                  <a:srgbClr val="000000"/>
                </a:solidFill>
                <a:latin typeface="Arial"/>
                <a:ea typeface="Arial"/>
                <a:cs typeface="Arial"/>
                <a:sym typeface="Arial"/>
              </a:defRPr>
            </a:lvl3pPr>
            <a:lvl4pPr marL="1828800" marR="0" lvl="3" indent="-482600" algn="l" rtl="0">
              <a:lnSpc>
                <a:spcPct val="100000"/>
              </a:lnSpc>
              <a:spcBef>
                <a:spcPts val="1200"/>
              </a:spcBef>
              <a:spcAft>
                <a:spcPts val="0"/>
              </a:spcAft>
              <a:buClr>
                <a:srgbClr val="000000"/>
              </a:buClr>
              <a:buSzPts val="4000"/>
              <a:buFont typeface="Arial"/>
              <a:buChar char="–"/>
              <a:defRPr sz="4000" b="0" i="0" u="none" strike="noStrike" cap="none">
                <a:solidFill>
                  <a:srgbClr val="000000"/>
                </a:solidFill>
                <a:latin typeface="Arial"/>
                <a:ea typeface="Arial"/>
                <a:cs typeface="Arial"/>
                <a:sym typeface="Arial"/>
              </a:defRPr>
            </a:lvl4pPr>
            <a:lvl5pPr marL="2286000" marR="0" lvl="4" indent="-482600" algn="l" rtl="0">
              <a:lnSpc>
                <a:spcPct val="100000"/>
              </a:lnSpc>
              <a:spcBef>
                <a:spcPts val="1200"/>
              </a:spcBef>
              <a:spcAft>
                <a:spcPts val="0"/>
              </a:spcAft>
              <a:buClr>
                <a:srgbClr val="000000"/>
              </a:buClr>
              <a:buSzPts val="4000"/>
              <a:buFont typeface="Arial"/>
              <a:buAutoNum type="arabicPeriod"/>
              <a:defRPr sz="4000" b="0" i="0" u="none" strike="noStrike" cap="none">
                <a:solidFill>
                  <a:srgbClr val="000000"/>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sp>
        <p:nvSpPr>
          <p:cNvPr id="1148" name="Shape 1148"/>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1_Title and large text">
  <p:cSld name="1_Title and large text">
    <p:bg>
      <p:bgPr>
        <a:solidFill>
          <a:srgbClr val="FEFEFE"/>
        </a:solidFill>
        <a:effectLst/>
      </p:bgPr>
    </p:bg>
    <p:spTree>
      <p:nvGrpSpPr>
        <p:cNvPr id="1" name="Shape 1149"/>
        <p:cNvGrpSpPr/>
        <p:nvPr/>
      </p:nvGrpSpPr>
      <p:grpSpPr>
        <a:xfrm>
          <a:off x="0" y="0"/>
          <a:ext cx="0" cy="0"/>
          <a:chOff x="0" y="0"/>
          <a:chExt cx="0" cy="0"/>
        </a:xfrm>
      </p:grpSpPr>
      <p:grpSp>
        <p:nvGrpSpPr>
          <p:cNvPr id="1150" name="Shape 1150"/>
          <p:cNvGrpSpPr/>
          <p:nvPr/>
        </p:nvGrpSpPr>
        <p:grpSpPr>
          <a:xfrm>
            <a:off x="533643" y="-2"/>
            <a:ext cx="23839242" cy="4549779"/>
            <a:chOff x="0" y="-1"/>
            <a:chExt cx="23828374" cy="4549777"/>
          </a:xfrm>
        </p:grpSpPr>
        <p:sp>
          <p:nvSpPr>
            <p:cNvPr id="1151" name="Shape 1151"/>
            <p:cNvSpPr/>
            <p:nvPr/>
          </p:nvSpPr>
          <p:spPr>
            <a:xfrm>
              <a:off x="4584700" y="-1"/>
              <a:ext cx="511176" cy="450851"/>
            </a:xfrm>
            <a:custGeom>
              <a:avLst/>
              <a:gdLst/>
              <a:ahLst/>
              <a:cxnLst/>
              <a:rect l="0" t="0" r="0" b="0"/>
              <a:pathLst>
                <a:path w="21600" h="21600" extrusionOk="0">
                  <a:moveTo>
                    <a:pt x="0" y="0"/>
                  </a:moveTo>
                  <a:lnTo>
                    <a:pt x="66" y="21600"/>
                  </a:lnTo>
                  <a:lnTo>
                    <a:pt x="21600" y="21515"/>
                  </a:lnTo>
                  <a:lnTo>
                    <a:pt x="21534" y="0"/>
                  </a:lnTo>
                  <a:cubicBezTo>
                    <a:pt x="21534"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2" name="Shape 1152"/>
            <p:cNvSpPr/>
            <p:nvPr/>
          </p:nvSpPr>
          <p:spPr>
            <a:xfrm>
              <a:off x="3048000" y="-1"/>
              <a:ext cx="511176" cy="457201"/>
            </a:xfrm>
            <a:custGeom>
              <a:avLst/>
              <a:gdLst/>
              <a:ahLst/>
              <a:cxnLst/>
              <a:rect l="0" t="0" r="0" b="0"/>
              <a:pathLst>
                <a:path w="21600" h="21600" extrusionOk="0">
                  <a:moveTo>
                    <a:pt x="0" y="0"/>
                  </a:moveTo>
                  <a:lnTo>
                    <a:pt x="68" y="21600"/>
                  </a:lnTo>
                  <a:lnTo>
                    <a:pt x="21600" y="21516"/>
                  </a:lnTo>
                  <a:lnTo>
                    <a:pt x="21533" y="0"/>
                  </a:lnTo>
                  <a:cubicBezTo>
                    <a:pt x="21533"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3" name="Shape 1153"/>
            <p:cNvSpPr/>
            <p:nvPr/>
          </p:nvSpPr>
          <p:spPr>
            <a:xfrm>
              <a:off x="4076700" y="965200"/>
              <a:ext cx="511176" cy="511176"/>
            </a:xfrm>
            <a:custGeom>
              <a:avLst/>
              <a:gdLst/>
              <a:ahLst/>
              <a:cxnLst/>
              <a:rect l="0" t="0" r="0" b="0"/>
              <a:pathLst>
                <a:path w="21600" h="21600" extrusionOk="0">
                  <a:moveTo>
                    <a:pt x="21525" y="0"/>
                  </a:moveTo>
                  <a:lnTo>
                    <a:pt x="21600" y="21525"/>
                  </a:lnTo>
                  <a:lnTo>
                    <a:pt x="75"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4" name="Shape 1154"/>
            <p:cNvSpPr/>
            <p:nvPr/>
          </p:nvSpPr>
          <p:spPr>
            <a:xfrm>
              <a:off x="0" y="4038600"/>
              <a:ext cx="511176"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5" name="Shape 1155"/>
            <p:cNvSpPr/>
            <p:nvPr/>
          </p:nvSpPr>
          <p:spPr>
            <a:xfrm>
              <a:off x="16167100" y="25399"/>
              <a:ext cx="511175" cy="477839"/>
            </a:xfrm>
            <a:custGeom>
              <a:avLst/>
              <a:gdLst/>
              <a:ahLst/>
              <a:cxnLst/>
              <a:rect l="0" t="0" r="0" b="0"/>
              <a:pathLst>
                <a:path w="21600" h="21600" extrusionOk="0">
                  <a:moveTo>
                    <a:pt x="0" y="0"/>
                  </a:moveTo>
                  <a:lnTo>
                    <a:pt x="71" y="21600"/>
                  </a:lnTo>
                  <a:lnTo>
                    <a:pt x="21600" y="21520"/>
                  </a:lnTo>
                  <a:lnTo>
                    <a:pt x="21530" y="0"/>
                  </a:lnTo>
                  <a:cubicBezTo>
                    <a:pt x="21530" y="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6" name="Shape 1156"/>
            <p:cNvSpPr/>
            <p:nvPr/>
          </p:nvSpPr>
          <p:spPr>
            <a:xfrm>
              <a:off x="15659100" y="25399"/>
              <a:ext cx="511175" cy="479426"/>
            </a:xfrm>
            <a:custGeom>
              <a:avLst/>
              <a:gdLst/>
              <a:ahLst/>
              <a:cxnLst/>
              <a:rect l="0" t="0" r="0" b="0"/>
              <a:pathLst>
                <a:path w="21600" h="21600" extrusionOk="0">
                  <a:moveTo>
                    <a:pt x="0" y="0"/>
                  </a:moveTo>
                  <a:lnTo>
                    <a:pt x="71" y="21600"/>
                  </a:lnTo>
                  <a:lnTo>
                    <a:pt x="21600" y="21519"/>
                  </a:lnTo>
                  <a:lnTo>
                    <a:pt x="21529" y="0"/>
                  </a:lnTo>
                  <a:cubicBezTo>
                    <a:pt x="21529" y="0"/>
                    <a:pt x="0" y="0"/>
                    <a:pt x="0"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7" name="Shape 1157"/>
            <p:cNvSpPr/>
            <p:nvPr/>
          </p:nvSpPr>
          <p:spPr>
            <a:xfrm>
              <a:off x="20256500" y="482599"/>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8" name="Shape 1158"/>
            <p:cNvSpPr/>
            <p:nvPr/>
          </p:nvSpPr>
          <p:spPr>
            <a:xfrm>
              <a:off x="15151100" y="495299"/>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9" name="Shape 1159"/>
            <p:cNvSpPr/>
            <p:nvPr/>
          </p:nvSpPr>
          <p:spPr>
            <a:xfrm>
              <a:off x="14122400" y="507999"/>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0" name="Shape 1160"/>
            <p:cNvSpPr/>
            <p:nvPr/>
          </p:nvSpPr>
          <p:spPr>
            <a:xfrm>
              <a:off x="18719800" y="1003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1" name="Shape 1161"/>
            <p:cNvSpPr/>
            <p:nvPr/>
          </p:nvSpPr>
          <p:spPr>
            <a:xfrm>
              <a:off x="20764500" y="1497012"/>
              <a:ext cx="511175" cy="512764"/>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2" name="Shape 1162"/>
            <p:cNvSpPr/>
            <p:nvPr/>
          </p:nvSpPr>
          <p:spPr>
            <a:xfrm>
              <a:off x="19748500" y="1511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3" name="Shape 1163"/>
            <p:cNvSpPr/>
            <p:nvPr/>
          </p:nvSpPr>
          <p:spPr>
            <a:xfrm>
              <a:off x="18719800" y="1509712"/>
              <a:ext cx="511175" cy="512764"/>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4" name="Shape 1164"/>
            <p:cNvSpPr/>
            <p:nvPr/>
          </p:nvSpPr>
          <p:spPr>
            <a:xfrm>
              <a:off x="17195800" y="1509712"/>
              <a:ext cx="511175" cy="512764"/>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5" name="Shape 1165"/>
            <p:cNvSpPr/>
            <p:nvPr/>
          </p:nvSpPr>
          <p:spPr>
            <a:xfrm>
              <a:off x="14643100" y="15240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6" name="Shape 1166"/>
            <p:cNvSpPr/>
            <p:nvPr/>
          </p:nvSpPr>
          <p:spPr>
            <a:xfrm>
              <a:off x="20256500" y="2019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7" name="Shape 1167"/>
            <p:cNvSpPr/>
            <p:nvPr/>
          </p:nvSpPr>
          <p:spPr>
            <a:xfrm>
              <a:off x="18211800" y="2019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8" name="Shape 1168"/>
            <p:cNvSpPr/>
            <p:nvPr/>
          </p:nvSpPr>
          <p:spPr>
            <a:xfrm>
              <a:off x="20764500" y="2527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9" name="Shape 1169"/>
            <p:cNvSpPr/>
            <p:nvPr/>
          </p:nvSpPr>
          <p:spPr>
            <a:xfrm>
              <a:off x="20256500" y="2527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70" name="Shape 1170"/>
            <p:cNvSpPr/>
            <p:nvPr/>
          </p:nvSpPr>
          <p:spPr>
            <a:xfrm>
              <a:off x="23317198" y="3022600"/>
              <a:ext cx="511176" cy="479425"/>
            </a:xfrm>
            <a:custGeom>
              <a:avLst/>
              <a:gdLst/>
              <a:ahLst/>
              <a:cxnLst/>
              <a:rect l="0" t="0" r="0" b="0"/>
              <a:pathLst>
                <a:path w="21600" h="21600" extrusionOk="0">
                  <a:moveTo>
                    <a:pt x="0" y="80"/>
                  </a:moveTo>
                  <a:lnTo>
                    <a:pt x="71" y="21600"/>
                  </a:lnTo>
                  <a:lnTo>
                    <a:pt x="21600" y="21600"/>
                  </a:lnTo>
                  <a:lnTo>
                    <a:pt x="21529" y="0"/>
                  </a:lnTo>
                  <a:cubicBezTo>
                    <a:pt x="21529" y="0"/>
                    <a:pt x="0" y="80"/>
                    <a:pt x="0" y="8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71" name="Shape 1171"/>
            <p:cNvSpPr/>
            <p:nvPr/>
          </p:nvSpPr>
          <p:spPr>
            <a:xfrm>
              <a:off x="22809198" y="3021013"/>
              <a:ext cx="511176" cy="479426"/>
            </a:xfrm>
            <a:custGeom>
              <a:avLst/>
              <a:gdLst/>
              <a:ahLst/>
              <a:cxnLst/>
              <a:rect l="0" t="0" r="0" b="0"/>
              <a:pathLst>
                <a:path w="21600" h="21600" extrusionOk="0">
                  <a:moveTo>
                    <a:pt x="0" y="80"/>
                  </a:moveTo>
                  <a:lnTo>
                    <a:pt x="70" y="21600"/>
                  </a:lnTo>
                  <a:lnTo>
                    <a:pt x="21600" y="21600"/>
                  </a:lnTo>
                  <a:lnTo>
                    <a:pt x="21529" y="0"/>
                  </a:lnTo>
                  <a:cubicBezTo>
                    <a:pt x="21529" y="0"/>
                    <a:pt x="0" y="80"/>
                    <a:pt x="0" y="8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1172" name="Shape 1172"/>
          <p:cNvSpPr txBox="1">
            <a:spLocks noGrp="1"/>
          </p:cNvSpPr>
          <p:nvPr>
            <p:ph type="title"/>
          </p:nvPr>
        </p:nvSpPr>
        <p:spPr>
          <a:xfrm>
            <a:off x="1345915" y="2411885"/>
            <a:ext cx="10452535" cy="2328769"/>
          </a:xfrm>
          <a:prstGeom prst="rect">
            <a:avLst/>
          </a:prstGeom>
          <a:noFill/>
          <a:ln>
            <a:noFill/>
          </a:ln>
        </p:spPr>
        <p:txBody>
          <a:bodyPr spcFirstLastPara="1" wrap="square" lIns="91425" tIns="91425" rIns="91425" bIns="91425" anchor="t" anchorCtr="0"/>
          <a:lstStyle>
            <a:lvl1pPr marR="0" lvl="0" algn="l" rtl="0">
              <a:lnSpc>
                <a:spcPct val="110000"/>
              </a:lnSpc>
              <a:spcBef>
                <a:spcPts val="0"/>
              </a:spcBef>
              <a:spcAft>
                <a:spcPts val="0"/>
              </a:spcAft>
              <a:buClr>
                <a:schemeClr val="accent1"/>
              </a:buClr>
              <a:buSzPts val="6000"/>
              <a:buFont typeface="Arial"/>
              <a:buNone/>
              <a:defRPr sz="6000" b="0" i="0" u="none" strike="noStrike" cap="none">
                <a:solidFill>
                  <a:schemeClr val="accent1"/>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1173" name="Shape 1173"/>
          <p:cNvSpPr txBox="1">
            <a:spLocks noGrp="1"/>
          </p:cNvSpPr>
          <p:nvPr>
            <p:ph type="body" idx="1"/>
          </p:nvPr>
        </p:nvSpPr>
        <p:spPr>
          <a:xfrm>
            <a:off x="686113" y="4740653"/>
            <a:ext cx="21861547" cy="897534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200"/>
              </a:spcBef>
              <a:spcAft>
                <a:spcPts val="0"/>
              </a:spcAft>
              <a:buClr>
                <a:srgbClr val="000000"/>
              </a:buClr>
              <a:buSzPts val="4000"/>
              <a:buFont typeface="Arial"/>
              <a:buNone/>
              <a:defRPr sz="4000" b="0" i="0" u="none" strike="noStrike" cap="none">
                <a:solidFill>
                  <a:srgbClr val="000000"/>
                </a:solidFill>
                <a:latin typeface="Arial"/>
                <a:ea typeface="Arial"/>
                <a:cs typeface="Arial"/>
                <a:sym typeface="Arial"/>
              </a:defRPr>
            </a:lvl1pPr>
            <a:lvl2pPr marL="914400" marR="0" lvl="1" indent="-482600" algn="l" rtl="0">
              <a:lnSpc>
                <a:spcPct val="100000"/>
              </a:lnSpc>
              <a:spcBef>
                <a:spcPts val="1200"/>
              </a:spcBef>
              <a:spcAft>
                <a:spcPts val="0"/>
              </a:spcAft>
              <a:buClr>
                <a:srgbClr val="000000"/>
              </a:buClr>
              <a:buSzPts val="4000"/>
              <a:buFont typeface="Arial"/>
              <a:buChar char="•"/>
              <a:defRPr sz="4000" b="0" i="0" u="none" strike="noStrike" cap="none">
                <a:solidFill>
                  <a:srgbClr val="000000"/>
                </a:solidFill>
                <a:latin typeface="Arial"/>
                <a:ea typeface="Arial"/>
                <a:cs typeface="Arial"/>
                <a:sym typeface="Arial"/>
              </a:defRPr>
            </a:lvl2pPr>
            <a:lvl3pPr marL="1371600" marR="0" lvl="2" indent="-482600" algn="l" rtl="0">
              <a:lnSpc>
                <a:spcPct val="100000"/>
              </a:lnSpc>
              <a:spcBef>
                <a:spcPts val="1200"/>
              </a:spcBef>
              <a:spcAft>
                <a:spcPts val="0"/>
              </a:spcAft>
              <a:buClr>
                <a:srgbClr val="000000"/>
              </a:buClr>
              <a:buSzPts val="4000"/>
              <a:buFont typeface="Arial"/>
              <a:buChar char="•"/>
              <a:defRPr sz="4000" b="0" i="0" u="none" strike="noStrike" cap="none">
                <a:solidFill>
                  <a:srgbClr val="000000"/>
                </a:solidFill>
                <a:latin typeface="Arial"/>
                <a:ea typeface="Arial"/>
                <a:cs typeface="Arial"/>
                <a:sym typeface="Arial"/>
              </a:defRPr>
            </a:lvl3pPr>
            <a:lvl4pPr marL="1828800" marR="0" lvl="3" indent="-482600" algn="l" rtl="0">
              <a:lnSpc>
                <a:spcPct val="100000"/>
              </a:lnSpc>
              <a:spcBef>
                <a:spcPts val="1200"/>
              </a:spcBef>
              <a:spcAft>
                <a:spcPts val="0"/>
              </a:spcAft>
              <a:buClr>
                <a:srgbClr val="000000"/>
              </a:buClr>
              <a:buSzPts val="4000"/>
              <a:buFont typeface="Arial"/>
              <a:buChar char="–"/>
              <a:defRPr sz="4000" b="0" i="0" u="none" strike="noStrike" cap="none">
                <a:solidFill>
                  <a:srgbClr val="000000"/>
                </a:solidFill>
                <a:latin typeface="Arial"/>
                <a:ea typeface="Arial"/>
                <a:cs typeface="Arial"/>
                <a:sym typeface="Arial"/>
              </a:defRPr>
            </a:lvl4pPr>
            <a:lvl5pPr marL="2286000" marR="0" lvl="4" indent="-482600" algn="l" rtl="0">
              <a:lnSpc>
                <a:spcPct val="100000"/>
              </a:lnSpc>
              <a:spcBef>
                <a:spcPts val="1200"/>
              </a:spcBef>
              <a:spcAft>
                <a:spcPts val="0"/>
              </a:spcAft>
              <a:buClr>
                <a:srgbClr val="000000"/>
              </a:buClr>
              <a:buSzPts val="4000"/>
              <a:buFont typeface="Arial"/>
              <a:buAutoNum type="arabicPeriod"/>
              <a:defRPr sz="4000" b="0" i="0" u="none" strike="noStrike" cap="none">
                <a:solidFill>
                  <a:srgbClr val="000000"/>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sp>
        <p:nvSpPr>
          <p:cNvPr id="1174" name="Shape 1174"/>
          <p:cNvSpPr txBox="1"/>
          <p:nvPr/>
        </p:nvSpPr>
        <p:spPr>
          <a:xfrm>
            <a:off x="21363666" y="744071"/>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a:solidFill>
                  <a:schemeClr val="accent1"/>
                </a:solidFill>
                <a:latin typeface="Helvetica Neue"/>
                <a:ea typeface="Helvetica Neue"/>
                <a:cs typeface="Helvetica Neue"/>
                <a:sym typeface="Helvetica Neue"/>
              </a:rPr>
              <a:t>‹#›</a:t>
            </a:r>
            <a:endParaRPr/>
          </a:p>
        </p:txBody>
      </p:sp>
      <p:sp>
        <p:nvSpPr>
          <p:cNvPr id="1175" name="Shape 1175"/>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hankyou">
  <p:cSld name="Thankyou">
    <p:bg>
      <p:bgPr>
        <a:solidFill>
          <a:srgbClr val="FEFEFE"/>
        </a:solidFill>
        <a:effectLst/>
      </p:bgPr>
    </p:bg>
    <p:spTree>
      <p:nvGrpSpPr>
        <p:cNvPr id="1" name="Shape 1176"/>
        <p:cNvGrpSpPr/>
        <p:nvPr/>
      </p:nvGrpSpPr>
      <p:grpSpPr>
        <a:xfrm>
          <a:off x="0" y="0"/>
          <a:ext cx="0" cy="0"/>
          <a:chOff x="0" y="0"/>
          <a:chExt cx="0" cy="0"/>
        </a:xfrm>
      </p:grpSpPr>
      <p:grpSp>
        <p:nvGrpSpPr>
          <p:cNvPr id="1177" name="Shape 1177"/>
          <p:cNvGrpSpPr/>
          <p:nvPr/>
        </p:nvGrpSpPr>
        <p:grpSpPr>
          <a:xfrm>
            <a:off x="-2" y="-2"/>
            <a:ext cx="24393537" cy="13757705"/>
            <a:chOff x="-2" y="-1"/>
            <a:chExt cx="24382417" cy="13757704"/>
          </a:xfrm>
        </p:grpSpPr>
        <p:sp>
          <p:nvSpPr>
            <p:cNvPr id="1178" name="Shape 1178"/>
            <p:cNvSpPr/>
            <p:nvPr/>
          </p:nvSpPr>
          <p:spPr>
            <a:xfrm>
              <a:off x="-1" y="2251414"/>
              <a:ext cx="2678641" cy="7974891"/>
            </a:xfrm>
            <a:custGeom>
              <a:avLst/>
              <a:gdLst/>
              <a:ahLst/>
              <a:cxnLst/>
              <a:rect l="0" t="0" r="0" b="0"/>
              <a:pathLst>
                <a:path w="21600" h="21600" extrusionOk="0">
                  <a:moveTo>
                    <a:pt x="0" y="21600"/>
                  </a:moveTo>
                  <a:lnTo>
                    <a:pt x="21600" y="18668"/>
                  </a:lnTo>
                  <a:lnTo>
                    <a:pt x="14067" y="7698"/>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79" name="Shape 1179"/>
            <p:cNvSpPr/>
            <p:nvPr/>
          </p:nvSpPr>
          <p:spPr>
            <a:xfrm>
              <a:off x="1234208" y="1844532"/>
              <a:ext cx="8842907" cy="9197233"/>
            </a:xfrm>
            <a:custGeom>
              <a:avLst/>
              <a:gdLst/>
              <a:ahLst/>
              <a:cxnLst/>
              <a:rect l="0" t="0" r="0" b="0"/>
              <a:pathLst>
                <a:path w="21600" h="21600" extrusionOk="0">
                  <a:moveTo>
                    <a:pt x="3659" y="16746"/>
                  </a:moveTo>
                  <a:lnTo>
                    <a:pt x="9755" y="21600"/>
                  </a:lnTo>
                  <a:lnTo>
                    <a:pt x="21600" y="15739"/>
                  </a:lnTo>
                  <a:lnTo>
                    <a:pt x="17941" y="4854"/>
                  </a:lnTo>
                  <a:lnTo>
                    <a:pt x="11845" y="0"/>
                  </a:lnTo>
                  <a:lnTo>
                    <a:pt x="0" y="5861"/>
                  </a:lnTo>
                  <a:cubicBezTo>
                    <a:pt x="0" y="5861"/>
                    <a:pt x="3659" y="16746"/>
                    <a:pt x="3659" y="16746"/>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0" name="Shape 1180"/>
            <p:cNvSpPr/>
            <p:nvPr/>
          </p:nvSpPr>
          <p:spPr>
            <a:xfrm>
              <a:off x="-2" y="9738045"/>
              <a:ext cx="2439600" cy="4017963"/>
            </a:xfrm>
            <a:custGeom>
              <a:avLst/>
              <a:gdLst/>
              <a:ahLst/>
              <a:cxnLst/>
              <a:rect l="0" t="0" r="0" b="0"/>
              <a:pathLst>
                <a:path w="21600" h="21600" extrusionOk="0">
                  <a:moveTo>
                    <a:pt x="0" y="21600"/>
                  </a:moveTo>
                  <a:lnTo>
                    <a:pt x="21600" y="21600"/>
                  </a:lnTo>
                  <a:lnTo>
                    <a:pt x="13210" y="6221"/>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1" name="Shape 1181"/>
            <p:cNvSpPr/>
            <p:nvPr/>
          </p:nvSpPr>
          <p:spPr>
            <a:xfrm>
              <a:off x="15420833" y="1925908"/>
              <a:ext cx="8942932" cy="9036176"/>
            </a:xfrm>
            <a:custGeom>
              <a:avLst/>
              <a:gdLst/>
              <a:ahLst/>
              <a:cxnLst/>
              <a:rect l="0" t="0" r="0" b="0"/>
              <a:pathLst>
                <a:path w="21600" h="21600" extrusionOk="0">
                  <a:moveTo>
                    <a:pt x="0" y="8449"/>
                  </a:moveTo>
                  <a:lnTo>
                    <a:pt x="5636" y="16022"/>
                  </a:lnTo>
                  <a:lnTo>
                    <a:pt x="12209" y="21600"/>
                  </a:lnTo>
                  <a:lnTo>
                    <a:pt x="21600" y="13151"/>
                  </a:lnTo>
                  <a:lnTo>
                    <a:pt x="15964" y="5578"/>
                  </a:lnTo>
                  <a:lnTo>
                    <a:pt x="9391" y="0"/>
                  </a:lnTo>
                  <a:cubicBezTo>
                    <a:pt x="9391" y="0"/>
                    <a:pt x="0" y="8449"/>
                    <a:pt x="0" y="8449"/>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2" name="Shape 1182"/>
            <p:cNvSpPr/>
            <p:nvPr/>
          </p:nvSpPr>
          <p:spPr>
            <a:xfrm>
              <a:off x="2251413" y="8897156"/>
              <a:ext cx="7330662" cy="4858852"/>
            </a:xfrm>
            <a:custGeom>
              <a:avLst/>
              <a:gdLst/>
              <a:ahLst/>
              <a:cxnLst/>
              <a:rect l="0" t="0" r="0" b="0"/>
              <a:pathLst>
                <a:path w="21600" h="21600" extrusionOk="0">
                  <a:moveTo>
                    <a:pt x="665" y="16683"/>
                  </a:moveTo>
                  <a:lnTo>
                    <a:pt x="0" y="21600"/>
                  </a:lnTo>
                  <a:lnTo>
                    <a:pt x="19825" y="21600"/>
                  </a:lnTo>
                  <a:lnTo>
                    <a:pt x="21600" y="8467"/>
                  </a:lnTo>
                  <a:lnTo>
                    <a:pt x="6277" y="0"/>
                  </a:lnTo>
                  <a:cubicBezTo>
                    <a:pt x="6277" y="0"/>
                    <a:pt x="665" y="16683"/>
                    <a:pt x="665" y="16683"/>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3" name="Shape 1183"/>
            <p:cNvSpPr/>
            <p:nvPr/>
          </p:nvSpPr>
          <p:spPr>
            <a:xfrm>
              <a:off x="-1" y="-1"/>
              <a:ext cx="2063233" cy="2356527"/>
            </a:xfrm>
            <a:custGeom>
              <a:avLst/>
              <a:gdLst/>
              <a:ahLst/>
              <a:cxnLst/>
              <a:rect l="0" t="0" r="0" b="0"/>
              <a:pathLst>
                <a:path w="21600" h="21600" extrusionOk="0">
                  <a:moveTo>
                    <a:pt x="0" y="0"/>
                  </a:moveTo>
                  <a:lnTo>
                    <a:pt x="0" y="21600"/>
                  </a:lnTo>
                  <a:lnTo>
                    <a:pt x="14245" y="20250"/>
                  </a:lnTo>
                  <a:lnTo>
                    <a:pt x="21600" y="13862"/>
                  </a:lnTo>
                  <a:lnTo>
                    <a:pt x="19649" y="0"/>
                  </a:lnTo>
                  <a:cubicBezTo>
                    <a:pt x="19649"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4" name="Shape 1184"/>
            <p:cNvSpPr/>
            <p:nvPr/>
          </p:nvSpPr>
          <p:spPr>
            <a:xfrm>
              <a:off x="23449973" y="-1"/>
              <a:ext cx="929049" cy="2202252"/>
            </a:xfrm>
            <a:custGeom>
              <a:avLst/>
              <a:gdLst/>
              <a:ahLst/>
              <a:cxnLst/>
              <a:rect l="0" t="0" r="0" b="0"/>
              <a:pathLst>
                <a:path w="21600" h="21600" extrusionOk="0">
                  <a:moveTo>
                    <a:pt x="4537" y="0"/>
                  </a:moveTo>
                  <a:lnTo>
                    <a:pt x="0" y="13841"/>
                  </a:lnTo>
                  <a:lnTo>
                    <a:pt x="18139" y="21425"/>
                  </a:lnTo>
                  <a:lnTo>
                    <a:pt x="21600" y="21600"/>
                  </a:lnTo>
                  <a:lnTo>
                    <a:pt x="21600" y="0"/>
                  </a:lnTo>
                  <a:cubicBezTo>
                    <a:pt x="21600" y="0"/>
                    <a:pt x="4537" y="0"/>
                    <a:pt x="4537"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5" name="Shape 1185"/>
            <p:cNvSpPr/>
            <p:nvPr/>
          </p:nvSpPr>
          <p:spPr>
            <a:xfrm>
              <a:off x="21524066" y="3634813"/>
              <a:ext cx="2853262" cy="7118744"/>
            </a:xfrm>
            <a:custGeom>
              <a:avLst/>
              <a:gdLst/>
              <a:ahLst/>
              <a:cxnLst/>
              <a:rect l="0" t="0" r="0" b="0"/>
              <a:pathLst>
                <a:path w="21600" h="21600" extrusionOk="0">
                  <a:moveTo>
                    <a:pt x="0" y="5984"/>
                  </a:moveTo>
                  <a:lnTo>
                    <a:pt x="21600" y="21600"/>
                  </a:lnTo>
                  <a:lnTo>
                    <a:pt x="21600" y="0"/>
                  </a:lnTo>
                  <a:cubicBezTo>
                    <a:pt x="21600" y="0"/>
                    <a:pt x="0" y="5984"/>
                    <a:pt x="0" y="5984"/>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6" name="Shape 1186"/>
            <p:cNvSpPr/>
            <p:nvPr/>
          </p:nvSpPr>
          <p:spPr>
            <a:xfrm>
              <a:off x="8205456" y="2197163"/>
              <a:ext cx="9141287" cy="8508924"/>
            </a:xfrm>
            <a:custGeom>
              <a:avLst/>
              <a:gdLst/>
              <a:ahLst/>
              <a:cxnLst/>
              <a:rect l="0" t="0" r="0" b="0"/>
              <a:pathLst>
                <a:path w="21600" h="21600" extrusionOk="0">
                  <a:moveTo>
                    <a:pt x="5240" y="18416"/>
                  </a:moveTo>
                  <a:lnTo>
                    <a:pt x="16767" y="21600"/>
                  </a:lnTo>
                  <a:lnTo>
                    <a:pt x="21600" y="8376"/>
                  </a:lnTo>
                  <a:lnTo>
                    <a:pt x="16360" y="3184"/>
                  </a:lnTo>
                  <a:lnTo>
                    <a:pt x="4833" y="0"/>
                  </a:lnTo>
                  <a:lnTo>
                    <a:pt x="0" y="13224"/>
                  </a:lnTo>
                  <a:cubicBezTo>
                    <a:pt x="0" y="13224"/>
                    <a:pt x="5240" y="18416"/>
                    <a:pt x="5240" y="18416"/>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7" name="Shape 1187"/>
            <p:cNvSpPr/>
            <p:nvPr/>
          </p:nvSpPr>
          <p:spPr>
            <a:xfrm>
              <a:off x="16478727" y="-1"/>
              <a:ext cx="7903688" cy="3987446"/>
            </a:xfrm>
            <a:custGeom>
              <a:avLst/>
              <a:gdLst/>
              <a:ahLst/>
              <a:cxnLst/>
              <a:rect l="0" t="0" r="0" b="0"/>
              <a:pathLst>
                <a:path w="21600" h="21600" extrusionOk="0">
                  <a:moveTo>
                    <a:pt x="0" y="0"/>
                  </a:moveTo>
                  <a:lnTo>
                    <a:pt x="2254" y="11257"/>
                  </a:lnTo>
                  <a:lnTo>
                    <a:pt x="7831" y="21600"/>
                  </a:lnTo>
                  <a:lnTo>
                    <a:pt x="21600" y="7679"/>
                  </a:lnTo>
                  <a:lnTo>
                    <a:pt x="21600" y="7260"/>
                  </a:lnTo>
                  <a:lnTo>
                    <a:pt x="20146" y="0"/>
                  </a:lnTo>
                  <a:cubicBezTo>
                    <a:pt x="20146"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8" name="Shape 1188"/>
            <p:cNvSpPr/>
            <p:nvPr/>
          </p:nvSpPr>
          <p:spPr>
            <a:xfrm>
              <a:off x="9521042" y="-1"/>
              <a:ext cx="6835621" cy="3387295"/>
            </a:xfrm>
            <a:custGeom>
              <a:avLst/>
              <a:gdLst/>
              <a:ahLst/>
              <a:cxnLst/>
              <a:rect l="0" t="0" r="0" b="0"/>
              <a:pathLst>
                <a:path w="21600" h="21600" extrusionOk="0">
                  <a:moveTo>
                    <a:pt x="0" y="0"/>
                  </a:moveTo>
                  <a:lnTo>
                    <a:pt x="912" y="21600"/>
                  </a:lnTo>
                  <a:lnTo>
                    <a:pt x="21600" y="18093"/>
                  </a:lnTo>
                  <a:lnTo>
                    <a:pt x="21453" y="11090"/>
                  </a:lnTo>
                  <a:lnTo>
                    <a:pt x="20985" y="0"/>
                  </a:lnTo>
                  <a:cubicBezTo>
                    <a:pt x="20985"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9" name="Shape 1189"/>
            <p:cNvSpPr/>
            <p:nvPr/>
          </p:nvSpPr>
          <p:spPr>
            <a:xfrm>
              <a:off x="664573" y="-1"/>
              <a:ext cx="9029395" cy="4714749"/>
            </a:xfrm>
            <a:custGeom>
              <a:avLst/>
              <a:gdLst/>
              <a:ahLst/>
              <a:cxnLst/>
              <a:rect l="0" t="0" r="0" b="0"/>
              <a:pathLst>
                <a:path w="21600" h="21600" extrusionOk="0">
                  <a:moveTo>
                    <a:pt x="1384" y="0"/>
                  </a:moveTo>
                  <a:lnTo>
                    <a:pt x="0" y="8913"/>
                  </a:lnTo>
                  <a:lnTo>
                    <a:pt x="13612" y="21600"/>
                  </a:lnTo>
                  <a:lnTo>
                    <a:pt x="20237" y="8777"/>
                  </a:lnTo>
                  <a:lnTo>
                    <a:pt x="21600" y="0"/>
                  </a:lnTo>
                  <a:cubicBezTo>
                    <a:pt x="21600" y="0"/>
                    <a:pt x="1384" y="0"/>
                    <a:pt x="1384"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90" name="Shape 1190"/>
            <p:cNvSpPr/>
            <p:nvPr/>
          </p:nvSpPr>
          <p:spPr>
            <a:xfrm>
              <a:off x="7622258" y="8775091"/>
              <a:ext cx="9980482" cy="4977526"/>
            </a:xfrm>
            <a:custGeom>
              <a:avLst/>
              <a:gdLst/>
              <a:ahLst/>
              <a:cxnLst/>
              <a:rect l="0" t="0" r="0" b="0"/>
              <a:pathLst>
                <a:path w="21600" h="21600" extrusionOk="0">
                  <a:moveTo>
                    <a:pt x="5549" y="6130"/>
                  </a:moveTo>
                  <a:lnTo>
                    <a:pt x="0" y="16329"/>
                  </a:lnTo>
                  <a:lnTo>
                    <a:pt x="1064" y="21600"/>
                  </a:lnTo>
                  <a:lnTo>
                    <a:pt x="21600" y="21600"/>
                  </a:lnTo>
                  <a:lnTo>
                    <a:pt x="17240" y="0"/>
                  </a:lnTo>
                  <a:cubicBezTo>
                    <a:pt x="17240" y="0"/>
                    <a:pt x="5549" y="6130"/>
                    <a:pt x="5549" y="61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91" name="Shape 1191"/>
            <p:cNvSpPr/>
            <p:nvPr/>
          </p:nvSpPr>
          <p:spPr>
            <a:xfrm>
              <a:off x="22487020" y="10470433"/>
              <a:ext cx="1893699" cy="3287270"/>
            </a:xfrm>
            <a:custGeom>
              <a:avLst/>
              <a:gdLst/>
              <a:ahLst/>
              <a:cxnLst/>
              <a:rect l="0" t="0" r="0" b="0"/>
              <a:pathLst>
                <a:path w="21600" h="21600" extrusionOk="0">
                  <a:moveTo>
                    <a:pt x="0" y="21600"/>
                  </a:moveTo>
                  <a:lnTo>
                    <a:pt x="21600" y="21600"/>
                  </a:lnTo>
                  <a:lnTo>
                    <a:pt x="21600" y="0"/>
                  </a:lnTo>
                  <a:cubicBezTo>
                    <a:pt x="2160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92" name="Shape 1192"/>
            <p:cNvSpPr/>
            <p:nvPr/>
          </p:nvSpPr>
          <p:spPr>
            <a:xfrm>
              <a:off x="14851198" y="8829342"/>
              <a:ext cx="9521044" cy="4923275"/>
            </a:xfrm>
            <a:custGeom>
              <a:avLst/>
              <a:gdLst/>
              <a:ahLst/>
              <a:cxnLst/>
              <a:rect l="0" t="0" r="0" b="0"/>
              <a:pathLst>
                <a:path w="21600" h="21600" extrusionOk="0">
                  <a:moveTo>
                    <a:pt x="5165" y="6060"/>
                  </a:moveTo>
                  <a:lnTo>
                    <a:pt x="0" y="15408"/>
                  </a:lnTo>
                  <a:lnTo>
                    <a:pt x="1147" y="21600"/>
                  </a:lnTo>
                  <a:lnTo>
                    <a:pt x="21600" y="21600"/>
                  </a:lnTo>
                  <a:lnTo>
                    <a:pt x="21600" y="19275"/>
                  </a:lnTo>
                  <a:lnTo>
                    <a:pt x="18031" y="0"/>
                  </a:lnTo>
                  <a:cubicBezTo>
                    <a:pt x="18031" y="0"/>
                    <a:pt x="5165" y="6060"/>
                    <a:pt x="5165" y="606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1193" name="Shape 1193"/>
          <p:cNvSpPr txBox="1">
            <a:spLocks noGrp="1"/>
          </p:cNvSpPr>
          <p:nvPr>
            <p:ph type="title"/>
          </p:nvPr>
        </p:nvSpPr>
        <p:spPr>
          <a:xfrm>
            <a:off x="2733417" y="4081782"/>
            <a:ext cx="15632335" cy="477520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grpSp>
        <p:nvGrpSpPr>
          <p:cNvPr id="1194" name="Shape 1194"/>
          <p:cNvGrpSpPr/>
          <p:nvPr/>
        </p:nvGrpSpPr>
        <p:grpSpPr>
          <a:xfrm>
            <a:off x="1384944" y="11155627"/>
            <a:ext cx="1396623" cy="1395987"/>
            <a:chOff x="0" y="0"/>
            <a:chExt cx="1395985" cy="1395985"/>
          </a:xfrm>
        </p:grpSpPr>
        <p:sp>
          <p:nvSpPr>
            <p:cNvPr id="1195" name="Shape 1195"/>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96" name="Shape 1196"/>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1197" name="Shape 1197"/>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text 2 column and image">
  <p:cSld name="1_Title, text 2 column and image">
    <p:bg>
      <p:bgPr>
        <a:solidFill>
          <a:srgbClr val="FEFEFE"/>
        </a:solidFill>
        <a:effectLst/>
      </p:bgPr>
    </p:bg>
    <p:spTree>
      <p:nvGrpSpPr>
        <p:cNvPr id="1" name="Shape 439"/>
        <p:cNvGrpSpPr/>
        <p:nvPr/>
      </p:nvGrpSpPr>
      <p:grpSpPr>
        <a:xfrm>
          <a:off x="0" y="0"/>
          <a:ext cx="0" cy="0"/>
          <a:chOff x="0" y="0"/>
          <a:chExt cx="0" cy="0"/>
        </a:xfrm>
      </p:grpSpPr>
      <p:grpSp>
        <p:nvGrpSpPr>
          <p:cNvPr id="440" name="Shape 440"/>
          <p:cNvGrpSpPr/>
          <p:nvPr/>
        </p:nvGrpSpPr>
        <p:grpSpPr>
          <a:xfrm>
            <a:off x="533643" y="-2"/>
            <a:ext cx="23839242" cy="4962527"/>
            <a:chOff x="0" y="-1"/>
            <a:chExt cx="23828374" cy="4962526"/>
          </a:xfrm>
        </p:grpSpPr>
        <p:sp>
          <p:nvSpPr>
            <p:cNvPr id="441" name="Shape 441"/>
            <p:cNvSpPr/>
            <p:nvPr/>
          </p:nvSpPr>
          <p:spPr>
            <a:xfrm>
              <a:off x="4584700" y="-1"/>
              <a:ext cx="511176" cy="450851"/>
            </a:xfrm>
            <a:custGeom>
              <a:avLst/>
              <a:gdLst/>
              <a:ahLst/>
              <a:cxnLst/>
              <a:rect l="0" t="0" r="0" b="0"/>
              <a:pathLst>
                <a:path w="21600" h="21600" extrusionOk="0">
                  <a:moveTo>
                    <a:pt x="0" y="0"/>
                  </a:moveTo>
                  <a:lnTo>
                    <a:pt x="66" y="21600"/>
                  </a:lnTo>
                  <a:lnTo>
                    <a:pt x="21600" y="21515"/>
                  </a:lnTo>
                  <a:lnTo>
                    <a:pt x="21534" y="0"/>
                  </a:lnTo>
                  <a:cubicBezTo>
                    <a:pt x="21534"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2" name="Shape 442"/>
            <p:cNvSpPr/>
            <p:nvPr/>
          </p:nvSpPr>
          <p:spPr>
            <a:xfrm>
              <a:off x="3048000" y="-1"/>
              <a:ext cx="511176" cy="457201"/>
            </a:xfrm>
            <a:custGeom>
              <a:avLst/>
              <a:gdLst/>
              <a:ahLst/>
              <a:cxnLst/>
              <a:rect l="0" t="0" r="0" b="0"/>
              <a:pathLst>
                <a:path w="21600" h="21600" extrusionOk="0">
                  <a:moveTo>
                    <a:pt x="0" y="0"/>
                  </a:moveTo>
                  <a:lnTo>
                    <a:pt x="68" y="21600"/>
                  </a:lnTo>
                  <a:lnTo>
                    <a:pt x="21600" y="21516"/>
                  </a:lnTo>
                  <a:lnTo>
                    <a:pt x="21533" y="0"/>
                  </a:lnTo>
                  <a:cubicBezTo>
                    <a:pt x="21533"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3" name="Shape 443"/>
            <p:cNvSpPr/>
            <p:nvPr/>
          </p:nvSpPr>
          <p:spPr>
            <a:xfrm>
              <a:off x="4076700" y="965200"/>
              <a:ext cx="511176" cy="511176"/>
            </a:xfrm>
            <a:custGeom>
              <a:avLst/>
              <a:gdLst/>
              <a:ahLst/>
              <a:cxnLst/>
              <a:rect l="0" t="0" r="0" b="0"/>
              <a:pathLst>
                <a:path w="21600" h="21600" extrusionOk="0">
                  <a:moveTo>
                    <a:pt x="21525" y="0"/>
                  </a:moveTo>
                  <a:lnTo>
                    <a:pt x="21600" y="21525"/>
                  </a:lnTo>
                  <a:lnTo>
                    <a:pt x="75"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4" name="Shape 444"/>
            <p:cNvSpPr/>
            <p:nvPr/>
          </p:nvSpPr>
          <p:spPr>
            <a:xfrm>
              <a:off x="0" y="4038600"/>
              <a:ext cx="511176"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5" name="Shape 445"/>
            <p:cNvSpPr/>
            <p:nvPr/>
          </p:nvSpPr>
          <p:spPr>
            <a:xfrm>
              <a:off x="1028700" y="4546600"/>
              <a:ext cx="511176" cy="415925"/>
            </a:xfrm>
            <a:custGeom>
              <a:avLst/>
              <a:gdLst/>
              <a:ahLst/>
              <a:cxnLst/>
              <a:rect l="0" t="0" r="0" b="0"/>
              <a:pathLst>
                <a:path w="21600" h="21600" extrusionOk="0">
                  <a:moveTo>
                    <a:pt x="0" y="92"/>
                  </a:moveTo>
                  <a:lnTo>
                    <a:pt x="61" y="21600"/>
                  </a:lnTo>
                  <a:lnTo>
                    <a:pt x="21600" y="21600"/>
                  </a:lnTo>
                  <a:lnTo>
                    <a:pt x="21539" y="0"/>
                  </a:lnTo>
                  <a:cubicBezTo>
                    <a:pt x="21539" y="0"/>
                    <a:pt x="0" y="92"/>
                    <a:pt x="0" y="92"/>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6" name="Shape 446"/>
            <p:cNvSpPr/>
            <p:nvPr/>
          </p:nvSpPr>
          <p:spPr>
            <a:xfrm>
              <a:off x="16167100" y="25399"/>
              <a:ext cx="511175" cy="477839"/>
            </a:xfrm>
            <a:custGeom>
              <a:avLst/>
              <a:gdLst/>
              <a:ahLst/>
              <a:cxnLst/>
              <a:rect l="0" t="0" r="0" b="0"/>
              <a:pathLst>
                <a:path w="21600" h="21600" extrusionOk="0">
                  <a:moveTo>
                    <a:pt x="0" y="0"/>
                  </a:moveTo>
                  <a:lnTo>
                    <a:pt x="71" y="21600"/>
                  </a:lnTo>
                  <a:lnTo>
                    <a:pt x="21600" y="21520"/>
                  </a:lnTo>
                  <a:lnTo>
                    <a:pt x="21530" y="0"/>
                  </a:lnTo>
                  <a:cubicBezTo>
                    <a:pt x="21530" y="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7" name="Shape 447"/>
            <p:cNvSpPr/>
            <p:nvPr/>
          </p:nvSpPr>
          <p:spPr>
            <a:xfrm>
              <a:off x="15659100" y="25399"/>
              <a:ext cx="511175" cy="479426"/>
            </a:xfrm>
            <a:custGeom>
              <a:avLst/>
              <a:gdLst/>
              <a:ahLst/>
              <a:cxnLst/>
              <a:rect l="0" t="0" r="0" b="0"/>
              <a:pathLst>
                <a:path w="21600" h="21600" extrusionOk="0">
                  <a:moveTo>
                    <a:pt x="0" y="0"/>
                  </a:moveTo>
                  <a:lnTo>
                    <a:pt x="71" y="21600"/>
                  </a:lnTo>
                  <a:lnTo>
                    <a:pt x="21600" y="21519"/>
                  </a:lnTo>
                  <a:lnTo>
                    <a:pt x="21529" y="0"/>
                  </a:lnTo>
                  <a:cubicBezTo>
                    <a:pt x="21529" y="0"/>
                    <a:pt x="0" y="0"/>
                    <a:pt x="0"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8" name="Shape 448"/>
            <p:cNvSpPr/>
            <p:nvPr/>
          </p:nvSpPr>
          <p:spPr>
            <a:xfrm>
              <a:off x="20256500" y="482599"/>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9" name="Shape 449"/>
            <p:cNvSpPr/>
            <p:nvPr/>
          </p:nvSpPr>
          <p:spPr>
            <a:xfrm>
              <a:off x="15151100" y="495299"/>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0" name="Shape 450"/>
            <p:cNvSpPr/>
            <p:nvPr/>
          </p:nvSpPr>
          <p:spPr>
            <a:xfrm>
              <a:off x="14122400" y="507999"/>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1" name="Shape 451"/>
            <p:cNvSpPr/>
            <p:nvPr/>
          </p:nvSpPr>
          <p:spPr>
            <a:xfrm>
              <a:off x="18719800" y="1003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2" name="Shape 452"/>
            <p:cNvSpPr/>
            <p:nvPr/>
          </p:nvSpPr>
          <p:spPr>
            <a:xfrm>
              <a:off x="20764500" y="1497012"/>
              <a:ext cx="511175" cy="512764"/>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3" name="Shape 453"/>
            <p:cNvSpPr/>
            <p:nvPr/>
          </p:nvSpPr>
          <p:spPr>
            <a:xfrm>
              <a:off x="19748500" y="1511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4" name="Shape 454"/>
            <p:cNvSpPr/>
            <p:nvPr/>
          </p:nvSpPr>
          <p:spPr>
            <a:xfrm>
              <a:off x="18719800" y="1509712"/>
              <a:ext cx="511175" cy="512764"/>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5" name="Shape 455"/>
            <p:cNvSpPr/>
            <p:nvPr/>
          </p:nvSpPr>
          <p:spPr>
            <a:xfrm>
              <a:off x="17195800" y="1509712"/>
              <a:ext cx="511175" cy="512764"/>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6" name="Shape 456"/>
            <p:cNvSpPr/>
            <p:nvPr/>
          </p:nvSpPr>
          <p:spPr>
            <a:xfrm>
              <a:off x="14643100" y="15240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7" name="Shape 457"/>
            <p:cNvSpPr/>
            <p:nvPr/>
          </p:nvSpPr>
          <p:spPr>
            <a:xfrm>
              <a:off x="20256500" y="2019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8" name="Shape 458"/>
            <p:cNvSpPr/>
            <p:nvPr/>
          </p:nvSpPr>
          <p:spPr>
            <a:xfrm>
              <a:off x="18211800" y="2019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9" name="Shape 459"/>
            <p:cNvSpPr/>
            <p:nvPr/>
          </p:nvSpPr>
          <p:spPr>
            <a:xfrm>
              <a:off x="20764500" y="2527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60" name="Shape 460"/>
            <p:cNvSpPr/>
            <p:nvPr/>
          </p:nvSpPr>
          <p:spPr>
            <a:xfrm>
              <a:off x="20256500" y="2527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61" name="Shape 461"/>
            <p:cNvSpPr/>
            <p:nvPr/>
          </p:nvSpPr>
          <p:spPr>
            <a:xfrm>
              <a:off x="23317198" y="3022600"/>
              <a:ext cx="511176" cy="479425"/>
            </a:xfrm>
            <a:custGeom>
              <a:avLst/>
              <a:gdLst/>
              <a:ahLst/>
              <a:cxnLst/>
              <a:rect l="0" t="0" r="0" b="0"/>
              <a:pathLst>
                <a:path w="21600" h="21600" extrusionOk="0">
                  <a:moveTo>
                    <a:pt x="0" y="80"/>
                  </a:moveTo>
                  <a:lnTo>
                    <a:pt x="71" y="21600"/>
                  </a:lnTo>
                  <a:lnTo>
                    <a:pt x="21600" y="21600"/>
                  </a:lnTo>
                  <a:lnTo>
                    <a:pt x="21529" y="0"/>
                  </a:lnTo>
                  <a:cubicBezTo>
                    <a:pt x="21529" y="0"/>
                    <a:pt x="0" y="80"/>
                    <a:pt x="0" y="8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62" name="Shape 462"/>
            <p:cNvSpPr/>
            <p:nvPr/>
          </p:nvSpPr>
          <p:spPr>
            <a:xfrm>
              <a:off x="22809198" y="3021013"/>
              <a:ext cx="511176" cy="479426"/>
            </a:xfrm>
            <a:custGeom>
              <a:avLst/>
              <a:gdLst/>
              <a:ahLst/>
              <a:cxnLst/>
              <a:rect l="0" t="0" r="0" b="0"/>
              <a:pathLst>
                <a:path w="21600" h="21600" extrusionOk="0">
                  <a:moveTo>
                    <a:pt x="0" y="80"/>
                  </a:moveTo>
                  <a:lnTo>
                    <a:pt x="70" y="21600"/>
                  </a:lnTo>
                  <a:lnTo>
                    <a:pt x="21600" y="21600"/>
                  </a:lnTo>
                  <a:lnTo>
                    <a:pt x="21529" y="0"/>
                  </a:lnTo>
                  <a:cubicBezTo>
                    <a:pt x="21529" y="0"/>
                    <a:pt x="0" y="80"/>
                    <a:pt x="0" y="8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463" name="Shape 463"/>
          <p:cNvSpPr txBox="1">
            <a:spLocks noGrp="1"/>
          </p:cNvSpPr>
          <p:nvPr>
            <p:ph type="title"/>
          </p:nvPr>
        </p:nvSpPr>
        <p:spPr>
          <a:xfrm>
            <a:off x="1345915" y="2411884"/>
            <a:ext cx="10452535" cy="2438022"/>
          </a:xfrm>
          <a:prstGeom prst="rect">
            <a:avLst/>
          </a:prstGeom>
          <a:noFill/>
          <a:ln>
            <a:noFill/>
          </a:ln>
        </p:spPr>
        <p:txBody>
          <a:bodyPr spcFirstLastPara="1" wrap="square" lIns="91425" tIns="91425" rIns="91425" bIns="91425" anchor="t" anchorCtr="0"/>
          <a:lstStyle>
            <a:lvl1pPr marR="0" lvl="0" algn="l" rtl="0">
              <a:lnSpc>
                <a:spcPct val="110000"/>
              </a:lnSpc>
              <a:spcBef>
                <a:spcPts val="0"/>
              </a:spcBef>
              <a:spcAft>
                <a:spcPts val="0"/>
              </a:spcAft>
              <a:buClr>
                <a:schemeClr val="accent1"/>
              </a:buClr>
              <a:buSzPts val="6000"/>
              <a:buFont typeface="Arial"/>
              <a:buNone/>
              <a:defRPr sz="6000" b="0" i="0" u="none" strike="noStrike" cap="none">
                <a:solidFill>
                  <a:schemeClr val="accent1"/>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464" name="Shape 464"/>
          <p:cNvSpPr txBox="1">
            <a:spLocks noGrp="1"/>
          </p:cNvSpPr>
          <p:nvPr>
            <p:ph type="body" idx="1"/>
          </p:nvPr>
        </p:nvSpPr>
        <p:spPr>
          <a:xfrm>
            <a:off x="1345915" y="4849905"/>
            <a:ext cx="14735604" cy="88660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200"/>
              </a:spcBef>
              <a:spcAft>
                <a:spcPts val="0"/>
              </a:spcAft>
              <a:buClr>
                <a:schemeClr val="accent1"/>
              </a:buClr>
              <a:buSzPts val="2600"/>
              <a:buFont typeface="Arial"/>
              <a:buNone/>
              <a:defRPr sz="2600" b="0" i="0" u="none" strike="noStrike" cap="none">
                <a:solidFill>
                  <a:schemeClr val="accent1"/>
                </a:solidFill>
                <a:latin typeface="Arial"/>
                <a:ea typeface="Arial"/>
                <a:cs typeface="Arial"/>
                <a:sym typeface="Arial"/>
              </a:defRPr>
            </a:lvl1pPr>
            <a:lvl2pPr marL="914400" marR="0" lvl="1" indent="-228600" algn="l" rtl="0">
              <a:lnSpc>
                <a:spcPct val="100000"/>
              </a:lnSpc>
              <a:spcBef>
                <a:spcPts val="1200"/>
              </a:spcBef>
              <a:spcAft>
                <a:spcPts val="0"/>
              </a:spcAft>
              <a:buClr>
                <a:schemeClr val="accent1"/>
              </a:buClr>
              <a:buSzPts val="2600"/>
              <a:buFont typeface="Arial"/>
              <a:buNone/>
              <a:defRPr sz="2600" b="0" i="0" u="none" strike="noStrike" cap="none">
                <a:solidFill>
                  <a:schemeClr val="accent1"/>
                </a:solidFill>
                <a:latin typeface="Arial"/>
                <a:ea typeface="Arial"/>
                <a:cs typeface="Arial"/>
                <a:sym typeface="Arial"/>
              </a:defRPr>
            </a:lvl2pPr>
            <a:lvl3pPr marL="1371600" marR="0" lvl="2" indent="-393700" algn="l" rtl="0">
              <a:lnSpc>
                <a:spcPct val="100000"/>
              </a:lnSpc>
              <a:spcBef>
                <a:spcPts val="1200"/>
              </a:spcBef>
              <a:spcAft>
                <a:spcPts val="0"/>
              </a:spcAft>
              <a:buClr>
                <a:schemeClr val="accent1"/>
              </a:buClr>
              <a:buSzPts val="2600"/>
              <a:buFont typeface="Arial"/>
              <a:buChar char="•"/>
              <a:defRPr sz="2600" b="0" i="0" u="none" strike="noStrike" cap="none">
                <a:solidFill>
                  <a:schemeClr val="accent1"/>
                </a:solidFill>
                <a:latin typeface="Arial"/>
                <a:ea typeface="Arial"/>
                <a:cs typeface="Arial"/>
                <a:sym typeface="Arial"/>
              </a:defRPr>
            </a:lvl3pPr>
            <a:lvl4pPr marL="1828800" marR="0" lvl="3" indent="-393700" algn="l" rtl="0">
              <a:lnSpc>
                <a:spcPct val="100000"/>
              </a:lnSpc>
              <a:spcBef>
                <a:spcPts val="1200"/>
              </a:spcBef>
              <a:spcAft>
                <a:spcPts val="0"/>
              </a:spcAft>
              <a:buClr>
                <a:schemeClr val="accent1"/>
              </a:buClr>
              <a:buSzPts val="2600"/>
              <a:buFont typeface="Arial"/>
              <a:buChar char="–"/>
              <a:defRPr sz="2600" b="0" i="0" u="none" strike="noStrike" cap="none">
                <a:solidFill>
                  <a:schemeClr val="accent1"/>
                </a:solidFill>
                <a:latin typeface="Arial"/>
                <a:ea typeface="Arial"/>
                <a:cs typeface="Arial"/>
                <a:sym typeface="Arial"/>
              </a:defRPr>
            </a:lvl4pPr>
            <a:lvl5pPr marL="2286000" marR="0" lvl="4" indent="-393700" algn="l" rtl="0">
              <a:lnSpc>
                <a:spcPct val="100000"/>
              </a:lnSpc>
              <a:spcBef>
                <a:spcPts val="1200"/>
              </a:spcBef>
              <a:spcAft>
                <a:spcPts val="0"/>
              </a:spcAft>
              <a:buClr>
                <a:schemeClr val="accent1"/>
              </a:buClr>
              <a:buSzPts val="2600"/>
              <a:buFont typeface="Arial"/>
              <a:buAutoNum type="arabicPeriod"/>
              <a:defRPr sz="2600" b="0" i="0" u="none" strike="noStrike" cap="none">
                <a:solidFill>
                  <a:schemeClr val="accent1"/>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sp>
        <p:nvSpPr>
          <p:cNvPr id="465" name="Shape 465"/>
          <p:cNvSpPr txBox="1"/>
          <p:nvPr/>
        </p:nvSpPr>
        <p:spPr>
          <a:xfrm>
            <a:off x="21363666" y="744071"/>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a:solidFill>
                  <a:schemeClr val="accent1"/>
                </a:solidFill>
                <a:latin typeface="Helvetica Neue"/>
                <a:ea typeface="Helvetica Neue"/>
                <a:cs typeface="Helvetica Neue"/>
                <a:sym typeface="Helvetica Neue"/>
              </a:rPr>
              <a:t>‹#›</a:t>
            </a:r>
            <a:endParaRPr/>
          </a:p>
        </p:txBody>
      </p:sp>
      <p:sp>
        <p:nvSpPr>
          <p:cNvPr id="466" name="Shape 466"/>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extLst>
      <p:ext uri="{BB962C8B-B14F-4D97-AF65-F5344CB8AC3E}">
        <p14:creationId xmlns:p14="http://schemas.microsoft.com/office/powerpoint/2010/main" val="2380954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hankyou">
    <p:spTree>
      <p:nvGrpSpPr>
        <p:cNvPr id="1" name=""/>
        <p:cNvGrpSpPr/>
        <p:nvPr/>
      </p:nvGrpSpPr>
      <p:grpSpPr>
        <a:xfrm>
          <a:off x="0" y="0"/>
          <a:ext cx="0" cy="0"/>
          <a:chOff x="0" y="0"/>
          <a:chExt cx="0" cy="0"/>
        </a:xfrm>
      </p:grpSpPr>
      <p:grpSp>
        <p:nvGrpSpPr>
          <p:cNvPr id="74" name="Group 73"/>
          <p:cNvGrpSpPr/>
          <p:nvPr userDrawn="1"/>
        </p:nvGrpSpPr>
        <p:grpSpPr>
          <a:xfrm>
            <a:off x="0" y="0"/>
            <a:ext cx="24382413" cy="13757703"/>
            <a:chOff x="774700" y="444500"/>
            <a:chExt cx="22831425" cy="12882563"/>
          </a:xfrm>
        </p:grpSpPr>
        <p:sp>
          <p:nvSpPr>
            <p:cNvPr id="59" name="AutoShape 1"/>
            <p:cNvSpPr>
              <a:spLocks/>
            </p:cNvSpPr>
            <p:nvPr userDrawn="1"/>
          </p:nvSpPr>
          <p:spPr bwMode="auto">
            <a:xfrm>
              <a:off x="774700" y="2552700"/>
              <a:ext cx="2508250" cy="7467600"/>
            </a:xfrm>
            <a:custGeom>
              <a:avLst/>
              <a:gdLst/>
              <a:ahLst/>
              <a:cxnLst/>
              <a:rect l="0" t="0" r="r" b="b"/>
              <a:pathLst>
                <a:path w="21600" h="21600">
                  <a:moveTo>
                    <a:pt x="0" y="21600"/>
                  </a:moveTo>
                  <a:lnTo>
                    <a:pt x="21600" y="18668"/>
                  </a:lnTo>
                  <a:lnTo>
                    <a:pt x="14067" y="7698"/>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 name="AutoShape 2"/>
            <p:cNvSpPr>
              <a:spLocks/>
            </p:cNvSpPr>
            <p:nvPr userDrawn="1"/>
          </p:nvSpPr>
          <p:spPr bwMode="auto">
            <a:xfrm>
              <a:off x="1930400" y="2171700"/>
              <a:ext cx="8280400" cy="8612188"/>
            </a:xfrm>
            <a:custGeom>
              <a:avLst/>
              <a:gdLst/>
              <a:ahLst/>
              <a:cxnLst/>
              <a:rect l="0" t="0" r="r" b="b"/>
              <a:pathLst>
                <a:path w="21600" h="21600">
                  <a:moveTo>
                    <a:pt x="3659" y="16746"/>
                  </a:moveTo>
                  <a:lnTo>
                    <a:pt x="9755" y="21600"/>
                  </a:lnTo>
                  <a:lnTo>
                    <a:pt x="21600" y="15739"/>
                  </a:lnTo>
                  <a:lnTo>
                    <a:pt x="17941" y="4854"/>
                  </a:lnTo>
                  <a:lnTo>
                    <a:pt x="11845" y="0"/>
                  </a:lnTo>
                  <a:lnTo>
                    <a:pt x="0" y="5861"/>
                  </a:lnTo>
                  <a:cubicBezTo>
                    <a:pt x="0" y="5861"/>
                    <a:pt x="3659" y="16746"/>
                    <a:pt x="3659" y="16746"/>
                  </a:cubicBezTo>
                  <a:close/>
                  <a:moveTo>
                    <a:pt x="3659" y="16746"/>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 name="AutoShape 3"/>
            <p:cNvSpPr>
              <a:spLocks/>
            </p:cNvSpPr>
            <p:nvPr userDrawn="1"/>
          </p:nvSpPr>
          <p:spPr bwMode="auto">
            <a:xfrm>
              <a:off x="774700" y="9563100"/>
              <a:ext cx="2284413" cy="3762375"/>
            </a:xfrm>
            <a:custGeom>
              <a:avLst/>
              <a:gdLst/>
              <a:ahLst/>
              <a:cxnLst/>
              <a:rect l="0" t="0" r="r" b="b"/>
              <a:pathLst>
                <a:path w="21600" h="21600">
                  <a:moveTo>
                    <a:pt x="0" y="21600"/>
                  </a:moveTo>
                  <a:lnTo>
                    <a:pt x="21600" y="21600"/>
                  </a:lnTo>
                  <a:lnTo>
                    <a:pt x="13210" y="6221"/>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 name="AutoShape 4"/>
            <p:cNvSpPr>
              <a:spLocks/>
            </p:cNvSpPr>
            <p:nvPr userDrawn="1"/>
          </p:nvSpPr>
          <p:spPr bwMode="auto">
            <a:xfrm>
              <a:off x="15214600" y="2247900"/>
              <a:ext cx="8374063" cy="8461375"/>
            </a:xfrm>
            <a:custGeom>
              <a:avLst/>
              <a:gdLst/>
              <a:ahLst/>
              <a:cxnLst/>
              <a:rect l="0" t="0" r="r" b="b"/>
              <a:pathLst>
                <a:path w="21600" h="21600">
                  <a:moveTo>
                    <a:pt x="0" y="8449"/>
                  </a:moveTo>
                  <a:lnTo>
                    <a:pt x="5636" y="16022"/>
                  </a:lnTo>
                  <a:lnTo>
                    <a:pt x="12209" y="21600"/>
                  </a:lnTo>
                  <a:lnTo>
                    <a:pt x="21600" y="13151"/>
                  </a:lnTo>
                  <a:lnTo>
                    <a:pt x="15964" y="5578"/>
                  </a:lnTo>
                  <a:lnTo>
                    <a:pt x="9391" y="0"/>
                  </a:lnTo>
                  <a:cubicBezTo>
                    <a:pt x="9391" y="0"/>
                    <a:pt x="0" y="8449"/>
                    <a:pt x="0" y="8449"/>
                  </a:cubicBezTo>
                  <a:close/>
                  <a:moveTo>
                    <a:pt x="0" y="8449"/>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 name="AutoShape 5"/>
            <p:cNvSpPr>
              <a:spLocks/>
            </p:cNvSpPr>
            <p:nvPr userDrawn="1"/>
          </p:nvSpPr>
          <p:spPr bwMode="auto">
            <a:xfrm>
              <a:off x="2882900" y="8775700"/>
              <a:ext cx="6864350" cy="4549775"/>
            </a:xfrm>
            <a:custGeom>
              <a:avLst/>
              <a:gdLst/>
              <a:ahLst/>
              <a:cxnLst/>
              <a:rect l="0" t="0" r="r" b="b"/>
              <a:pathLst>
                <a:path w="21600" h="21600">
                  <a:moveTo>
                    <a:pt x="665" y="16683"/>
                  </a:moveTo>
                  <a:lnTo>
                    <a:pt x="0" y="21600"/>
                  </a:lnTo>
                  <a:lnTo>
                    <a:pt x="19825" y="21600"/>
                  </a:lnTo>
                  <a:lnTo>
                    <a:pt x="21600" y="8467"/>
                  </a:lnTo>
                  <a:lnTo>
                    <a:pt x="6277" y="0"/>
                  </a:lnTo>
                  <a:cubicBezTo>
                    <a:pt x="6277" y="0"/>
                    <a:pt x="665" y="16683"/>
                    <a:pt x="665" y="16683"/>
                  </a:cubicBezTo>
                  <a:close/>
                  <a:moveTo>
                    <a:pt x="665" y="16683"/>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 name="AutoShape 6"/>
            <p:cNvSpPr>
              <a:spLocks/>
            </p:cNvSpPr>
            <p:nvPr userDrawn="1"/>
          </p:nvSpPr>
          <p:spPr bwMode="auto">
            <a:xfrm>
              <a:off x="774700" y="444500"/>
              <a:ext cx="1931988" cy="2206625"/>
            </a:xfrm>
            <a:custGeom>
              <a:avLst/>
              <a:gdLst/>
              <a:ahLst/>
              <a:cxnLst/>
              <a:rect l="0" t="0" r="r" b="b"/>
              <a:pathLst>
                <a:path w="21600" h="21600">
                  <a:moveTo>
                    <a:pt x="0" y="0"/>
                  </a:moveTo>
                  <a:lnTo>
                    <a:pt x="0" y="21600"/>
                  </a:lnTo>
                  <a:lnTo>
                    <a:pt x="14245" y="20250"/>
                  </a:lnTo>
                  <a:lnTo>
                    <a:pt x="21600" y="13862"/>
                  </a:lnTo>
                  <a:lnTo>
                    <a:pt x="19649" y="0"/>
                  </a:lnTo>
                  <a:cubicBezTo>
                    <a:pt x="19649"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 name="AutoShape 7"/>
            <p:cNvSpPr>
              <a:spLocks/>
            </p:cNvSpPr>
            <p:nvPr userDrawn="1"/>
          </p:nvSpPr>
          <p:spPr bwMode="auto">
            <a:xfrm>
              <a:off x="22733000" y="444500"/>
              <a:ext cx="869950" cy="2062163"/>
            </a:xfrm>
            <a:custGeom>
              <a:avLst/>
              <a:gdLst/>
              <a:ahLst/>
              <a:cxnLst/>
              <a:rect l="0" t="0" r="r" b="b"/>
              <a:pathLst>
                <a:path w="21600" h="21600">
                  <a:moveTo>
                    <a:pt x="4537" y="0"/>
                  </a:moveTo>
                  <a:lnTo>
                    <a:pt x="0" y="13841"/>
                  </a:lnTo>
                  <a:lnTo>
                    <a:pt x="18139" y="21425"/>
                  </a:lnTo>
                  <a:lnTo>
                    <a:pt x="21600" y="21600"/>
                  </a:lnTo>
                  <a:lnTo>
                    <a:pt x="21600" y="0"/>
                  </a:lnTo>
                  <a:cubicBezTo>
                    <a:pt x="21600" y="0"/>
                    <a:pt x="4537" y="0"/>
                    <a:pt x="4537" y="0"/>
                  </a:cubicBezTo>
                  <a:close/>
                  <a:moveTo>
                    <a:pt x="4537"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 name="AutoShape 8"/>
            <p:cNvSpPr>
              <a:spLocks/>
            </p:cNvSpPr>
            <p:nvPr userDrawn="1"/>
          </p:nvSpPr>
          <p:spPr bwMode="auto">
            <a:xfrm>
              <a:off x="20929600" y="3848100"/>
              <a:ext cx="2671763" cy="6665913"/>
            </a:xfrm>
            <a:custGeom>
              <a:avLst/>
              <a:gdLst/>
              <a:ahLst/>
              <a:cxnLst/>
              <a:rect l="0" t="0" r="r" b="b"/>
              <a:pathLst>
                <a:path w="21600" h="21600">
                  <a:moveTo>
                    <a:pt x="0" y="5984"/>
                  </a:moveTo>
                  <a:lnTo>
                    <a:pt x="21600" y="21600"/>
                  </a:lnTo>
                  <a:lnTo>
                    <a:pt x="21600" y="0"/>
                  </a:lnTo>
                  <a:cubicBezTo>
                    <a:pt x="21600" y="0"/>
                    <a:pt x="0" y="5984"/>
                    <a:pt x="0" y="5984"/>
                  </a:cubicBezTo>
                  <a:close/>
                  <a:moveTo>
                    <a:pt x="0" y="5984"/>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 name="AutoShape 9"/>
            <p:cNvSpPr>
              <a:spLocks/>
            </p:cNvSpPr>
            <p:nvPr userDrawn="1"/>
          </p:nvSpPr>
          <p:spPr bwMode="auto">
            <a:xfrm>
              <a:off x="8458200" y="2501900"/>
              <a:ext cx="8559800" cy="7967663"/>
            </a:xfrm>
            <a:custGeom>
              <a:avLst/>
              <a:gdLst/>
              <a:ahLst/>
              <a:cxnLst/>
              <a:rect l="0" t="0" r="r" b="b"/>
              <a:pathLst>
                <a:path w="21600" h="21600">
                  <a:moveTo>
                    <a:pt x="5240" y="18416"/>
                  </a:moveTo>
                  <a:lnTo>
                    <a:pt x="16767" y="21600"/>
                  </a:lnTo>
                  <a:lnTo>
                    <a:pt x="21600" y="8376"/>
                  </a:lnTo>
                  <a:lnTo>
                    <a:pt x="16360" y="3184"/>
                  </a:lnTo>
                  <a:lnTo>
                    <a:pt x="4833" y="0"/>
                  </a:lnTo>
                  <a:lnTo>
                    <a:pt x="0" y="13224"/>
                  </a:lnTo>
                  <a:cubicBezTo>
                    <a:pt x="0" y="13224"/>
                    <a:pt x="5240" y="18416"/>
                    <a:pt x="5240" y="18416"/>
                  </a:cubicBezTo>
                  <a:close/>
                  <a:moveTo>
                    <a:pt x="5240" y="18416"/>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 name="AutoShape 10"/>
            <p:cNvSpPr>
              <a:spLocks/>
            </p:cNvSpPr>
            <p:nvPr userDrawn="1"/>
          </p:nvSpPr>
          <p:spPr bwMode="auto">
            <a:xfrm>
              <a:off x="16205200" y="444500"/>
              <a:ext cx="7400925" cy="3733800"/>
            </a:xfrm>
            <a:custGeom>
              <a:avLst/>
              <a:gdLst/>
              <a:ahLst/>
              <a:cxnLst/>
              <a:rect l="0" t="0" r="r" b="b"/>
              <a:pathLst>
                <a:path w="21600" h="21600">
                  <a:moveTo>
                    <a:pt x="0" y="0"/>
                  </a:moveTo>
                  <a:lnTo>
                    <a:pt x="2254" y="11257"/>
                  </a:lnTo>
                  <a:lnTo>
                    <a:pt x="7831" y="21600"/>
                  </a:lnTo>
                  <a:lnTo>
                    <a:pt x="21600" y="7679"/>
                  </a:lnTo>
                  <a:lnTo>
                    <a:pt x="21600" y="7260"/>
                  </a:lnTo>
                  <a:lnTo>
                    <a:pt x="20146" y="0"/>
                  </a:lnTo>
                  <a:cubicBezTo>
                    <a:pt x="20146"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 name="AutoShape 11"/>
            <p:cNvSpPr>
              <a:spLocks/>
            </p:cNvSpPr>
            <p:nvPr userDrawn="1"/>
          </p:nvSpPr>
          <p:spPr bwMode="auto">
            <a:xfrm>
              <a:off x="9690100" y="444500"/>
              <a:ext cx="6400800" cy="3171825"/>
            </a:xfrm>
            <a:custGeom>
              <a:avLst/>
              <a:gdLst/>
              <a:ahLst/>
              <a:cxnLst/>
              <a:rect l="0" t="0" r="r" b="b"/>
              <a:pathLst>
                <a:path w="21600" h="21600">
                  <a:moveTo>
                    <a:pt x="0" y="0"/>
                  </a:moveTo>
                  <a:lnTo>
                    <a:pt x="912" y="21600"/>
                  </a:lnTo>
                  <a:lnTo>
                    <a:pt x="21600" y="18093"/>
                  </a:lnTo>
                  <a:lnTo>
                    <a:pt x="21453" y="11090"/>
                  </a:lnTo>
                  <a:lnTo>
                    <a:pt x="20985" y="0"/>
                  </a:lnTo>
                  <a:cubicBezTo>
                    <a:pt x="20985"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 name="AutoShape 12"/>
            <p:cNvSpPr>
              <a:spLocks/>
            </p:cNvSpPr>
            <p:nvPr userDrawn="1"/>
          </p:nvSpPr>
          <p:spPr bwMode="auto">
            <a:xfrm>
              <a:off x="1397000" y="444500"/>
              <a:ext cx="8455025" cy="4414838"/>
            </a:xfrm>
            <a:custGeom>
              <a:avLst/>
              <a:gdLst/>
              <a:ahLst/>
              <a:cxnLst/>
              <a:rect l="0" t="0" r="r" b="b"/>
              <a:pathLst>
                <a:path w="21600" h="21600">
                  <a:moveTo>
                    <a:pt x="1384" y="0"/>
                  </a:moveTo>
                  <a:lnTo>
                    <a:pt x="0" y="8913"/>
                  </a:lnTo>
                  <a:lnTo>
                    <a:pt x="13612" y="21600"/>
                  </a:lnTo>
                  <a:lnTo>
                    <a:pt x="20237" y="8777"/>
                  </a:lnTo>
                  <a:lnTo>
                    <a:pt x="21600" y="0"/>
                  </a:lnTo>
                  <a:cubicBezTo>
                    <a:pt x="21600" y="0"/>
                    <a:pt x="1384" y="0"/>
                    <a:pt x="1384" y="0"/>
                  </a:cubicBezTo>
                  <a:close/>
                  <a:moveTo>
                    <a:pt x="1384"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 name="AutoShape 13"/>
            <p:cNvSpPr>
              <a:spLocks/>
            </p:cNvSpPr>
            <p:nvPr userDrawn="1"/>
          </p:nvSpPr>
          <p:spPr bwMode="auto">
            <a:xfrm>
              <a:off x="7912100" y="8661400"/>
              <a:ext cx="9345613" cy="4660900"/>
            </a:xfrm>
            <a:custGeom>
              <a:avLst/>
              <a:gdLst/>
              <a:ahLst/>
              <a:cxnLst/>
              <a:rect l="0" t="0" r="r" b="b"/>
              <a:pathLst>
                <a:path w="21600" h="21600">
                  <a:moveTo>
                    <a:pt x="5549" y="6130"/>
                  </a:moveTo>
                  <a:lnTo>
                    <a:pt x="0" y="16329"/>
                  </a:lnTo>
                  <a:lnTo>
                    <a:pt x="1064" y="21600"/>
                  </a:lnTo>
                  <a:lnTo>
                    <a:pt x="21600" y="21600"/>
                  </a:lnTo>
                  <a:lnTo>
                    <a:pt x="17240" y="0"/>
                  </a:lnTo>
                  <a:cubicBezTo>
                    <a:pt x="17240" y="0"/>
                    <a:pt x="5549" y="6130"/>
                    <a:pt x="5549" y="6130"/>
                  </a:cubicBezTo>
                  <a:close/>
                  <a:moveTo>
                    <a:pt x="5549" y="613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 name="AutoShape 14"/>
            <p:cNvSpPr>
              <a:spLocks/>
            </p:cNvSpPr>
            <p:nvPr userDrawn="1"/>
          </p:nvSpPr>
          <p:spPr bwMode="auto">
            <a:xfrm>
              <a:off x="21831300" y="10248900"/>
              <a:ext cx="1773238" cy="3078163"/>
            </a:xfrm>
            <a:custGeom>
              <a:avLst/>
              <a:gdLst/>
              <a:ahLst/>
              <a:cxnLst/>
              <a:rect l="0" t="0" r="r" b="b"/>
              <a:pathLst>
                <a:path w="21600" h="21600">
                  <a:moveTo>
                    <a:pt x="0" y="21600"/>
                  </a:moveTo>
                  <a:lnTo>
                    <a:pt x="21600" y="21600"/>
                  </a:lnTo>
                  <a:lnTo>
                    <a:pt x="21600" y="0"/>
                  </a:lnTo>
                  <a:cubicBezTo>
                    <a:pt x="2160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 name="AutoShape 15"/>
            <p:cNvSpPr>
              <a:spLocks/>
            </p:cNvSpPr>
            <p:nvPr userDrawn="1"/>
          </p:nvSpPr>
          <p:spPr bwMode="auto">
            <a:xfrm>
              <a:off x="14681200" y="8712200"/>
              <a:ext cx="8915400" cy="4610100"/>
            </a:xfrm>
            <a:custGeom>
              <a:avLst/>
              <a:gdLst/>
              <a:ahLst/>
              <a:cxnLst/>
              <a:rect l="0" t="0" r="r" b="b"/>
              <a:pathLst>
                <a:path w="21600" h="21600">
                  <a:moveTo>
                    <a:pt x="5165" y="6060"/>
                  </a:moveTo>
                  <a:lnTo>
                    <a:pt x="0" y="15408"/>
                  </a:lnTo>
                  <a:lnTo>
                    <a:pt x="1147" y="21600"/>
                  </a:lnTo>
                  <a:lnTo>
                    <a:pt x="21600" y="21600"/>
                  </a:lnTo>
                  <a:lnTo>
                    <a:pt x="21600" y="19275"/>
                  </a:lnTo>
                  <a:lnTo>
                    <a:pt x="18031" y="0"/>
                  </a:lnTo>
                  <a:cubicBezTo>
                    <a:pt x="18031" y="0"/>
                    <a:pt x="5165" y="6060"/>
                    <a:pt x="5165" y="6060"/>
                  </a:cubicBezTo>
                  <a:close/>
                  <a:moveTo>
                    <a:pt x="5165" y="606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 name="Title 1"/>
          <p:cNvSpPr>
            <a:spLocks noGrp="1"/>
          </p:cNvSpPr>
          <p:nvPr>
            <p:ph type="ctrTitle" hasCustomPrompt="1"/>
          </p:nvPr>
        </p:nvSpPr>
        <p:spPr>
          <a:xfrm>
            <a:off x="2732171" y="4081782"/>
            <a:ext cx="15625209" cy="4775200"/>
          </a:xfrm>
        </p:spPr>
        <p:txBody>
          <a:bodyPr lIns="0" tIns="0" rIns="0" bIns="0" anchor="t" anchorCtr="0">
            <a:noAutofit/>
          </a:bodyPr>
          <a:lstStyle>
            <a:lvl1pPr marL="0" indent="0" algn="l">
              <a:lnSpc>
                <a:spcPts val="10400"/>
              </a:lnSpc>
              <a:tabLst>
                <a:tab pos="2746375" algn="l"/>
              </a:tabLst>
              <a:defRPr sz="10000">
                <a:solidFill>
                  <a:schemeClr val="bg1"/>
                </a:solidFill>
              </a:defRPr>
            </a:lvl1pPr>
          </a:lstStyle>
          <a:p>
            <a:r>
              <a:rPr lang="en-US"/>
              <a:t>Thank</a:t>
            </a:r>
            <a:br>
              <a:rPr lang="en-US"/>
            </a:br>
            <a:r>
              <a:rPr lang="en-US"/>
              <a:t>	you</a:t>
            </a:r>
          </a:p>
        </p:txBody>
      </p:sp>
      <p:grpSp>
        <p:nvGrpSpPr>
          <p:cNvPr id="41" name="Group 40"/>
          <p:cNvGrpSpPr/>
          <p:nvPr userDrawn="1"/>
        </p:nvGrpSpPr>
        <p:grpSpPr>
          <a:xfrm>
            <a:off x="1384313" y="11155626"/>
            <a:ext cx="1395984" cy="1395984"/>
            <a:chOff x="25626365" y="3145536"/>
            <a:chExt cx="7199313" cy="7199313"/>
          </a:xfrm>
        </p:grpSpPr>
        <p:sp>
          <p:nvSpPr>
            <p:cNvPr id="39" name="AutoShape 1"/>
            <p:cNvSpPr>
              <a:spLocks/>
            </p:cNvSpPr>
            <p:nvPr userDrawn="1"/>
          </p:nvSpPr>
          <p:spPr bwMode="auto">
            <a:xfrm>
              <a:off x="25626365" y="3145536"/>
              <a:ext cx="7199313" cy="719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tx1"/>
            </a:solidFill>
            <a:ln>
              <a:noFill/>
            </a:ln>
          </p:spPr>
          <p:txBody>
            <a:bodyPr lIns="0" tIns="0" rIns="0" bIns="0"/>
            <a:lstStyle/>
            <a:p>
              <a:endParaRPr lang="en-US"/>
            </a:p>
          </p:txBody>
        </p:sp>
        <p:sp>
          <p:nvSpPr>
            <p:cNvPr id="40" name="AutoShape 2"/>
            <p:cNvSpPr>
              <a:spLocks/>
            </p:cNvSpPr>
            <p:nvPr userDrawn="1"/>
          </p:nvSpPr>
          <p:spPr bwMode="auto">
            <a:xfrm>
              <a:off x="26921765" y="4466336"/>
              <a:ext cx="4748213" cy="4540250"/>
            </a:xfrm>
            <a:custGeom>
              <a:avLst/>
              <a:gdLst/>
              <a:ahLst/>
              <a:cxnLst/>
              <a:rect l="0" t="0" r="r" b="b"/>
              <a:pathLst>
                <a:path w="21600" h="21458">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moveTo>
                    <a:pt x="17637" y="18271"/>
                  </a:moveTo>
                </a:path>
              </a:pathLst>
            </a:custGeom>
            <a:solidFill>
              <a:schemeClr val="bg1"/>
            </a:solidFill>
            <a:ln>
              <a:noFill/>
            </a:ln>
          </p:spPr>
          <p:txBody>
            <a:bodyPr lIns="0" tIns="0" rIns="0" bIns="0"/>
            <a:lstStyle/>
            <a:p>
              <a:endParaRPr lang="en-US"/>
            </a:p>
          </p:txBody>
        </p:sp>
      </p:grpSp>
    </p:spTree>
    <p:extLst>
      <p:ext uri="{BB962C8B-B14F-4D97-AF65-F5344CB8AC3E}">
        <p14:creationId xmlns:p14="http://schemas.microsoft.com/office/powerpoint/2010/main" val="1055710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FEFEFE"/>
        </a:solidFill>
        <a:effectLst/>
      </p:bgPr>
    </p:bg>
    <p:spTree>
      <p:nvGrpSpPr>
        <p:cNvPr id="1" name="Shape 467"/>
        <p:cNvGrpSpPr/>
        <p:nvPr/>
      </p:nvGrpSpPr>
      <p:grpSpPr>
        <a:xfrm>
          <a:off x="0" y="0"/>
          <a:ext cx="0" cy="0"/>
          <a:chOff x="0" y="0"/>
          <a:chExt cx="0" cy="0"/>
        </a:xfrm>
      </p:grpSpPr>
      <p:grpSp>
        <p:nvGrpSpPr>
          <p:cNvPr id="468" name="Shape 468"/>
          <p:cNvGrpSpPr/>
          <p:nvPr/>
        </p:nvGrpSpPr>
        <p:grpSpPr>
          <a:xfrm>
            <a:off x="-2" y="-1"/>
            <a:ext cx="24401475" cy="13717589"/>
            <a:chOff x="-1" y="0"/>
            <a:chExt cx="24390351" cy="13717588"/>
          </a:xfrm>
        </p:grpSpPr>
        <p:sp>
          <p:nvSpPr>
            <p:cNvPr id="469" name="Shape 469"/>
            <p:cNvSpPr/>
            <p:nvPr/>
          </p:nvSpPr>
          <p:spPr>
            <a:xfrm>
              <a:off x="-1" y="6603999"/>
              <a:ext cx="3119439" cy="7107239"/>
            </a:xfrm>
            <a:custGeom>
              <a:avLst/>
              <a:gdLst/>
              <a:ahLst/>
              <a:cxnLst/>
              <a:rect l="0" t="0" r="0" b="0"/>
              <a:pathLst>
                <a:path w="21600" h="21600" extrusionOk="0">
                  <a:moveTo>
                    <a:pt x="17272" y="11777"/>
                  </a:moveTo>
                  <a:cubicBezTo>
                    <a:pt x="13290" y="6934"/>
                    <a:pt x="7118" y="2874"/>
                    <a:pt x="0" y="0"/>
                  </a:cubicBezTo>
                  <a:lnTo>
                    <a:pt x="0" y="21600"/>
                  </a:lnTo>
                  <a:lnTo>
                    <a:pt x="21600" y="21600"/>
                  </a:lnTo>
                  <a:cubicBezTo>
                    <a:pt x="21421" y="18465"/>
                    <a:pt x="20019" y="15118"/>
                    <a:pt x="17272" y="11777"/>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0" name="Shape 470"/>
            <p:cNvSpPr/>
            <p:nvPr/>
          </p:nvSpPr>
          <p:spPr>
            <a:xfrm>
              <a:off x="2792543" y="0"/>
              <a:ext cx="10253723" cy="9893454"/>
            </a:xfrm>
            <a:custGeom>
              <a:avLst/>
              <a:gdLst/>
              <a:ahLst/>
              <a:cxnLst/>
              <a:rect l="0" t="0" r="0" b="0"/>
              <a:pathLst>
                <a:path w="20016" h="20272" extrusionOk="0">
                  <a:moveTo>
                    <a:pt x="18077" y="0"/>
                  </a:moveTo>
                  <a:lnTo>
                    <a:pt x="144" y="0"/>
                  </a:lnTo>
                  <a:cubicBezTo>
                    <a:pt x="-188" y="2637"/>
                    <a:pt x="46" y="5632"/>
                    <a:pt x="941" y="8650"/>
                  </a:cubicBezTo>
                  <a:cubicBezTo>
                    <a:pt x="3277" y="16534"/>
                    <a:pt x="9230" y="21600"/>
                    <a:pt x="14238" y="19966"/>
                  </a:cubicBezTo>
                  <a:cubicBezTo>
                    <a:pt x="19246" y="18331"/>
                    <a:pt x="21412" y="10616"/>
                    <a:pt x="19076" y="2732"/>
                  </a:cubicBezTo>
                  <a:cubicBezTo>
                    <a:pt x="18793" y="1778"/>
                    <a:pt x="18458" y="865"/>
                    <a:pt x="18077" y="0"/>
                  </a:cubicBezTo>
                  <a:close/>
                </a:path>
              </a:pathLst>
            </a:custGeom>
            <a:solidFill>
              <a:srgbClr val="0F4BE9"/>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1" name="Shape 471"/>
            <p:cNvSpPr/>
            <p:nvPr/>
          </p:nvSpPr>
          <p:spPr>
            <a:xfrm>
              <a:off x="11900334" y="0"/>
              <a:ext cx="12490016" cy="8253395"/>
            </a:xfrm>
            <a:custGeom>
              <a:avLst/>
              <a:gdLst/>
              <a:ahLst/>
              <a:cxnLst/>
              <a:rect l="0" t="0" r="0" b="0"/>
              <a:pathLst>
                <a:path w="20581" h="20645" extrusionOk="0">
                  <a:moveTo>
                    <a:pt x="20581" y="3046"/>
                  </a:moveTo>
                  <a:cubicBezTo>
                    <a:pt x="20043" y="1986"/>
                    <a:pt x="19411" y="962"/>
                    <a:pt x="18694" y="0"/>
                  </a:cubicBezTo>
                  <a:lnTo>
                    <a:pt x="293" y="0"/>
                  </a:lnTo>
                  <a:cubicBezTo>
                    <a:pt x="-1019" y="5928"/>
                    <a:pt x="2175" y="13745"/>
                    <a:pt x="7792" y="17966"/>
                  </a:cubicBezTo>
                  <a:cubicBezTo>
                    <a:pt x="12627" y="21600"/>
                    <a:pt x="17769" y="21452"/>
                    <a:pt x="20581" y="18037"/>
                  </a:cubicBezTo>
                  <a:cubicBezTo>
                    <a:pt x="20581" y="18037"/>
                    <a:pt x="20581" y="3046"/>
                    <a:pt x="20581" y="3046"/>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2" name="Shape 472"/>
            <p:cNvSpPr/>
            <p:nvPr/>
          </p:nvSpPr>
          <p:spPr>
            <a:xfrm>
              <a:off x="1409508" y="7238890"/>
              <a:ext cx="14502183" cy="6473935"/>
            </a:xfrm>
            <a:custGeom>
              <a:avLst/>
              <a:gdLst/>
              <a:ahLst/>
              <a:cxnLst/>
              <a:rect l="0" t="0" r="0" b="0"/>
              <a:pathLst>
                <a:path w="20932" h="20113" extrusionOk="0">
                  <a:moveTo>
                    <a:pt x="20731" y="20113"/>
                  </a:moveTo>
                  <a:cubicBezTo>
                    <a:pt x="20795" y="19655"/>
                    <a:pt x="20844" y="19186"/>
                    <a:pt x="20878" y="18706"/>
                  </a:cubicBezTo>
                  <a:cubicBezTo>
                    <a:pt x="21456" y="10453"/>
                    <a:pt x="17263" y="2248"/>
                    <a:pt x="11513" y="381"/>
                  </a:cubicBezTo>
                  <a:cubicBezTo>
                    <a:pt x="5762" y="-1487"/>
                    <a:pt x="632" y="3689"/>
                    <a:pt x="53" y="11942"/>
                  </a:cubicBezTo>
                  <a:cubicBezTo>
                    <a:pt x="-144" y="14754"/>
                    <a:pt x="213" y="17561"/>
                    <a:pt x="997" y="20113"/>
                  </a:cubicBezTo>
                  <a:cubicBezTo>
                    <a:pt x="997" y="20113"/>
                    <a:pt x="20731" y="20113"/>
                    <a:pt x="20731" y="20113"/>
                  </a:cubicBezTo>
                  <a:close/>
                </a:path>
              </a:pathLst>
            </a:custGeom>
            <a:solidFill>
              <a:srgbClr val="0F4BE9"/>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3" name="Shape 473"/>
            <p:cNvSpPr/>
            <p:nvPr/>
          </p:nvSpPr>
          <p:spPr>
            <a:xfrm>
              <a:off x="-1" y="0"/>
              <a:ext cx="6870699" cy="8999839"/>
            </a:xfrm>
            <a:custGeom>
              <a:avLst/>
              <a:gdLst/>
              <a:ahLst/>
              <a:cxnLst/>
              <a:rect l="0" t="0" r="0" b="0"/>
              <a:pathLst>
                <a:path w="19991" h="20721" extrusionOk="0">
                  <a:moveTo>
                    <a:pt x="9083" y="0"/>
                  </a:moveTo>
                  <a:lnTo>
                    <a:pt x="0" y="0"/>
                  </a:lnTo>
                  <a:lnTo>
                    <a:pt x="0" y="20426"/>
                  </a:lnTo>
                  <a:cubicBezTo>
                    <a:pt x="9137" y="21600"/>
                    <a:pt x="17306" y="19208"/>
                    <a:pt x="19459" y="14290"/>
                  </a:cubicBezTo>
                  <a:cubicBezTo>
                    <a:pt x="21600" y="9397"/>
                    <a:pt x="17106" y="3554"/>
                    <a:pt x="9083"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4" name="Shape 474"/>
            <p:cNvSpPr/>
            <p:nvPr/>
          </p:nvSpPr>
          <p:spPr>
            <a:xfrm>
              <a:off x="22313909" y="6375399"/>
              <a:ext cx="2074856" cy="7342189"/>
            </a:xfrm>
            <a:custGeom>
              <a:avLst/>
              <a:gdLst/>
              <a:ahLst/>
              <a:cxnLst/>
              <a:rect l="0" t="0" r="0" b="0"/>
              <a:pathLst>
                <a:path w="21388" h="21600" extrusionOk="0">
                  <a:moveTo>
                    <a:pt x="288" y="15771"/>
                  </a:moveTo>
                  <a:cubicBezTo>
                    <a:pt x="-212" y="17778"/>
                    <a:pt x="-51" y="19734"/>
                    <a:pt x="695" y="21600"/>
                  </a:cubicBezTo>
                  <a:lnTo>
                    <a:pt x="21388" y="21600"/>
                  </a:lnTo>
                  <a:lnTo>
                    <a:pt x="21388" y="0"/>
                  </a:lnTo>
                  <a:cubicBezTo>
                    <a:pt x="9940" y="3712"/>
                    <a:pt x="1891" y="9343"/>
                    <a:pt x="288" y="15771"/>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5" name="Shape 475"/>
            <p:cNvSpPr/>
            <p:nvPr/>
          </p:nvSpPr>
          <p:spPr>
            <a:xfrm>
              <a:off x="12522424" y="0"/>
              <a:ext cx="10521874" cy="13228515"/>
            </a:xfrm>
            <a:custGeom>
              <a:avLst/>
              <a:gdLst/>
              <a:ahLst/>
              <a:cxnLst/>
              <a:rect l="0" t="0" r="0" b="0"/>
              <a:pathLst>
                <a:path w="19252" h="20434" extrusionOk="0">
                  <a:moveTo>
                    <a:pt x="16272" y="0"/>
                  </a:moveTo>
                  <a:lnTo>
                    <a:pt x="7660" y="0"/>
                  </a:lnTo>
                  <a:cubicBezTo>
                    <a:pt x="5112" y="1364"/>
                    <a:pt x="2786" y="3770"/>
                    <a:pt x="1352" y="6827"/>
                  </a:cubicBezTo>
                  <a:cubicBezTo>
                    <a:pt x="-1363" y="12614"/>
                    <a:pt x="141" y="18544"/>
                    <a:pt x="4710" y="20072"/>
                  </a:cubicBezTo>
                  <a:cubicBezTo>
                    <a:pt x="9280" y="21600"/>
                    <a:pt x="15186" y="18148"/>
                    <a:pt x="17901" y="12361"/>
                  </a:cubicBezTo>
                  <a:cubicBezTo>
                    <a:pt x="20237" y="7381"/>
                    <a:pt x="19449" y="2295"/>
                    <a:pt x="16272" y="0"/>
                  </a:cubicBezTo>
                  <a:close/>
                </a:path>
              </a:pathLst>
            </a:custGeom>
            <a:solidFill>
              <a:srgbClr val="0F4BE9"/>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6" name="Shape 476"/>
            <p:cNvSpPr/>
            <p:nvPr/>
          </p:nvSpPr>
          <p:spPr>
            <a:xfrm>
              <a:off x="22339219" y="0"/>
              <a:ext cx="2041607" cy="8972550"/>
            </a:xfrm>
            <a:custGeom>
              <a:avLst/>
              <a:gdLst/>
              <a:ahLst/>
              <a:cxnLst/>
              <a:rect l="0" t="0" r="0" b="0"/>
              <a:pathLst>
                <a:path w="16433" h="21600" extrusionOk="0">
                  <a:moveTo>
                    <a:pt x="11912" y="20783"/>
                  </a:moveTo>
                  <a:cubicBezTo>
                    <a:pt x="13338" y="21103"/>
                    <a:pt x="14850" y="21374"/>
                    <a:pt x="16433" y="21600"/>
                  </a:cubicBezTo>
                  <a:lnTo>
                    <a:pt x="16433" y="0"/>
                  </a:lnTo>
                  <a:lnTo>
                    <a:pt x="15086" y="0"/>
                  </a:lnTo>
                  <a:cubicBezTo>
                    <a:pt x="-3680" y="7704"/>
                    <a:pt x="-5167" y="16953"/>
                    <a:pt x="11912" y="20783"/>
                  </a:cubicBezTo>
                  <a:close/>
                </a:path>
              </a:pathLst>
            </a:custGeom>
            <a:solidFill>
              <a:srgbClr val="0F4BE9"/>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7" name="Shape 477"/>
            <p:cNvSpPr/>
            <p:nvPr/>
          </p:nvSpPr>
          <p:spPr>
            <a:xfrm>
              <a:off x="16916400" y="9042371"/>
              <a:ext cx="7462839" cy="4673628"/>
            </a:xfrm>
            <a:custGeom>
              <a:avLst/>
              <a:gdLst/>
              <a:ahLst/>
              <a:cxnLst/>
              <a:rect l="0" t="0" r="0" b="0"/>
              <a:pathLst>
                <a:path w="21600" h="19904" extrusionOk="0">
                  <a:moveTo>
                    <a:pt x="7060" y="1146"/>
                  </a:moveTo>
                  <a:cubicBezTo>
                    <a:pt x="2690" y="3896"/>
                    <a:pt x="215" y="11108"/>
                    <a:pt x="0" y="19904"/>
                  </a:cubicBezTo>
                  <a:lnTo>
                    <a:pt x="21600" y="19904"/>
                  </a:lnTo>
                  <a:lnTo>
                    <a:pt x="21600" y="7188"/>
                  </a:lnTo>
                  <a:cubicBezTo>
                    <a:pt x="17036" y="907"/>
                    <a:pt x="11576" y="-1696"/>
                    <a:pt x="7060" y="1146"/>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478" name="Shape 478"/>
          <p:cNvSpPr txBox="1">
            <a:spLocks noGrp="1"/>
          </p:cNvSpPr>
          <p:nvPr>
            <p:ph type="title"/>
          </p:nvPr>
        </p:nvSpPr>
        <p:spPr>
          <a:xfrm>
            <a:off x="3436916" y="4081781"/>
            <a:ext cx="15632335" cy="4917758"/>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479" name="Shape 479"/>
          <p:cNvSpPr txBox="1">
            <a:spLocks noGrp="1"/>
          </p:cNvSpPr>
          <p:nvPr>
            <p:ph type="body" idx="1"/>
          </p:nvPr>
        </p:nvSpPr>
        <p:spPr>
          <a:xfrm>
            <a:off x="4855568" y="8999538"/>
            <a:ext cx="6897911" cy="471646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480" name="Shape 480"/>
          <p:cNvGrpSpPr/>
          <p:nvPr/>
        </p:nvGrpSpPr>
        <p:grpSpPr>
          <a:xfrm>
            <a:off x="21607213" y="2730723"/>
            <a:ext cx="1396624" cy="1395987"/>
            <a:chOff x="0" y="0"/>
            <a:chExt cx="1395985" cy="1395985"/>
          </a:xfrm>
        </p:grpSpPr>
        <p:sp>
          <p:nvSpPr>
            <p:cNvPr id="481" name="Shape 481"/>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82" name="Shape 482"/>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483" name="Shape 483"/>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bg>
      <p:bgPr>
        <a:solidFill>
          <a:srgbClr val="FEFEFE"/>
        </a:solidFill>
        <a:effectLst/>
      </p:bgPr>
    </p:bg>
    <p:spTree>
      <p:nvGrpSpPr>
        <p:cNvPr id="1" name="Shape 484"/>
        <p:cNvGrpSpPr/>
        <p:nvPr/>
      </p:nvGrpSpPr>
      <p:grpSpPr>
        <a:xfrm>
          <a:off x="0" y="0"/>
          <a:ext cx="0" cy="0"/>
          <a:chOff x="0" y="0"/>
          <a:chExt cx="0" cy="0"/>
        </a:xfrm>
      </p:grpSpPr>
      <p:grpSp>
        <p:nvGrpSpPr>
          <p:cNvPr id="485" name="Shape 485"/>
          <p:cNvGrpSpPr/>
          <p:nvPr/>
        </p:nvGrpSpPr>
        <p:grpSpPr>
          <a:xfrm>
            <a:off x="-3" y="2"/>
            <a:ext cx="24427221" cy="13788992"/>
            <a:chOff x="-2" y="1"/>
            <a:chExt cx="24416088" cy="13788990"/>
          </a:xfrm>
        </p:grpSpPr>
        <p:sp>
          <p:nvSpPr>
            <p:cNvPr id="486" name="Shape 486"/>
            <p:cNvSpPr/>
            <p:nvPr/>
          </p:nvSpPr>
          <p:spPr>
            <a:xfrm>
              <a:off x="-2" y="1"/>
              <a:ext cx="8885319" cy="11018096"/>
            </a:xfrm>
            <a:custGeom>
              <a:avLst/>
              <a:gdLst/>
              <a:ahLst/>
              <a:cxnLst/>
              <a:rect l="0" t="0" r="0" b="0"/>
              <a:pathLst>
                <a:path w="21600" h="21600" extrusionOk="0">
                  <a:moveTo>
                    <a:pt x="8692" y="0"/>
                  </a:moveTo>
                  <a:lnTo>
                    <a:pt x="0" y="3605"/>
                  </a:lnTo>
                  <a:lnTo>
                    <a:pt x="0" y="16802"/>
                  </a:lnTo>
                  <a:lnTo>
                    <a:pt x="7189" y="21600"/>
                  </a:lnTo>
                  <a:lnTo>
                    <a:pt x="21600" y="15622"/>
                  </a:lnTo>
                  <a:lnTo>
                    <a:pt x="17148" y="4519"/>
                  </a:lnTo>
                  <a:lnTo>
                    <a:pt x="10377" y="0"/>
                  </a:lnTo>
                  <a:cubicBezTo>
                    <a:pt x="10377" y="0"/>
                    <a:pt x="8692" y="0"/>
                    <a:pt x="8692"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87" name="Shape 487"/>
            <p:cNvSpPr/>
            <p:nvPr/>
          </p:nvSpPr>
          <p:spPr>
            <a:xfrm>
              <a:off x="15408341" y="1"/>
              <a:ext cx="9002571" cy="10918151"/>
            </a:xfrm>
            <a:custGeom>
              <a:avLst/>
              <a:gdLst/>
              <a:ahLst/>
              <a:cxnLst/>
              <a:rect l="0" t="0" r="0" b="0"/>
              <a:pathLst>
                <a:path w="21600" h="21600" extrusionOk="0">
                  <a:moveTo>
                    <a:pt x="11087" y="0"/>
                  </a:moveTo>
                  <a:lnTo>
                    <a:pt x="0" y="8303"/>
                  </a:lnTo>
                  <a:lnTo>
                    <a:pt x="6845" y="15960"/>
                  </a:lnTo>
                  <a:lnTo>
                    <a:pt x="14828" y="21600"/>
                  </a:lnTo>
                  <a:lnTo>
                    <a:pt x="21600" y="16528"/>
                  </a:lnTo>
                  <a:lnTo>
                    <a:pt x="21600" y="7874"/>
                  </a:lnTo>
                  <a:lnTo>
                    <a:pt x="19389" y="5401"/>
                  </a:lnTo>
                  <a:lnTo>
                    <a:pt x="11745" y="0"/>
                  </a:lnTo>
                  <a:cubicBezTo>
                    <a:pt x="11745" y="0"/>
                    <a:pt x="11087" y="0"/>
                    <a:pt x="11087"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88" name="Shape 488"/>
            <p:cNvSpPr/>
            <p:nvPr/>
          </p:nvSpPr>
          <p:spPr>
            <a:xfrm>
              <a:off x="-2" y="8395396"/>
              <a:ext cx="8281814" cy="5388425"/>
            </a:xfrm>
            <a:custGeom>
              <a:avLst/>
              <a:gdLst/>
              <a:ahLst/>
              <a:cxnLst/>
              <a:rect l="0" t="0" r="0" b="0"/>
              <a:pathLst>
                <a:path w="21600" h="21600" extrusionOk="0">
                  <a:moveTo>
                    <a:pt x="0" y="15183"/>
                  </a:moveTo>
                  <a:lnTo>
                    <a:pt x="0" y="21600"/>
                  </a:lnTo>
                  <a:lnTo>
                    <a:pt x="19971" y="21600"/>
                  </a:lnTo>
                  <a:lnTo>
                    <a:pt x="21600" y="9328"/>
                  </a:lnTo>
                  <a:lnTo>
                    <a:pt x="5018" y="0"/>
                  </a:lnTo>
                  <a:cubicBezTo>
                    <a:pt x="5018" y="0"/>
                    <a:pt x="0" y="15183"/>
                    <a:pt x="0" y="15183"/>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89" name="Shape 489"/>
            <p:cNvSpPr/>
            <p:nvPr/>
          </p:nvSpPr>
          <p:spPr>
            <a:xfrm>
              <a:off x="22871109" y="3308531"/>
              <a:ext cx="1544974" cy="3853061"/>
            </a:xfrm>
            <a:custGeom>
              <a:avLst/>
              <a:gdLst/>
              <a:ahLst/>
              <a:cxnLst/>
              <a:rect l="0" t="0" r="0" b="0"/>
              <a:pathLst>
                <a:path w="21600" h="21600" extrusionOk="0">
                  <a:moveTo>
                    <a:pt x="0" y="5984"/>
                  </a:moveTo>
                  <a:lnTo>
                    <a:pt x="21600" y="21600"/>
                  </a:lnTo>
                  <a:lnTo>
                    <a:pt x="21600" y="0"/>
                  </a:lnTo>
                  <a:cubicBezTo>
                    <a:pt x="21600" y="0"/>
                    <a:pt x="0" y="5984"/>
                    <a:pt x="0" y="5984"/>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0" name="Shape 490"/>
            <p:cNvSpPr/>
            <p:nvPr/>
          </p:nvSpPr>
          <p:spPr>
            <a:xfrm>
              <a:off x="6593721" y="206784"/>
              <a:ext cx="11176911" cy="10397747"/>
            </a:xfrm>
            <a:custGeom>
              <a:avLst/>
              <a:gdLst/>
              <a:ahLst/>
              <a:cxnLst/>
              <a:rect l="0" t="0" r="0" b="0"/>
              <a:pathLst>
                <a:path w="21600" h="21600" extrusionOk="0">
                  <a:moveTo>
                    <a:pt x="5240" y="18416"/>
                  </a:moveTo>
                  <a:lnTo>
                    <a:pt x="16767" y="21600"/>
                  </a:lnTo>
                  <a:lnTo>
                    <a:pt x="21600" y="8376"/>
                  </a:lnTo>
                  <a:lnTo>
                    <a:pt x="16360" y="3184"/>
                  </a:lnTo>
                  <a:lnTo>
                    <a:pt x="4833" y="0"/>
                  </a:lnTo>
                  <a:lnTo>
                    <a:pt x="0" y="13224"/>
                  </a:lnTo>
                  <a:cubicBezTo>
                    <a:pt x="0" y="13224"/>
                    <a:pt x="5240" y="18416"/>
                    <a:pt x="5240" y="18416"/>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1" name="Shape 491"/>
            <p:cNvSpPr/>
            <p:nvPr/>
          </p:nvSpPr>
          <p:spPr>
            <a:xfrm>
              <a:off x="17684419" y="1"/>
              <a:ext cx="6731667" cy="2384899"/>
            </a:xfrm>
            <a:custGeom>
              <a:avLst/>
              <a:gdLst/>
              <a:ahLst/>
              <a:cxnLst/>
              <a:rect l="0" t="0" r="0" b="0"/>
              <a:pathLst>
                <a:path w="21600" h="21600" extrusionOk="0">
                  <a:moveTo>
                    <a:pt x="0" y="0"/>
                  </a:moveTo>
                  <a:lnTo>
                    <a:pt x="67" y="477"/>
                  </a:lnTo>
                  <a:lnTo>
                    <a:pt x="8072" y="21600"/>
                  </a:lnTo>
                  <a:lnTo>
                    <a:pt x="21600" y="2139"/>
                  </a:lnTo>
                  <a:lnTo>
                    <a:pt x="21600" y="0"/>
                  </a:lnTo>
                  <a:cubicBezTo>
                    <a:pt x="21600"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2" name="Shape 492"/>
            <p:cNvSpPr/>
            <p:nvPr/>
          </p:nvSpPr>
          <p:spPr>
            <a:xfrm>
              <a:off x="8400787" y="1"/>
              <a:ext cx="8145594" cy="1652543"/>
            </a:xfrm>
            <a:custGeom>
              <a:avLst/>
              <a:gdLst/>
              <a:ahLst/>
              <a:cxnLst/>
              <a:rect l="0" t="0" r="0" b="0"/>
              <a:pathLst>
                <a:path w="21600" h="21600" extrusionOk="0">
                  <a:moveTo>
                    <a:pt x="0" y="0"/>
                  </a:moveTo>
                  <a:lnTo>
                    <a:pt x="374" y="21600"/>
                  </a:lnTo>
                  <a:lnTo>
                    <a:pt x="21600" y="12817"/>
                  </a:lnTo>
                  <a:lnTo>
                    <a:pt x="21490" y="0"/>
                  </a:lnTo>
                  <a:cubicBezTo>
                    <a:pt x="21490"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3" name="Shape 493"/>
            <p:cNvSpPr/>
            <p:nvPr/>
          </p:nvSpPr>
          <p:spPr>
            <a:xfrm>
              <a:off x="-2" y="1"/>
              <a:ext cx="7564505" cy="3274067"/>
            </a:xfrm>
            <a:custGeom>
              <a:avLst/>
              <a:gdLst/>
              <a:ahLst/>
              <a:cxnLst/>
              <a:rect l="0" t="0" r="0" b="0"/>
              <a:pathLst>
                <a:path w="21600" h="21600" extrusionOk="0">
                  <a:moveTo>
                    <a:pt x="0" y="0"/>
                  </a:moveTo>
                  <a:lnTo>
                    <a:pt x="0" y="7734"/>
                  </a:lnTo>
                  <a:lnTo>
                    <a:pt x="12342" y="21600"/>
                  </a:lnTo>
                  <a:lnTo>
                    <a:pt x="21600" y="0"/>
                  </a:lnTo>
                  <a:cubicBezTo>
                    <a:pt x="21600"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4" name="Shape 494"/>
            <p:cNvSpPr/>
            <p:nvPr/>
          </p:nvSpPr>
          <p:spPr>
            <a:xfrm>
              <a:off x="5876411" y="8243755"/>
              <a:ext cx="11978712" cy="5534896"/>
            </a:xfrm>
            <a:custGeom>
              <a:avLst/>
              <a:gdLst/>
              <a:ahLst/>
              <a:cxnLst/>
              <a:rect l="0" t="0" r="0" b="0"/>
              <a:pathLst>
                <a:path w="21600" h="21600" extrusionOk="0">
                  <a:moveTo>
                    <a:pt x="5652" y="6736"/>
                  </a:moveTo>
                  <a:lnTo>
                    <a:pt x="0" y="17946"/>
                  </a:lnTo>
                  <a:lnTo>
                    <a:pt x="684" y="21600"/>
                  </a:lnTo>
                  <a:lnTo>
                    <a:pt x="21600" y="21600"/>
                  </a:lnTo>
                  <a:lnTo>
                    <a:pt x="17560" y="0"/>
                  </a:lnTo>
                  <a:cubicBezTo>
                    <a:pt x="17560" y="0"/>
                    <a:pt x="5652" y="6736"/>
                    <a:pt x="5652" y="6736"/>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5" name="Shape 495"/>
            <p:cNvSpPr/>
            <p:nvPr/>
          </p:nvSpPr>
          <p:spPr>
            <a:xfrm>
              <a:off x="24360906" y="13689045"/>
              <a:ext cx="55179" cy="98223"/>
            </a:xfrm>
            <a:custGeom>
              <a:avLst/>
              <a:gdLst/>
              <a:ahLst/>
              <a:cxnLst/>
              <a:rect l="0" t="0" r="0" b="0"/>
              <a:pathLst>
                <a:path w="21600" h="21600" extrusionOk="0">
                  <a:moveTo>
                    <a:pt x="0" y="21600"/>
                  </a:moveTo>
                  <a:lnTo>
                    <a:pt x="21600" y="21600"/>
                  </a:lnTo>
                  <a:lnTo>
                    <a:pt x="21600" y="0"/>
                  </a:lnTo>
                  <a:cubicBezTo>
                    <a:pt x="2160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6" name="Shape 496"/>
            <p:cNvSpPr/>
            <p:nvPr/>
          </p:nvSpPr>
          <p:spPr>
            <a:xfrm>
              <a:off x="14718620" y="8326469"/>
              <a:ext cx="9695741" cy="5462522"/>
            </a:xfrm>
            <a:custGeom>
              <a:avLst/>
              <a:gdLst/>
              <a:ahLst/>
              <a:cxnLst/>
              <a:rect l="0" t="0" r="0" b="0"/>
              <a:pathLst>
                <a:path w="21600" h="21600" extrusionOk="0">
                  <a:moveTo>
                    <a:pt x="6200" y="6653"/>
                  </a:moveTo>
                  <a:lnTo>
                    <a:pt x="0" y="16948"/>
                  </a:lnTo>
                  <a:lnTo>
                    <a:pt x="939" y="21600"/>
                  </a:lnTo>
                  <a:lnTo>
                    <a:pt x="21600" y="21600"/>
                  </a:lnTo>
                  <a:lnTo>
                    <a:pt x="21600" y="0"/>
                  </a:lnTo>
                  <a:cubicBezTo>
                    <a:pt x="21600" y="0"/>
                    <a:pt x="6200" y="6653"/>
                    <a:pt x="6200" y="6653"/>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497" name="Shape 497"/>
          <p:cNvSpPr txBox="1">
            <a:spLocks noGrp="1"/>
          </p:cNvSpPr>
          <p:nvPr>
            <p:ph type="title"/>
          </p:nvPr>
        </p:nvSpPr>
        <p:spPr>
          <a:xfrm>
            <a:off x="2733363" y="4081782"/>
            <a:ext cx="15632335" cy="7005723"/>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498" name="Shape 498"/>
          <p:cNvSpPr txBox="1">
            <a:spLocks noGrp="1"/>
          </p:cNvSpPr>
          <p:nvPr>
            <p:ph type="body" idx="1"/>
          </p:nvPr>
        </p:nvSpPr>
        <p:spPr>
          <a:xfrm>
            <a:off x="2030416" y="11087503"/>
            <a:ext cx="6897910" cy="262849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499" name="Shape 499"/>
          <p:cNvGrpSpPr/>
          <p:nvPr/>
        </p:nvGrpSpPr>
        <p:grpSpPr>
          <a:xfrm>
            <a:off x="21607213" y="1442705"/>
            <a:ext cx="1396624" cy="1395987"/>
            <a:chOff x="0" y="0"/>
            <a:chExt cx="1395985" cy="1395985"/>
          </a:xfrm>
        </p:grpSpPr>
        <p:sp>
          <p:nvSpPr>
            <p:cNvPr id="500" name="Shape 500"/>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01" name="Shape 501"/>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502" name="Shape 502"/>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2_Title Slide">
  <p:cSld name="2_Title Slide">
    <p:bg>
      <p:bgPr>
        <a:solidFill>
          <a:schemeClr val="accent2"/>
        </a:solidFill>
        <a:effectLst/>
      </p:bgPr>
    </p:bg>
    <p:spTree>
      <p:nvGrpSpPr>
        <p:cNvPr id="1" name="Shape 503"/>
        <p:cNvGrpSpPr/>
        <p:nvPr/>
      </p:nvGrpSpPr>
      <p:grpSpPr>
        <a:xfrm>
          <a:off x="0" y="0"/>
          <a:ext cx="0" cy="0"/>
          <a:chOff x="0" y="0"/>
          <a:chExt cx="0" cy="0"/>
        </a:xfrm>
      </p:grpSpPr>
      <p:grpSp>
        <p:nvGrpSpPr>
          <p:cNvPr id="504" name="Shape 504"/>
          <p:cNvGrpSpPr/>
          <p:nvPr/>
        </p:nvGrpSpPr>
        <p:grpSpPr>
          <a:xfrm>
            <a:off x="1791515" y="-2"/>
            <a:ext cx="20578618" cy="13719179"/>
            <a:chOff x="-1" y="-1"/>
            <a:chExt cx="20569239" cy="13719177"/>
          </a:xfrm>
        </p:grpSpPr>
        <p:sp>
          <p:nvSpPr>
            <p:cNvPr id="505" name="Shape 505"/>
            <p:cNvSpPr/>
            <p:nvPr/>
          </p:nvSpPr>
          <p:spPr>
            <a:xfrm>
              <a:off x="20459700" y="11760200"/>
              <a:ext cx="33338" cy="19526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06" name="Shape 506"/>
            <p:cNvSpPr/>
            <p:nvPr/>
          </p:nvSpPr>
          <p:spPr>
            <a:xfrm>
              <a:off x="20535900" y="78613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07" name="Shape 507"/>
            <p:cNvSpPr/>
            <p:nvPr/>
          </p:nvSpPr>
          <p:spPr>
            <a:xfrm>
              <a:off x="19913600" y="-1"/>
              <a:ext cx="33338" cy="49244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08" name="Shape 508"/>
            <p:cNvSpPr/>
            <p:nvPr/>
          </p:nvSpPr>
          <p:spPr>
            <a:xfrm>
              <a:off x="17246600" y="11823700"/>
              <a:ext cx="33338" cy="18859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09" name="Shape 509"/>
            <p:cNvSpPr/>
            <p:nvPr/>
          </p:nvSpPr>
          <p:spPr>
            <a:xfrm>
              <a:off x="17221200" y="78740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0" name="Shape 510"/>
            <p:cNvSpPr/>
            <p:nvPr/>
          </p:nvSpPr>
          <p:spPr>
            <a:xfrm>
              <a:off x="17233900" y="-1"/>
              <a:ext cx="33338" cy="4927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1" name="Shape 511"/>
            <p:cNvSpPr/>
            <p:nvPr/>
          </p:nvSpPr>
          <p:spPr>
            <a:xfrm>
              <a:off x="13931900" y="11328400"/>
              <a:ext cx="33338" cy="23891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2" name="Shape 512"/>
            <p:cNvSpPr/>
            <p:nvPr/>
          </p:nvSpPr>
          <p:spPr>
            <a:xfrm>
              <a:off x="13284200" y="78740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3" name="Shape 513"/>
            <p:cNvSpPr/>
            <p:nvPr/>
          </p:nvSpPr>
          <p:spPr>
            <a:xfrm>
              <a:off x="13906500" y="-1"/>
              <a:ext cx="33338" cy="47148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4" name="Shape 514"/>
            <p:cNvSpPr/>
            <p:nvPr/>
          </p:nvSpPr>
          <p:spPr>
            <a:xfrm>
              <a:off x="10579100" y="11823700"/>
              <a:ext cx="33338" cy="18859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5" name="Shape 515"/>
            <p:cNvSpPr/>
            <p:nvPr/>
          </p:nvSpPr>
          <p:spPr>
            <a:xfrm>
              <a:off x="6794500" y="78740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6" name="Shape 516"/>
            <p:cNvSpPr/>
            <p:nvPr/>
          </p:nvSpPr>
          <p:spPr>
            <a:xfrm>
              <a:off x="10604500" y="-1"/>
              <a:ext cx="33338" cy="4927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7" name="Shape 517"/>
            <p:cNvSpPr/>
            <p:nvPr/>
          </p:nvSpPr>
          <p:spPr>
            <a:xfrm>
              <a:off x="7289800" y="11645900"/>
              <a:ext cx="33338" cy="20653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8" name="Shape 518"/>
            <p:cNvSpPr/>
            <p:nvPr/>
          </p:nvSpPr>
          <p:spPr>
            <a:xfrm>
              <a:off x="7239000" y="74168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9" name="Shape 519"/>
            <p:cNvSpPr/>
            <p:nvPr/>
          </p:nvSpPr>
          <p:spPr>
            <a:xfrm>
              <a:off x="723899" y="0"/>
              <a:ext cx="33339" cy="49069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0" name="Shape 520"/>
            <p:cNvSpPr/>
            <p:nvPr/>
          </p:nvSpPr>
          <p:spPr>
            <a:xfrm>
              <a:off x="3047999" y="11734800"/>
              <a:ext cx="33339" cy="19843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1" name="Shape 521"/>
            <p:cNvSpPr/>
            <p:nvPr/>
          </p:nvSpPr>
          <p:spPr>
            <a:xfrm>
              <a:off x="3733799" y="7848600"/>
              <a:ext cx="33339"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2" name="Shape 522"/>
            <p:cNvSpPr/>
            <p:nvPr/>
          </p:nvSpPr>
          <p:spPr>
            <a:xfrm>
              <a:off x="3848099" y="-1"/>
              <a:ext cx="33339" cy="4927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3" name="Shape 523"/>
            <p:cNvSpPr/>
            <p:nvPr/>
          </p:nvSpPr>
          <p:spPr>
            <a:xfrm>
              <a:off x="673099" y="11811000"/>
              <a:ext cx="33339" cy="19034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4" name="Shape 524"/>
            <p:cNvSpPr/>
            <p:nvPr/>
          </p:nvSpPr>
          <p:spPr>
            <a:xfrm>
              <a:off x="-1" y="7810500"/>
              <a:ext cx="33339"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5" name="Shape 525"/>
            <p:cNvSpPr/>
            <p:nvPr/>
          </p:nvSpPr>
          <p:spPr>
            <a:xfrm>
              <a:off x="647699" y="0"/>
              <a:ext cx="33339" cy="48339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526" name="Shape 526"/>
          <p:cNvSpPr txBox="1">
            <a:spLocks noGrp="1"/>
          </p:cNvSpPr>
          <p:nvPr>
            <p:ph type="title"/>
          </p:nvPr>
        </p:nvSpPr>
        <p:spPr>
          <a:xfrm>
            <a:off x="4119040" y="4780151"/>
            <a:ext cx="15632335" cy="820420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527" name="Shape 527"/>
          <p:cNvSpPr txBox="1">
            <a:spLocks noGrp="1"/>
          </p:cNvSpPr>
          <p:nvPr>
            <p:ph type="body" idx="1"/>
          </p:nvPr>
        </p:nvSpPr>
        <p:spPr>
          <a:xfrm>
            <a:off x="7637547" y="3408979"/>
            <a:ext cx="4362699" cy="137117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528" name="Shape 528"/>
          <p:cNvGrpSpPr/>
          <p:nvPr/>
        </p:nvGrpSpPr>
        <p:grpSpPr>
          <a:xfrm>
            <a:off x="2086634" y="10441163"/>
            <a:ext cx="1396624" cy="1395987"/>
            <a:chOff x="0" y="0"/>
            <a:chExt cx="1395985" cy="1395985"/>
          </a:xfrm>
        </p:grpSpPr>
        <p:sp>
          <p:nvSpPr>
            <p:cNvPr id="529" name="Shape 529"/>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0" name="Shape 530"/>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531" name="Shape 531"/>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8_Title Slide">
  <p:cSld name="8_Title Slide">
    <p:spTree>
      <p:nvGrpSpPr>
        <p:cNvPr id="1" name="Shape 532"/>
        <p:cNvGrpSpPr/>
        <p:nvPr/>
      </p:nvGrpSpPr>
      <p:grpSpPr>
        <a:xfrm>
          <a:off x="0" y="0"/>
          <a:ext cx="0" cy="0"/>
          <a:chOff x="0" y="0"/>
          <a:chExt cx="0" cy="0"/>
        </a:xfrm>
      </p:grpSpPr>
      <p:grpSp>
        <p:nvGrpSpPr>
          <p:cNvPr id="533" name="Shape 533"/>
          <p:cNvGrpSpPr/>
          <p:nvPr/>
        </p:nvGrpSpPr>
        <p:grpSpPr>
          <a:xfrm>
            <a:off x="688354" y="-2"/>
            <a:ext cx="20578621" cy="13719179"/>
            <a:chOff x="-1" y="-1"/>
            <a:chExt cx="20569239" cy="13719177"/>
          </a:xfrm>
        </p:grpSpPr>
        <p:sp>
          <p:nvSpPr>
            <p:cNvPr id="534" name="Shape 534"/>
            <p:cNvSpPr/>
            <p:nvPr/>
          </p:nvSpPr>
          <p:spPr>
            <a:xfrm>
              <a:off x="20459700" y="11760200"/>
              <a:ext cx="33338" cy="19526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5" name="Shape 535"/>
            <p:cNvSpPr/>
            <p:nvPr/>
          </p:nvSpPr>
          <p:spPr>
            <a:xfrm>
              <a:off x="20535900" y="78613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6" name="Shape 536"/>
            <p:cNvSpPr/>
            <p:nvPr/>
          </p:nvSpPr>
          <p:spPr>
            <a:xfrm>
              <a:off x="19913600" y="-1"/>
              <a:ext cx="33338" cy="49244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7" name="Shape 537"/>
            <p:cNvSpPr/>
            <p:nvPr/>
          </p:nvSpPr>
          <p:spPr>
            <a:xfrm>
              <a:off x="17246600" y="11823700"/>
              <a:ext cx="33338" cy="18859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8" name="Shape 538"/>
            <p:cNvSpPr/>
            <p:nvPr/>
          </p:nvSpPr>
          <p:spPr>
            <a:xfrm>
              <a:off x="17221200" y="78740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9" name="Shape 539"/>
            <p:cNvSpPr/>
            <p:nvPr/>
          </p:nvSpPr>
          <p:spPr>
            <a:xfrm>
              <a:off x="17233900" y="-1"/>
              <a:ext cx="33338" cy="4927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0" name="Shape 540"/>
            <p:cNvSpPr/>
            <p:nvPr/>
          </p:nvSpPr>
          <p:spPr>
            <a:xfrm>
              <a:off x="13931900" y="11328400"/>
              <a:ext cx="33338" cy="23891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1" name="Shape 541"/>
            <p:cNvSpPr/>
            <p:nvPr/>
          </p:nvSpPr>
          <p:spPr>
            <a:xfrm>
              <a:off x="13284200" y="78740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2" name="Shape 542"/>
            <p:cNvSpPr/>
            <p:nvPr/>
          </p:nvSpPr>
          <p:spPr>
            <a:xfrm>
              <a:off x="13906500" y="-1"/>
              <a:ext cx="33338" cy="47148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3" name="Shape 543"/>
            <p:cNvSpPr/>
            <p:nvPr/>
          </p:nvSpPr>
          <p:spPr>
            <a:xfrm>
              <a:off x="10579100" y="11823700"/>
              <a:ext cx="33338" cy="18859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4" name="Shape 544"/>
            <p:cNvSpPr/>
            <p:nvPr/>
          </p:nvSpPr>
          <p:spPr>
            <a:xfrm>
              <a:off x="6794500" y="78740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5" name="Shape 545"/>
            <p:cNvSpPr/>
            <p:nvPr/>
          </p:nvSpPr>
          <p:spPr>
            <a:xfrm>
              <a:off x="10604500" y="-1"/>
              <a:ext cx="33338" cy="4927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6" name="Shape 546"/>
            <p:cNvSpPr/>
            <p:nvPr/>
          </p:nvSpPr>
          <p:spPr>
            <a:xfrm>
              <a:off x="7289800" y="11645900"/>
              <a:ext cx="33338" cy="20653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7" name="Shape 547"/>
            <p:cNvSpPr/>
            <p:nvPr/>
          </p:nvSpPr>
          <p:spPr>
            <a:xfrm>
              <a:off x="7239000" y="74168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8" name="Shape 548"/>
            <p:cNvSpPr/>
            <p:nvPr/>
          </p:nvSpPr>
          <p:spPr>
            <a:xfrm>
              <a:off x="723899" y="0"/>
              <a:ext cx="33339" cy="49069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9" name="Shape 549"/>
            <p:cNvSpPr/>
            <p:nvPr/>
          </p:nvSpPr>
          <p:spPr>
            <a:xfrm>
              <a:off x="3047999" y="11734800"/>
              <a:ext cx="33339" cy="19843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0" name="Shape 550"/>
            <p:cNvSpPr/>
            <p:nvPr/>
          </p:nvSpPr>
          <p:spPr>
            <a:xfrm>
              <a:off x="3733799" y="7848600"/>
              <a:ext cx="33339"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1" name="Shape 551"/>
            <p:cNvSpPr/>
            <p:nvPr/>
          </p:nvSpPr>
          <p:spPr>
            <a:xfrm>
              <a:off x="3848099" y="-1"/>
              <a:ext cx="33339" cy="4927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2" name="Shape 552"/>
            <p:cNvSpPr/>
            <p:nvPr/>
          </p:nvSpPr>
          <p:spPr>
            <a:xfrm>
              <a:off x="673099" y="11811000"/>
              <a:ext cx="33339" cy="19034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3" name="Shape 553"/>
            <p:cNvSpPr/>
            <p:nvPr/>
          </p:nvSpPr>
          <p:spPr>
            <a:xfrm>
              <a:off x="-1" y="7810500"/>
              <a:ext cx="33339"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4" name="Shape 554"/>
            <p:cNvSpPr/>
            <p:nvPr/>
          </p:nvSpPr>
          <p:spPr>
            <a:xfrm>
              <a:off x="647699" y="0"/>
              <a:ext cx="33339" cy="48339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555" name="Shape 555"/>
          <p:cNvSpPr txBox="1">
            <a:spLocks noGrp="1"/>
          </p:cNvSpPr>
          <p:nvPr>
            <p:ph type="title"/>
          </p:nvPr>
        </p:nvSpPr>
        <p:spPr>
          <a:xfrm>
            <a:off x="3456111" y="4083891"/>
            <a:ext cx="15632335" cy="4930570"/>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556" name="Shape 556"/>
          <p:cNvSpPr txBox="1">
            <a:spLocks noGrp="1"/>
          </p:cNvSpPr>
          <p:nvPr>
            <p:ph type="body" idx="1"/>
          </p:nvPr>
        </p:nvSpPr>
        <p:spPr>
          <a:xfrm>
            <a:off x="9033817" y="9014460"/>
            <a:ext cx="6962026" cy="470154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557" name="Shape 557"/>
          <p:cNvGrpSpPr/>
          <p:nvPr/>
        </p:nvGrpSpPr>
        <p:grpSpPr>
          <a:xfrm>
            <a:off x="699936" y="1377847"/>
            <a:ext cx="1396623" cy="1395987"/>
            <a:chOff x="0" y="0"/>
            <a:chExt cx="1395985" cy="1395985"/>
          </a:xfrm>
        </p:grpSpPr>
        <p:sp>
          <p:nvSpPr>
            <p:cNvPr id="558" name="Shape 558"/>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9" name="Shape 559"/>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560" name="Shape 560"/>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6_Title Slide">
  <p:cSld name="6_Title Slide">
    <p:bg>
      <p:bgPr>
        <a:solidFill>
          <a:srgbClr val="FEFEFE"/>
        </a:solidFill>
        <a:effectLst/>
      </p:bgPr>
    </p:bg>
    <p:spTree>
      <p:nvGrpSpPr>
        <p:cNvPr id="1" name="Shape 604"/>
        <p:cNvGrpSpPr/>
        <p:nvPr/>
      </p:nvGrpSpPr>
      <p:grpSpPr>
        <a:xfrm>
          <a:off x="0" y="0"/>
          <a:ext cx="0" cy="0"/>
          <a:chOff x="0" y="0"/>
          <a:chExt cx="0" cy="0"/>
        </a:xfrm>
      </p:grpSpPr>
      <p:sp>
        <p:nvSpPr>
          <p:cNvPr id="605" name="Shape 605"/>
          <p:cNvSpPr txBox="1">
            <a:spLocks noGrp="1"/>
          </p:cNvSpPr>
          <p:nvPr>
            <p:ph type="title"/>
          </p:nvPr>
        </p:nvSpPr>
        <p:spPr>
          <a:xfrm>
            <a:off x="4855243" y="3374326"/>
            <a:ext cx="15632335" cy="563496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000000"/>
              </a:buClr>
              <a:buSzPts val="10000"/>
              <a:buFont typeface="Arial"/>
              <a:buNone/>
              <a:defRPr sz="10000" b="0" i="0" u="none" strike="noStrike" cap="none">
                <a:solidFill>
                  <a:srgbClr val="000000"/>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606" name="Shape 606"/>
          <p:cNvSpPr txBox="1">
            <a:spLocks noGrp="1"/>
          </p:cNvSpPr>
          <p:nvPr>
            <p:ph type="body" idx="1"/>
          </p:nvPr>
        </p:nvSpPr>
        <p:spPr>
          <a:xfrm>
            <a:off x="8364456" y="9009286"/>
            <a:ext cx="6851104" cy="470671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000000"/>
              </a:buClr>
              <a:buSzPts val="3000"/>
              <a:buFont typeface="Arial"/>
              <a:buNone/>
              <a:defRPr sz="3000" b="0" i="0" u="none" strike="noStrike" cap="none">
                <a:solidFill>
                  <a:srgbClr val="000000"/>
                </a:solidFill>
                <a:latin typeface="Arial"/>
                <a:ea typeface="Arial"/>
                <a:cs typeface="Arial"/>
                <a:sym typeface="Arial"/>
              </a:defRPr>
            </a:lvl1pPr>
            <a:lvl2pPr marL="914400" marR="0" lvl="1" indent="-228600" algn="l" rtl="0">
              <a:lnSpc>
                <a:spcPct val="90000"/>
              </a:lnSpc>
              <a:spcBef>
                <a:spcPts val="2000"/>
              </a:spcBef>
              <a:spcAft>
                <a:spcPts val="0"/>
              </a:spcAft>
              <a:buClr>
                <a:srgbClr val="000000"/>
              </a:buClr>
              <a:buSzPts val="3000"/>
              <a:buFont typeface="Arial"/>
              <a:buNone/>
              <a:defRPr sz="3000" b="0" i="0" u="none" strike="noStrike" cap="none">
                <a:solidFill>
                  <a:srgbClr val="000000"/>
                </a:solidFill>
                <a:latin typeface="Arial"/>
                <a:ea typeface="Arial"/>
                <a:cs typeface="Arial"/>
                <a:sym typeface="Arial"/>
              </a:defRPr>
            </a:lvl2pPr>
            <a:lvl3pPr marL="1371600" marR="0" lvl="2" indent="-228600" algn="l" rtl="0">
              <a:lnSpc>
                <a:spcPct val="90000"/>
              </a:lnSpc>
              <a:spcBef>
                <a:spcPts val="2000"/>
              </a:spcBef>
              <a:spcAft>
                <a:spcPts val="0"/>
              </a:spcAft>
              <a:buClr>
                <a:srgbClr val="000000"/>
              </a:buClr>
              <a:buSzPts val="3000"/>
              <a:buFont typeface="Arial"/>
              <a:buNone/>
              <a:defRPr sz="3000" b="0" i="0" u="none" strike="noStrike" cap="none">
                <a:solidFill>
                  <a:srgbClr val="000000"/>
                </a:solidFill>
                <a:latin typeface="Arial"/>
                <a:ea typeface="Arial"/>
                <a:cs typeface="Arial"/>
                <a:sym typeface="Arial"/>
              </a:defRPr>
            </a:lvl3pPr>
            <a:lvl4pPr marL="1828800" marR="0" lvl="3" indent="-228600" algn="l" rtl="0">
              <a:lnSpc>
                <a:spcPct val="90000"/>
              </a:lnSpc>
              <a:spcBef>
                <a:spcPts val="2000"/>
              </a:spcBef>
              <a:spcAft>
                <a:spcPts val="0"/>
              </a:spcAft>
              <a:buClr>
                <a:srgbClr val="000000"/>
              </a:buClr>
              <a:buSzPts val="3000"/>
              <a:buFont typeface="Arial"/>
              <a:buNone/>
              <a:defRPr sz="3000" b="0" i="0" u="none" strike="noStrike" cap="none">
                <a:solidFill>
                  <a:srgbClr val="000000"/>
                </a:solidFill>
                <a:latin typeface="Arial"/>
                <a:ea typeface="Arial"/>
                <a:cs typeface="Arial"/>
                <a:sym typeface="Arial"/>
              </a:defRPr>
            </a:lvl4pPr>
            <a:lvl5pPr marL="2286000" marR="0" lvl="4" indent="-228600" algn="l" rtl="0">
              <a:lnSpc>
                <a:spcPct val="90000"/>
              </a:lnSpc>
              <a:spcBef>
                <a:spcPts val="2000"/>
              </a:spcBef>
              <a:spcAft>
                <a:spcPts val="0"/>
              </a:spcAft>
              <a:buClr>
                <a:srgbClr val="000000"/>
              </a:buClr>
              <a:buSzPts val="3000"/>
              <a:buFont typeface="Arial"/>
              <a:buNone/>
              <a:defRPr sz="3000" b="0" i="0" u="none" strike="noStrike" cap="none">
                <a:solidFill>
                  <a:srgbClr val="000000"/>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607" name="Shape 607"/>
          <p:cNvGrpSpPr/>
          <p:nvPr/>
        </p:nvGrpSpPr>
        <p:grpSpPr>
          <a:xfrm>
            <a:off x="2101942" y="10443134"/>
            <a:ext cx="1396624" cy="1395987"/>
            <a:chOff x="0" y="0"/>
            <a:chExt cx="1395985" cy="1395985"/>
          </a:xfrm>
        </p:grpSpPr>
        <p:sp>
          <p:nvSpPr>
            <p:cNvPr id="608" name="Shape 608"/>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09" name="Shape 609"/>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grpSp>
        <p:nvGrpSpPr>
          <p:cNvPr id="610" name="Shape 610"/>
          <p:cNvGrpSpPr/>
          <p:nvPr/>
        </p:nvGrpSpPr>
        <p:grpSpPr>
          <a:xfrm>
            <a:off x="1766102" y="1987895"/>
            <a:ext cx="21674495" cy="9739315"/>
            <a:chOff x="-1" y="0"/>
            <a:chExt cx="21664614" cy="9739313"/>
          </a:xfrm>
        </p:grpSpPr>
        <p:sp>
          <p:nvSpPr>
            <p:cNvPr id="611" name="Shape 611"/>
            <p:cNvSpPr/>
            <p:nvPr/>
          </p:nvSpPr>
          <p:spPr>
            <a:xfrm>
              <a:off x="-1" y="0"/>
              <a:ext cx="430214" cy="430214"/>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2" name="Shape 612"/>
            <p:cNvSpPr/>
            <p:nvPr/>
          </p:nvSpPr>
          <p:spPr>
            <a:xfrm>
              <a:off x="431799" y="6210300"/>
              <a:ext cx="430214" cy="430213"/>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3" name="Shape 613"/>
            <p:cNvSpPr/>
            <p:nvPr/>
          </p:nvSpPr>
          <p:spPr>
            <a:xfrm>
              <a:off x="2565399" y="0"/>
              <a:ext cx="430214" cy="430214"/>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4" name="Shape 614"/>
            <p:cNvSpPr/>
            <p:nvPr/>
          </p:nvSpPr>
          <p:spPr>
            <a:xfrm>
              <a:off x="2565399" y="3111500"/>
              <a:ext cx="430214" cy="430214"/>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5" name="Shape 615"/>
            <p:cNvSpPr/>
            <p:nvPr/>
          </p:nvSpPr>
          <p:spPr>
            <a:xfrm>
              <a:off x="2565399" y="6210300"/>
              <a:ext cx="430214" cy="430213"/>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6" name="Shape 616"/>
            <p:cNvSpPr/>
            <p:nvPr/>
          </p:nvSpPr>
          <p:spPr>
            <a:xfrm>
              <a:off x="2565399" y="9309100"/>
              <a:ext cx="430214" cy="430213"/>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7" name="Shape 617"/>
            <p:cNvSpPr/>
            <p:nvPr/>
          </p:nvSpPr>
          <p:spPr>
            <a:xfrm>
              <a:off x="8077200" y="0"/>
              <a:ext cx="430213" cy="430214"/>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8" name="Shape 618"/>
            <p:cNvSpPr/>
            <p:nvPr/>
          </p:nvSpPr>
          <p:spPr>
            <a:xfrm>
              <a:off x="13779500" y="6210300"/>
              <a:ext cx="430213" cy="430213"/>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9" name="Shape 619"/>
            <p:cNvSpPr/>
            <p:nvPr/>
          </p:nvSpPr>
          <p:spPr>
            <a:xfrm>
              <a:off x="12890500" y="9309100"/>
              <a:ext cx="430213" cy="430213"/>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0" name="Shape 620"/>
            <p:cNvSpPr/>
            <p:nvPr/>
          </p:nvSpPr>
          <p:spPr>
            <a:xfrm>
              <a:off x="13754100" y="0"/>
              <a:ext cx="430213" cy="430214"/>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1" name="Shape 621"/>
            <p:cNvSpPr/>
            <p:nvPr/>
          </p:nvSpPr>
          <p:spPr>
            <a:xfrm>
              <a:off x="13589000" y="3111500"/>
              <a:ext cx="430213" cy="430214"/>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2" name="Shape 622"/>
            <p:cNvSpPr/>
            <p:nvPr/>
          </p:nvSpPr>
          <p:spPr>
            <a:xfrm>
              <a:off x="19977100" y="9309100"/>
              <a:ext cx="430213" cy="430213"/>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3" name="Shape 623"/>
            <p:cNvSpPr/>
            <p:nvPr/>
          </p:nvSpPr>
          <p:spPr>
            <a:xfrm>
              <a:off x="15557500" y="0"/>
              <a:ext cx="430213" cy="430214"/>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4" name="Shape 624"/>
            <p:cNvSpPr/>
            <p:nvPr/>
          </p:nvSpPr>
          <p:spPr>
            <a:xfrm>
              <a:off x="13741400" y="3111500"/>
              <a:ext cx="430213" cy="430214"/>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5" name="Shape 625"/>
            <p:cNvSpPr/>
            <p:nvPr/>
          </p:nvSpPr>
          <p:spPr>
            <a:xfrm>
              <a:off x="20713700" y="3111500"/>
              <a:ext cx="430213" cy="430214"/>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6" name="Shape 626"/>
            <p:cNvSpPr/>
            <p:nvPr/>
          </p:nvSpPr>
          <p:spPr>
            <a:xfrm>
              <a:off x="15722600" y="6210300"/>
              <a:ext cx="430213" cy="430213"/>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7" name="Shape 627"/>
            <p:cNvSpPr/>
            <p:nvPr/>
          </p:nvSpPr>
          <p:spPr>
            <a:xfrm>
              <a:off x="16383000" y="9309100"/>
              <a:ext cx="430213" cy="430213"/>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8" name="Shape 628"/>
            <p:cNvSpPr/>
            <p:nvPr/>
          </p:nvSpPr>
          <p:spPr>
            <a:xfrm>
              <a:off x="21234400" y="9309100"/>
              <a:ext cx="430213" cy="43021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629" name="Shape 629"/>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7_Title Slide">
  <p:cSld name="7_Title Slide">
    <p:bg>
      <p:bgPr>
        <a:solidFill>
          <a:schemeClr val="accent4"/>
        </a:solidFill>
        <a:effectLst/>
      </p:bgPr>
    </p:bg>
    <p:spTree>
      <p:nvGrpSpPr>
        <p:cNvPr id="1" name="Shape 630"/>
        <p:cNvGrpSpPr/>
        <p:nvPr/>
      </p:nvGrpSpPr>
      <p:grpSpPr>
        <a:xfrm>
          <a:off x="0" y="0"/>
          <a:ext cx="0" cy="0"/>
          <a:chOff x="0" y="0"/>
          <a:chExt cx="0" cy="0"/>
        </a:xfrm>
      </p:grpSpPr>
      <p:grpSp>
        <p:nvGrpSpPr>
          <p:cNvPr id="631" name="Shape 631"/>
          <p:cNvGrpSpPr/>
          <p:nvPr/>
        </p:nvGrpSpPr>
        <p:grpSpPr>
          <a:xfrm>
            <a:off x="1664459" y="0"/>
            <a:ext cx="21515671" cy="12396789"/>
            <a:chOff x="0" y="0"/>
            <a:chExt cx="21505862" cy="12396788"/>
          </a:xfrm>
        </p:grpSpPr>
        <p:sp>
          <p:nvSpPr>
            <p:cNvPr id="632" name="Shape 632"/>
            <p:cNvSpPr/>
            <p:nvPr/>
          </p:nvSpPr>
          <p:spPr>
            <a:xfrm>
              <a:off x="21462998" y="11404600"/>
              <a:ext cx="30164"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3" name="Shape 633"/>
            <p:cNvSpPr/>
            <p:nvPr/>
          </p:nvSpPr>
          <p:spPr>
            <a:xfrm>
              <a:off x="21475698" y="3733800"/>
              <a:ext cx="30164"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4" name="Shape 634"/>
            <p:cNvSpPr/>
            <p:nvPr/>
          </p:nvSpPr>
          <p:spPr>
            <a:xfrm>
              <a:off x="20370798" y="0"/>
              <a:ext cx="30164" cy="984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5" name="Shape 635"/>
            <p:cNvSpPr/>
            <p:nvPr/>
          </p:nvSpPr>
          <p:spPr>
            <a:xfrm>
              <a:off x="18427698" y="11404600"/>
              <a:ext cx="30164"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6" name="Shape 636"/>
            <p:cNvSpPr/>
            <p:nvPr/>
          </p:nvSpPr>
          <p:spPr>
            <a:xfrm>
              <a:off x="18351498" y="3962400"/>
              <a:ext cx="30164"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7" name="Shape 637"/>
            <p:cNvSpPr/>
            <p:nvPr/>
          </p:nvSpPr>
          <p:spPr>
            <a:xfrm>
              <a:off x="14630400" y="88900"/>
              <a:ext cx="30163" cy="10699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8" name="Shape 638"/>
            <p:cNvSpPr/>
            <p:nvPr/>
          </p:nvSpPr>
          <p:spPr>
            <a:xfrm>
              <a:off x="15392400" y="11379200"/>
              <a:ext cx="30163"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9" name="Shape 639"/>
            <p:cNvSpPr/>
            <p:nvPr/>
          </p:nvSpPr>
          <p:spPr>
            <a:xfrm>
              <a:off x="14820900" y="3987800"/>
              <a:ext cx="30163"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0" name="Shape 640"/>
            <p:cNvSpPr/>
            <p:nvPr/>
          </p:nvSpPr>
          <p:spPr>
            <a:xfrm>
              <a:off x="15392400" y="266700"/>
              <a:ext cx="30163" cy="10699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1" name="Shape 641"/>
            <p:cNvSpPr/>
            <p:nvPr/>
          </p:nvSpPr>
          <p:spPr>
            <a:xfrm>
              <a:off x="12357100" y="11404600"/>
              <a:ext cx="30163"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2" name="Shape 642"/>
            <p:cNvSpPr/>
            <p:nvPr/>
          </p:nvSpPr>
          <p:spPr>
            <a:xfrm>
              <a:off x="12369800" y="3987800"/>
              <a:ext cx="30163"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3" name="Shape 643"/>
            <p:cNvSpPr/>
            <p:nvPr/>
          </p:nvSpPr>
          <p:spPr>
            <a:xfrm>
              <a:off x="11887200" y="228600"/>
              <a:ext cx="30163" cy="10699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4" name="Shape 644"/>
            <p:cNvSpPr/>
            <p:nvPr/>
          </p:nvSpPr>
          <p:spPr>
            <a:xfrm>
              <a:off x="8750300" y="11404600"/>
              <a:ext cx="30163"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5" name="Shape 645"/>
            <p:cNvSpPr/>
            <p:nvPr/>
          </p:nvSpPr>
          <p:spPr>
            <a:xfrm>
              <a:off x="9321800" y="3797300"/>
              <a:ext cx="30163"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6" name="Shape 646"/>
            <p:cNvSpPr/>
            <p:nvPr/>
          </p:nvSpPr>
          <p:spPr>
            <a:xfrm>
              <a:off x="9296400" y="152400"/>
              <a:ext cx="30163" cy="10699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7" name="Shape 647"/>
            <p:cNvSpPr/>
            <p:nvPr/>
          </p:nvSpPr>
          <p:spPr>
            <a:xfrm>
              <a:off x="2806700" y="11391900"/>
              <a:ext cx="30164"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8" name="Shape 648"/>
            <p:cNvSpPr/>
            <p:nvPr/>
          </p:nvSpPr>
          <p:spPr>
            <a:xfrm>
              <a:off x="6299200" y="3987800"/>
              <a:ext cx="30163"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9" name="Shape 649"/>
            <p:cNvSpPr/>
            <p:nvPr/>
          </p:nvSpPr>
          <p:spPr>
            <a:xfrm>
              <a:off x="6261100" y="0"/>
              <a:ext cx="30163" cy="9747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0" name="Shape 650"/>
            <p:cNvSpPr/>
            <p:nvPr/>
          </p:nvSpPr>
          <p:spPr>
            <a:xfrm>
              <a:off x="3213100" y="10972800"/>
              <a:ext cx="30164"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1" name="Shape 651"/>
            <p:cNvSpPr/>
            <p:nvPr/>
          </p:nvSpPr>
          <p:spPr>
            <a:xfrm>
              <a:off x="3352800" y="254000"/>
              <a:ext cx="30164" cy="10699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2" name="Shape 652"/>
            <p:cNvSpPr/>
            <p:nvPr/>
          </p:nvSpPr>
          <p:spPr>
            <a:xfrm>
              <a:off x="0" y="11379200"/>
              <a:ext cx="30164"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3" name="Shape 653"/>
            <p:cNvSpPr/>
            <p:nvPr/>
          </p:nvSpPr>
          <p:spPr>
            <a:xfrm>
              <a:off x="114300" y="3987800"/>
              <a:ext cx="30164"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4" name="Shape 654"/>
            <p:cNvSpPr/>
            <p:nvPr/>
          </p:nvSpPr>
          <p:spPr>
            <a:xfrm>
              <a:off x="177800" y="254000"/>
              <a:ext cx="30164" cy="10699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655" name="Shape 655"/>
          <p:cNvSpPr txBox="1">
            <a:spLocks noGrp="1"/>
          </p:cNvSpPr>
          <p:nvPr>
            <p:ph type="title"/>
          </p:nvPr>
        </p:nvSpPr>
        <p:spPr>
          <a:xfrm>
            <a:off x="1375567" y="1957148"/>
            <a:ext cx="15632335" cy="477520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656" name="Shape 656"/>
          <p:cNvSpPr txBox="1">
            <a:spLocks noGrp="1"/>
          </p:cNvSpPr>
          <p:nvPr>
            <p:ph type="body" idx="1"/>
          </p:nvPr>
        </p:nvSpPr>
        <p:spPr>
          <a:xfrm>
            <a:off x="7649297" y="6222897"/>
            <a:ext cx="6897911" cy="240514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657" name="Shape 657"/>
          <p:cNvGrpSpPr/>
          <p:nvPr/>
        </p:nvGrpSpPr>
        <p:grpSpPr>
          <a:xfrm>
            <a:off x="2086634" y="10446471"/>
            <a:ext cx="1396624" cy="1395987"/>
            <a:chOff x="0" y="0"/>
            <a:chExt cx="1395985" cy="1395985"/>
          </a:xfrm>
        </p:grpSpPr>
        <p:sp>
          <p:nvSpPr>
            <p:cNvPr id="658" name="Shape 658"/>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9" name="Shape 659"/>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660" name="Shape 660"/>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9_Title Slide">
  <p:cSld name="9_Title Slide">
    <p:bg>
      <p:bgPr>
        <a:solidFill>
          <a:schemeClr val="accent4"/>
        </a:solidFill>
        <a:effectLst/>
      </p:bgPr>
    </p:bg>
    <p:spTree>
      <p:nvGrpSpPr>
        <p:cNvPr id="1" name="Shape 681"/>
        <p:cNvGrpSpPr/>
        <p:nvPr/>
      </p:nvGrpSpPr>
      <p:grpSpPr>
        <a:xfrm>
          <a:off x="0" y="0"/>
          <a:ext cx="0" cy="0"/>
          <a:chOff x="0" y="0"/>
          <a:chExt cx="0" cy="0"/>
        </a:xfrm>
      </p:grpSpPr>
      <p:sp>
        <p:nvSpPr>
          <p:cNvPr id="682" name="Shape 682"/>
          <p:cNvSpPr txBox="1">
            <a:spLocks noGrp="1"/>
          </p:cNvSpPr>
          <p:nvPr>
            <p:ph type="title"/>
          </p:nvPr>
        </p:nvSpPr>
        <p:spPr>
          <a:xfrm>
            <a:off x="1399502" y="1986150"/>
            <a:ext cx="14313825" cy="5647982"/>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683" name="Shape 683"/>
          <p:cNvSpPr txBox="1">
            <a:spLocks noGrp="1"/>
          </p:cNvSpPr>
          <p:nvPr>
            <p:ph type="body" idx="1"/>
          </p:nvPr>
        </p:nvSpPr>
        <p:spPr>
          <a:xfrm>
            <a:off x="3464195" y="7634132"/>
            <a:ext cx="6962026" cy="473489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684" name="Shape 684"/>
          <p:cNvGrpSpPr/>
          <p:nvPr/>
        </p:nvGrpSpPr>
        <p:grpSpPr>
          <a:xfrm>
            <a:off x="1399502" y="11145602"/>
            <a:ext cx="1396624" cy="1395987"/>
            <a:chOff x="0" y="0"/>
            <a:chExt cx="1395985" cy="1395985"/>
          </a:xfrm>
        </p:grpSpPr>
        <p:sp>
          <p:nvSpPr>
            <p:cNvPr id="685" name="Shape 685"/>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86" name="Shape 686"/>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grpSp>
        <p:nvGrpSpPr>
          <p:cNvPr id="687" name="Shape 687"/>
          <p:cNvGrpSpPr/>
          <p:nvPr/>
        </p:nvGrpSpPr>
        <p:grpSpPr>
          <a:xfrm>
            <a:off x="17000347" y="23814"/>
            <a:ext cx="6594308" cy="13238164"/>
            <a:chOff x="-1" y="0"/>
            <a:chExt cx="6591301" cy="13238163"/>
          </a:xfrm>
        </p:grpSpPr>
        <p:sp>
          <p:nvSpPr>
            <p:cNvPr id="688" name="Shape 688"/>
            <p:cNvSpPr/>
            <p:nvPr/>
          </p:nvSpPr>
          <p:spPr>
            <a:xfrm>
              <a:off x="4851400" y="1296987"/>
              <a:ext cx="58739" cy="1793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89" name="Shape 689"/>
            <p:cNvSpPr/>
            <p:nvPr/>
          </p:nvSpPr>
          <p:spPr>
            <a:xfrm>
              <a:off x="-1" y="11977687"/>
              <a:ext cx="122239" cy="369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0" name="Shape 690"/>
            <p:cNvSpPr/>
            <p:nvPr/>
          </p:nvSpPr>
          <p:spPr>
            <a:xfrm>
              <a:off x="1638300" y="124983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1" name="Shape 691"/>
            <p:cNvSpPr/>
            <p:nvPr/>
          </p:nvSpPr>
          <p:spPr>
            <a:xfrm>
              <a:off x="3238500" y="11723687"/>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2" name="Shape 692"/>
            <p:cNvSpPr/>
            <p:nvPr/>
          </p:nvSpPr>
          <p:spPr>
            <a:xfrm>
              <a:off x="4851400" y="12777787"/>
              <a:ext cx="58739" cy="1174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3" name="Shape 693"/>
            <p:cNvSpPr/>
            <p:nvPr/>
          </p:nvSpPr>
          <p:spPr>
            <a:xfrm>
              <a:off x="1524000" y="3506787"/>
              <a:ext cx="293689" cy="5873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4" name="Shape 694"/>
            <p:cNvSpPr/>
            <p:nvPr/>
          </p:nvSpPr>
          <p:spPr>
            <a:xfrm>
              <a:off x="6464300" y="63261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5" name="Shape 695"/>
            <p:cNvSpPr/>
            <p:nvPr/>
          </p:nvSpPr>
          <p:spPr>
            <a:xfrm>
              <a:off x="1498600" y="10339387"/>
              <a:ext cx="328614" cy="9890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6" name="Shape 696"/>
            <p:cNvSpPr/>
            <p:nvPr/>
          </p:nvSpPr>
          <p:spPr>
            <a:xfrm>
              <a:off x="1638300" y="1906587"/>
              <a:ext cx="58739" cy="1174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7" name="Shape 697"/>
            <p:cNvSpPr/>
            <p:nvPr/>
          </p:nvSpPr>
          <p:spPr>
            <a:xfrm>
              <a:off x="1638300" y="77485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8" name="Shape 698"/>
            <p:cNvSpPr/>
            <p:nvPr/>
          </p:nvSpPr>
          <p:spPr>
            <a:xfrm>
              <a:off x="3238500" y="11469687"/>
              <a:ext cx="65089" cy="13176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9" name="Shape 699"/>
            <p:cNvSpPr/>
            <p:nvPr/>
          </p:nvSpPr>
          <p:spPr>
            <a:xfrm>
              <a:off x="4851400" y="13044487"/>
              <a:ext cx="63500" cy="1936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0" name="Shape 700"/>
            <p:cNvSpPr/>
            <p:nvPr/>
          </p:nvSpPr>
          <p:spPr>
            <a:xfrm>
              <a:off x="25399" y="11787187"/>
              <a:ext cx="57151"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1" name="Shape 701"/>
            <p:cNvSpPr/>
            <p:nvPr/>
          </p:nvSpPr>
          <p:spPr>
            <a:xfrm>
              <a:off x="4851400" y="6961187"/>
              <a:ext cx="61914" cy="18573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2" name="Shape 702"/>
            <p:cNvSpPr/>
            <p:nvPr/>
          </p:nvSpPr>
          <p:spPr>
            <a:xfrm>
              <a:off x="25399" y="6681787"/>
              <a:ext cx="60326" cy="603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3" name="Shape 703"/>
            <p:cNvSpPr/>
            <p:nvPr/>
          </p:nvSpPr>
          <p:spPr>
            <a:xfrm>
              <a:off x="3238500" y="9551987"/>
              <a:ext cx="61914" cy="1254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4" name="Shape 704"/>
            <p:cNvSpPr/>
            <p:nvPr/>
          </p:nvSpPr>
          <p:spPr>
            <a:xfrm>
              <a:off x="25399" y="11025187"/>
              <a:ext cx="60326" cy="603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5" name="Shape 705"/>
            <p:cNvSpPr/>
            <p:nvPr/>
          </p:nvSpPr>
          <p:spPr>
            <a:xfrm>
              <a:off x="1638300" y="119141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6" name="Shape 706"/>
            <p:cNvSpPr/>
            <p:nvPr/>
          </p:nvSpPr>
          <p:spPr>
            <a:xfrm>
              <a:off x="4851400" y="111013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7" name="Shape 707"/>
            <p:cNvSpPr/>
            <p:nvPr/>
          </p:nvSpPr>
          <p:spPr>
            <a:xfrm>
              <a:off x="1638300" y="11952287"/>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8" name="Shape 708"/>
            <p:cNvSpPr/>
            <p:nvPr/>
          </p:nvSpPr>
          <p:spPr>
            <a:xfrm>
              <a:off x="3238500" y="116474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9" name="Shape 709"/>
            <p:cNvSpPr/>
            <p:nvPr/>
          </p:nvSpPr>
          <p:spPr>
            <a:xfrm>
              <a:off x="4851400" y="12915900"/>
              <a:ext cx="58739" cy="177800"/>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0" name="Shape 710"/>
            <p:cNvSpPr/>
            <p:nvPr/>
          </p:nvSpPr>
          <p:spPr>
            <a:xfrm>
              <a:off x="3238500" y="119776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1" name="Shape 711"/>
            <p:cNvSpPr/>
            <p:nvPr/>
          </p:nvSpPr>
          <p:spPr>
            <a:xfrm>
              <a:off x="4787900" y="9056687"/>
              <a:ext cx="174625" cy="3492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2" name="Shape 712"/>
            <p:cNvSpPr/>
            <p:nvPr/>
          </p:nvSpPr>
          <p:spPr>
            <a:xfrm>
              <a:off x="6464300" y="97424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3" name="Shape 713"/>
            <p:cNvSpPr/>
            <p:nvPr/>
          </p:nvSpPr>
          <p:spPr>
            <a:xfrm>
              <a:off x="25399" y="8916987"/>
              <a:ext cx="57151"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4" name="Shape 714"/>
            <p:cNvSpPr/>
            <p:nvPr/>
          </p:nvSpPr>
          <p:spPr>
            <a:xfrm>
              <a:off x="1638300" y="12892087"/>
              <a:ext cx="57150" cy="1746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5" name="Shape 715"/>
            <p:cNvSpPr/>
            <p:nvPr/>
          </p:nvSpPr>
          <p:spPr>
            <a:xfrm>
              <a:off x="3187700" y="7392987"/>
              <a:ext cx="166688" cy="1666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6" name="Shape 716"/>
            <p:cNvSpPr/>
            <p:nvPr/>
          </p:nvSpPr>
          <p:spPr>
            <a:xfrm>
              <a:off x="4851400" y="7392987"/>
              <a:ext cx="58739" cy="1174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7" name="Shape 717"/>
            <p:cNvSpPr/>
            <p:nvPr/>
          </p:nvSpPr>
          <p:spPr>
            <a:xfrm>
              <a:off x="6464300" y="88915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8" name="Shape 718"/>
            <p:cNvSpPr/>
            <p:nvPr/>
          </p:nvSpPr>
          <p:spPr>
            <a:xfrm>
              <a:off x="25399" y="9463087"/>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9" name="Shape 719"/>
            <p:cNvSpPr/>
            <p:nvPr/>
          </p:nvSpPr>
          <p:spPr>
            <a:xfrm>
              <a:off x="3238500" y="47767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0" name="Shape 720"/>
            <p:cNvSpPr/>
            <p:nvPr/>
          </p:nvSpPr>
          <p:spPr>
            <a:xfrm>
              <a:off x="4851400" y="81676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1" name="Shape 721"/>
            <p:cNvSpPr/>
            <p:nvPr/>
          </p:nvSpPr>
          <p:spPr>
            <a:xfrm>
              <a:off x="6451600" y="12460287"/>
              <a:ext cx="63500" cy="1285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2" name="Shape 722"/>
            <p:cNvSpPr/>
            <p:nvPr/>
          </p:nvSpPr>
          <p:spPr>
            <a:xfrm>
              <a:off x="-1" y="6122987"/>
              <a:ext cx="101601" cy="2047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3" name="Shape 723"/>
            <p:cNvSpPr/>
            <p:nvPr/>
          </p:nvSpPr>
          <p:spPr>
            <a:xfrm>
              <a:off x="3238500" y="7532687"/>
              <a:ext cx="57150" cy="1746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4" name="Shape 724"/>
            <p:cNvSpPr/>
            <p:nvPr/>
          </p:nvSpPr>
          <p:spPr>
            <a:xfrm>
              <a:off x="4851400" y="10593387"/>
              <a:ext cx="65089" cy="1968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5" name="Shape 725"/>
            <p:cNvSpPr/>
            <p:nvPr/>
          </p:nvSpPr>
          <p:spPr>
            <a:xfrm>
              <a:off x="6451600" y="2465387"/>
              <a:ext cx="61914" cy="18573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6" name="Shape 726"/>
            <p:cNvSpPr/>
            <p:nvPr/>
          </p:nvSpPr>
          <p:spPr>
            <a:xfrm>
              <a:off x="25399" y="8142287"/>
              <a:ext cx="57151"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7" name="Shape 727"/>
            <p:cNvSpPr/>
            <p:nvPr/>
          </p:nvSpPr>
          <p:spPr>
            <a:xfrm>
              <a:off x="1638300" y="50307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8" name="Shape 728"/>
            <p:cNvSpPr/>
            <p:nvPr/>
          </p:nvSpPr>
          <p:spPr>
            <a:xfrm>
              <a:off x="3238500" y="9869487"/>
              <a:ext cx="58739" cy="17780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9" name="Shape 729"/>
            <p:cNvSpPr/>
            <p:nvPr/>
          </p:nvSpPr>
          <p:spPr>
            <a:xfrm>
              <a:off x="4851400" y="10821987"/>
              <a:ext cx="61914" cy="6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0" name="Shape 730"/>
            <p:cNvSpPr/>
            <p:nvPr/>
          </p:nvSpPr>
          <p:spPr>
            <a:xfrm>
              <a:off x="6464300" y="6491287"/>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1" name="Shape 731"/>
            <p:cNvSpPr/>
            <p:nvPr/>
          </p:nvSpPr>
          <p:spPr>
            <a:xfrm>
              <a:off x="25399" y="7596187"/>
              <a:ext cx="57151"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2" name="Shape 732"/>
            <p:cNvSpPr/>
            <p:nvPr/>
          </p:nvSpPr>
          <p:spPr>
            <a:xfrm>
              <a:off x="1638300" y="5945187"/>
              <a:ext cx="65089" cy="13176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3" name="Shape 733"/>
            <p:cNvSpPr/>
            <p:nvPr/>
          </p:nvSpPr>
          <p:spPr>
            <a:xfrm>
              <a:off x="3238500" y="7532687"/>
              <a:ext cx="58739" cy="5873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4" name="Shape 734"/>
            <p:cNvSpPr/>
            <p:nvPr/>
          </p:nvSpPr>
          <p:spPr>
            <a:xfrm>
              <a:off x="4851400" y="6440487"/>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5" name="Shape 735"/>
            <p:cNvSpPr/>
            <p:nvPr/>
          </p:nvSpPr>
          <p:spPr>
            <a:xfrm>
              <a:off x="6451600" y="9018587"/>
              <a:ext cx="69850" cy="2095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6" name="Shape 736"/>
            <p:cNvSpPr/>
            <p:nvPr/>
          </p:nvSpPr>
          <p:spPr>
            <a:xfrm>
              <a:off x="25399" y="6910387"/>
              <a:ext cx="58739" cy="1174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7" name="Shape 737"/>
            <p:cNvSpPr/>
            <p:nvPr/>
          </p:nvSpPr>
          <p:spPr>
            <a:xfrm>
              <a:off x="1638300" y="5360987"/>
              <a:ext cx="65089" cy="650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8" name="Shape 738"/>
            <p:cNvSpPr/>
            <p:nvPr/>
          </p:nvSpPr>
          <p:spPr>
            <a:xfrm>
              <a:off x="3238500" y="3519487"/>
              <a:ext cx="58739" cy="11906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9" name="Shape 739"/>
            <p:cNvSpPr/>
            <p:nvPr/>
          </p:nvSpPr>
          <p:spPr>
            <a:xfrm>
              <a:off x="4851400" y="10453687"/>
              <a:ext cx="69850" cy="2095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0" name="Shape 740"/>
            <p:cNvSpPr/>
            <p:nvPr/>
          </p:nvSpPr>
          <p:spPr>
            <a:xfrm>
              <a:off x="25399" y="5995987"/>
              <a:ext cx="58739" cy="5873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1" name="Shape 741"/>
            <p:cNvSpPr/>
            <p:nvPr/>
          </p:nvSpPr>
          <p:spPr>
            <a:xfrm>
              <a:off x="1638300" y="4687887"/>
              <a:ext cx="58739" cy="11906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2" name="Shape 742"/>
            <p:cNvSpPr/>
            <p:nvPr/>
          </p:nvSpPr>
          <p:spPr>
            <a:xfrm>
              <a:off x="3225800" y="6719887"/>
              <a:ext cx="98426" cy="19843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3" name="Shape 743"/>
            <p:cNvSpPr/>
            <p:nvPr/>
          </p:nvSpPr>
          <p:spPr>
            <a:xfrm>
              <a:off x="4851400" y="75072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4" name="Shape 744"/>
            <p:cNvSpPr/>
            <p:nvPr/>
          </p:nvSpPr>
          <p:spPr>
            <a:xfrm>
              <a:off x="25399" y="4624387"/>
              <a:ext cx="58739" cy="1174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5" name="Shape 745"/>
            <p:cNvSpPr/>
            <p:nvPr/>
          </p:nvSpPr>
          <p:spPr>
            <a:xfrm>
              <a:off x="1638300" y="7253287"/>
              <a:ext cx="63500" cy="1920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6" name="Shape 746"/>
            <p:cNvSpPr/>
            <p:nvPr/>
          </p:nvSpPr>
          <p:spPr>
            <a:xfrm>
              <a:off x="3238500" y="30495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7" name="Shape 747"/>
            <p:cNvSpPr/>
            <p:nvPr/>
          </p:nvSpPr>
          <p:spPr>
            <a:xfrm>
              <a:off x="4851400" y="56657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8" name="Shape 748"/>
            <p:cNvSpPr/>
            <p:nvPr/>
          </p:nvSpPr>
          <p:spPr>
            <a:xfrm>
              <a:off x="6388100" y="5018087"/>
              <a:ext cx="203200" cy="6111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9" name="Shape 749"/>
            <p:cNvSpPr/>
            <p:nvPr/>
          </p:nvSpPr>
          <p:spPr>
            <a:xfrm>
              <a:off x="12699" y="6643687"/>
              <a:ext cx="80964" cy="242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0" name="Shape 750"/>
            <p:cNvSpPr/>
            <p:nvPr/>
          </p:nvSpPr>
          <p:spPr>
            <a:xfrm>
              <a:off x="1638300" y="70627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1" name="Shape 751"/>
            <p:cNvSpPr/>
            <p:nvPr/>
          </p:nvSpPr>
          <p:spPr>
            <a:xfrm>
              <a:off x="3238500" y="42941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2" name="Shape 752"/>
            <p:cNvSpPr/>
            <p:nvPr/>
          </p:nvSpPr>
          <p:spPr>
            <a:xfrm>
              <a:off x="4813300" y="3379787"/>
              <a:ext cx="130175" cy="1301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3" name="Shape 753"/>
            <p:cNvSpPr/>
            <p:nvPr/>
          </p:nvSpPr>
          <p:spPr>
            <a:xfrm>
              <a:off x="6464300" y="71389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4" name="Shape 754"/>
            <p:cNvSpPr/>
            <p:nvPr/>
          </p:nvSpPr>
          <p:spPr>
            <a:xfrm>
              <a:off x="25399" y="2249487"/>
              <a:ext cx="57151" cy="1746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5" name="Shape 755"/>
            <p:cNvSpPr/>
            <p:nvPr/>
          </p:nvSpPr>
          <p:spPr>
            <a:xfrm>
              <a:off x="3200400" y="458787"/>
              <a:ext cx="136525" cy="1365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6" name="Shape 756"/>
            <p:cNvSpPr/>
            <p:nvPr/>
          </p:nvSpPr>
          <p:spPr>
            <a:xfrm>
              <a:off x="4851400" y="23002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7" name="Shape 757"/>
            <p:cNvSpPr/>
            <p:nvPr/>
          </p:nvSpPr>
          <p:spPr>
            <a:xfrm>
              <a:off x="6464300" y="22748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8" name="Shape 758"/>
            <p:cNvSpPr/>
            <p:nvPr/>
          </p:nvSpPr>
          <p:spPr>
            <a:xfrm>
              <a:off x="3238500" y="16271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9" name="Shape 759"/>
            <p:cNvSpPr/>
            <p:nvPr/>
          </p:nvSpPr>
          <p:spPr>
            <a:xfrm>
              <a:off x="4851400" y="53990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0" name="Shape 760"/>
            <p:cNvSpPr/>
            <p:nvPr/>
          </p:nvSpPr>
          <p:spPr>
            <a:xfrm>
              <a:off x="6464300" y="3074987"/>
              <a:ext cx="58739" cy="1174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1" name="Shape 761"/>
            <p:cNvSpPr/>
            <p:nvPr/>
          </p:nvSpPr>
          <p:spPr>
            <a:xfrm>
              <a:off x="-1" y="2135187"/>
              <a:ext cx="109539" cy="2190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2" name="Shape 762"/>
            <p:cNvSpPr/>
            <p:nvPr/>
          </p:nvSpPr>
          <p:spPr>
            <a:xfrm>
              <a:off x="1638300" y="4803775"/>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3" name="Shape 763"/>
            <p:cNvSpPr/>
            <p:nvPr/>
          </p:nvSpPr>
          <p:spPr>
            <a:xfrm>
              <a:off x="6464300" y="5132387"/>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4" name="Shape 764"/>
            <p:cNvSpPr/>
            <p:nvPr/>
          </p:nvSpPr>
          <p:spPr>
            <a:xfrm>
              <a:off x="1638300" y="0"/>
              <a:ext cx="57150" cy="176213"/>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5" name="Shape 765"/>
            <p:cNvSpPr/>
            <p:nvPr/>
          </p:nvSpPr>
          <p:spPr>
            <a:xfrm>
              <a:off x="3238500" y="26987"/>
              <a:ext cx="60325" cy="603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6" name="Shape 766"/>
            <p:cNvSpPr/>
            <p:nvPr/>
          </p:nvSpPr>
          <p:spPr>
            <a:xfrm>
              <a:off x="6464300" y="9540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767" name="Shape 767"/>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0_Title Slide">
  <p:cSld name="10_Title Slide">
    <p:spTree>
      <p:nvGrpSpPr>
        <p:cNvPr id="1" name="Shape 768"/>
        <p:cNvGrpSpPr/>
        <p:nvPr/>
      </p:nvGrpSpPr>
      <p:grpSpPr>
        <a:xfrm>
          <a:off x="0" y="0"/>
          <a:ext cx="0" cy="0"/>
          <a:chOff x="0" y="0"/>
          <a:chExt cx="0" cy="0"/>
        </a:xfrm>
      </p:grpSpPr>
      <p:sp>
        <p:nvSpPr>
          <p:cNvPr id="769" name="Shape 769"/>
          <p:cNvSpPr txBox="1">
            <a:spLocks noGrp="1"/>
          </p:cNvSpPr>
          <p:nvPr>
            <p:ph type="title"/>
          </p:nvPr>
        </p:nvSpPr>
        <p:spPr>
          <a:xfrm>
            <a:off x="4074958" y="3373440"/>
            <a:ext cx="15632336" cy="477520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770" name="Shape 770"/>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1168933" y="1066801"/>
            <a:ext cx="20713618" cy="11520491"/>
            <a:chOff x="0" y="0"/>
            <a:chExt cx="20704174" cy="11520489"/>
          </a:xfrm>
        </p:grpSpPr>
        <p:sp>
          <p:nvSpPr>
            <p:cNvPr id="11" name="Shape 11"/>
            <p:cNvSpPr/>
            <p:nvPr/>
          </p:nvSpPr>
          <p:spPr>
            <a:xfrm>
              <a:off x="0" y="12700"/>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 name="Shape 12"/>
            <p:cNvSpPr/>
            <p:nvPr/>
          </p:nvSpPr>
          <p:spPr>
            <a:xfrm>
              <a:off x="762000" y="4953000"/>
              <a:ext cx="41276" cy="63134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 name="Shape 13"/>
            <p:cNvSpPr/>
            <p:nvPr/>
          </p:nvSpPr>
          <p:spPr>
            <a:xfrm>
              <a:off x="4076700" y="0"/>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 name="Shape 14"/>
            <p:cNvSpPr/>
            <p:nvPr/>
          </p:nvSpPr>
          <p:spPr>
            <a:xfrm>
              <a:off x="4051300" y="4953000"/>
              <a:ext cx="41276" cy="63134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 name="Shape 15"/>
            <p:cNvSpPr/>
            <p:nvPr/>
          </p:nvSpPr>
          <p:spPr>
            <a:xfrm>
              <a:off x="8915400" y="0"/>
              <a:ext cx="41275"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 name="Shape 16"/>
            <p:cNvSpPr/>
            <p:nvPr/>
          </p:nvSpPr>
          <p:spPr>
            <a:xfrm>
              <a:off x="8153400" y="5207000"/>
              <a:ext cx="41275" cy="63134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 name="Shape 17"/>
            <p:cNvSpPr/>
            <p:nvPr/>
          </p:nvSpPr>
          <p:spPr>
            <a:xfrm>
              <a:off x="16891000" y="0"/>
              <a:ext cx="41275"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 name="Shape 18"/>
            <p:cNvSpPr/>
            <p:nvPr/>
          </p:nvSpPr>
          <p:spPr>
            <a:xfrm>
              <a:off x="12204700" y="4953000"/>
              <a:ext cx="41275" cy="63134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 name="Shape 19"/>
            <p:cNvSpPr/>
            <p:nvPr/>
          </p:nvSpPr>
          <p:spPr>
            <a:xfrm>
              <a:off x="16344900" y="557213"/>
              <a:ext cx="41275" cy="133350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 name="Shape 20"/>
            <p:cNvSpPr/>
            <p:nvPr/>
          </p:nvSpPr>
          <p:spPr>
            <a:xfrm>
              <a:off x="20662898" y="25400"/>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 name="Shape 21"/>
            <p:cNvSpPr/>
            <p:nvPr/>
          </p:nvSpPr>
          <p:spPr>
            <a:xfrm>
              <a:off x="20510498" y="4953000"/>
              <a:ext cx="41276" cy="63134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22" name="Shape 22"/>
          <p:cNvSpPr txBox="1">
            <a:spLocks noGrp="1"/>
          </p:cNvSpPr>
          <p:nvPr>
            <p:ph type="title"/>
          </p:nvPr>
        </p:nvSpPr>
        <p:spPr>
          <a:xfrm>
            <a:off x="4074958" y="3373440"/>
            <a:ext cx="15632336" cy="477520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23" name="Shape 23"/>
          <p:cNvSpPr txBox="1"/>
          <p:nvPr/>
        </p:nvSpPr>
        <p:spPr>
          <a:xfrm>
            <a:off x="21363666" y="744071"/>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b="0" u="none">
                <a:solidFill>
                  <a:srgbClr val="FEFEFE"/>
                </a:solidFill>
                <a:latin typeface="Helvetica Neue"/>
                <a:ea typeface="Helvetica Neue"/>
                <a:cs typeface="Helvetica Neue"/>
                <a:sym typeface="Helvetica Neue"/>
              </a:rPr>
              <a:t>‹#›</a:t>
            </a:r>
            <a:endParaRPr/>
          </a:p>
        </p:txBody>
      </p:sp>
      <p:sp>
        <p:nvSpPr>
          <p:cNvPr id="24" name="Shape 24"/>
          <p:cNvSpPr txBox="1">
            <a:spLocks noGrp="1"/>
          </p:cNvSpPr>
          <p:nvPr>
            <p:ph type="body" idx="1"/>
          </p:nvPr>
        </p:nvSpPr>
        <p:spPr>
          <a:xfrm>
            <a:off x="1219120" y="3200401"/>
            <a:ext cx="21944173" cy="9051925"/>
          </a:xfrm>
          <a:prstGeom prst="rect">
            <a:avLst/>
          </a:prstGeom>
          <a:noFill/>
          <a:ln>
            <a:noFill/>
          </a:ln>
        </p:spPr>
        <p:txBody>
          <a:bodyPr spcFirstLastPara="1" wrap="square" lIns="91425" tIns="91425" rIns="91425" bIns="91425" anchor="t" anchorCtr="0"/>
          <a:lstStyle>
            <a:lvl1pPr marL="457200" marR="0" lvl="0"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1pPr>
            <a:lvl2pPr marL="914400" marR="0" lvl="1"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2pPr>
            <a:lvl3pPr marL="1371600" marR="0" lvl="2"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3pPr>
            <a:lvl4pPr marL="1828800" marR="0" lvl="3"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4pPr>
            <a:lvl5pPr marL="2286000" marR="0" lvl="4"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sp>
        <p:nvSpPr>
          <p:cNvPr id="25" name="Shape 25"/>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b="0" u="none"/>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8" r:id="rId8"/>
    <p:sldLayoutId id="2147483659" r:id="rId9"/>
    <p:sldLayoutId id="2147483660" r:id="rId10"/>
    <p:sldLayoutId id="2147483662" r:id="rId11"/>
    <p:sldLayoutId id="2147483663" r:id="rId12"/>
    <p:sldLayoutId id="2147483664" r:id="rId13"/>
    <p:sldLayoutId id="2147483665" r:id="rId14"/>
    <p:sldLayoutId id="2147483666" r:id="rId15"/>
    <p:sldLayoutId id="2147483669" r:id="rId16"/>
    <p:sldLayoutId id="2147483670"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Shape 1202"/>
          <p:cNvSpPr txBox="1">
            <a:spLocks noGrp="1"/>
          </p:cNvSpPr>
          <p:nvPr>
            <p:ph type="title"/>
          </p:nvPr>
        </p:nvSpPr>
        <p:spPr>
          <a:xfrm>
            <a:off x="2303501" y="3519059"/>
            <a:ext cx="19968470" cy="3672093"/>
          </a:xfrm>
          <a:prstGeom prst="rect">
            <a:avLst/>
          </a:prstGeom>
          <a:noFill/>
          <a:ln>
            <a:noFill/>
          </a:ln>
        </p:spPr>
        <p:txBody>
          <a:bodyPr spcFirstLastPara="1" wrap="square" lIns="0" tIns="0" rIns="0" bIns="0" anchor="t" anchorCtr="0">
            <a:noAutofit/>
          </a:bodyPr>
          <a:lstStyle/>
          <a:p>
            <a:pPr algn="ctr"/>
            <a:r>
              <a:rPr lang="en-AU" dirty="0"/>
              <a:t>Software Innovation Studio</a:t>
            </a:r>
            <a:endParaRPr dirty="0"/>
          </a:p>
        </p:txBody>
      </p:sp>
      <p:sp>
        <p:nvSpPr>
          <p:cNvPr id="1203" name="Shape 1203"/>
          <p:cNvSpPr txBox="1">
            <a:spLocks noGrp="1"/>
          </p:cNvSpPr>
          <p:nvPr>
            <p:ph type="body" idx="1"/>
          </p:nvPr>
        </p:nvSpPr>
        <p:spPr>
          <a:xfrm rot="-5400000">
            <a:off x="21915432" y="7975741"/>
            <a:ext cx="2165545" cy="1452469"/>
          </a:xfrm>
          <a:prstGeom prst="rect">
            <a:avLst/>
          </a:prstGeom>
          <a:noFill/>
          <a:ln>
            <a:noFill/>
          </a:ln>
        </p:spPr>
        <p:txBody>
          <a:bodyPr spcFirstLastPara="1" wrap="square" lIns="0" tIns="0" rIns="0" bIns="0" anchor="t" anchorCtr="0">
            <a:noAutofit/>
          </a:bodyPr>
          <a:lstStyle/>
          <a:p>
            <a:pPr marL="0" indent="0">
              <a:lnSpc>
                <a:spcPct val="100000"/>
              </a:lnSpc>
              <a:spcBef>
                <a:spcPts val="0"/>
              </a:spcBef>
              <a:buSzPts val="1400"/>
            </a:pPr>
            <a:r>
              <a:rPr lang="en-AU" sz="1400"/>
              <a:t>Graphics created by Ullupta conecum re volupta evelignis pe et doluptuam.</a:t>
            </a:r>
            <a:endParaRPr/>
          </a:p>
        </p:txBody>
      </p:sp>
      <p:sp>
        <p:nvSpPr>
          <p:cNvPr id="5" name="Shape 1202">
            <a:extLst>
              <a:ext uri="{FF2B5EF4-FFF2-40B4-BE49-F238E27FC236}">
                <a16:creationId xmlns:a16="http://schemas.microsoft.com/office/drawing/2014/main" id="{A0062A0D-879B-C645-91B2-57F1CC538C5A}"/>
              </a:ext>
            </a:extLst>
          </p:cNvPr>
          <p:cNvSpPr txBox="1">
            <a:spLocks/>
          </p:cNvSpPr>
          <p:nvPr/>
        </p:nvSpPr>
        <p:spPr>
          <a:xfrm>
            <a:off x="2206971" y="6657048"/>
            <a:ext cx="19968470" cy="106820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pPr algn="ctr" defTabSz="914354"/>
            <a:r>
              <a:rPr lang="en-AU" sz="3600"/>
              <a:t>Team</a:t>
            </a:r>
          </a:p>
        </p:txBody>
      </p:sp>
    </p:spTree>
    <p:extLst>
      <p:ext uri="{BB962C8B-B14F-4D97-AF65-F5344CB8AC3E}">
        <p14:creationId xmlns:p14="http://schemas.microsoft.com/office/powerpoint/2010/main" val="369315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9E48C-9D37-1C4E-8391-B699FB4DE61A}"/>
              </a:ext>
            </a:extLst>
          </p:cNvPr>
          <p:cNvSpPr>
            <a:spLocks noGrp="1"/>
          </p:cNvSpPr>
          <p:nvPr>
            <p:ph type="title"/>
          </p:nvPr>
        </p:nvSpPr>
        <p:spPr/>
        <p:txBody>
          <a:bodyPr/>
          <a:lstStyle/>
          <a:p>
            <a:r>
              <a:rPr lang="en-US" dirty="0" err="1"/>
              <a:t>Recyclenator</a:t>
            </a:r>
            <a:br>
              <a:rPr lang="en-US" dirty="0"/>
            </a:br>
            <a:endParaRPr lang="en-US" dirty="0"/>
          </a:p>
        </p:txBody>
      </p:sp>
      <p:sp>
        <p:nvSpPr>
          <p:cNvPr id="3" name="Text Placeholder 2">
            <a:extLst>
              <a:ext uri="{FF2B5EF4-FFF2-40B4-BE49-F238E27FC236}">
                <a16:creationId xmlns:a16="http://schemas.microsoft.com/office/drawing/2014/main" id="{AB7F0DBA-A4D7-1B93-525C-27EECD42271B}"/>
              </a:ext>
            </a:extLst>
          </p:cNvPr>
          <p:cNvSpPr>
            <a:spLocks noGrp="1"/>
          </p:cNvSpPr>
          <p:nvPr>
            <p:ph type="body" idx="1"/>
          </p:nvPr>
        </p:nvSpPr>
        <p:spPr>
          <a:xfrm>
            <a:off x="3436916" y="5636906"/>
            <a:ext cx="11249671" cy="4716462"/>
          </a:xfrm>
        </p:spPr>
        <p:txBody>
          <a:bodyPr/>
          <a:lstStyle/>
          <a:p>
            <a:r>
              <a:rPr lang="en-US" dirty="0"/>
              <a:t>Recycle </a:t>
            </a:r>
            <a:r>
              <a:rPr lang="en-US" dirty="0" err="1"/>
              <a:t>em</a:t>
            </a:r>
            <a:r>
              <a:rPr lang="en-US" dirty="0"/>
              <a:t>, Reuse </a:t>
            </a:r>
            <a:r>
              <a:rPr lang="en-US" dirty="0" err="1"/>
              <a:t>em</a:t>
            </a:r>
            <a:r>
              <a:rPr lang="en-US" dirty="0"/>
              <a:t>, Stick </a:t>
            </a:r>
            <a:r>
              <a:rPr lang="en-US" dirty="0" err="1"/>
              <a:t>em</a:t>
            </a:r>
            <a:r>
              <a:rPr lang="en-US" dirty="0"/>
              <a:t> in the bin</a:t>
            </a:r>
          </a:p>
        </p:txBody>
      </p:sp>
    </p:spTree>
    <p:extLst>
      <p:ext uri="{BB962C8B-B14F-4D97-AF65-F5344CB8AC3E}">
        <p14:creationId xmlns:p14="http://schemas.microsoft.com/office/powerpoint/2010/main" val="334522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50" y="1755901"/>
            <a:ext cx="15630120" cy="2438022"/>
          </a:xfrm>
        </p:spPr>
        <p:txBody>
          <a:bodyPr/>
          <a:lstStyle/>
          <a:p>
            <a:r>
              <a:rPr lang="en-AU" b="1"/>
              <a:t>Project Scope (</a:t>
            </a:r>
            <a:r>
              <a:rPr lang="en-AU" b="1">
                <a:solidFill>
                  <a:srgbClr val="FF0000"/>
                </a:solidFill>
              </a:rPr>
              <a:t>What</a:t>
            </a:r>
            <a:r>
              <a:rPr lang="en-AU" b="1"/>
              <a:t>)</a:t>
            </a:r>
          </a:p>
        </p:txBody>
      </p:sp>
      <p:sp>
        <p:nvSpPr>
          <p:cNvPr id="3" name="TextBox 2">
            <a:extLst>
              <a:ext uri="{FF2B5EF4-FFF2-40B4-BE49-F238E27FC236}">
                <a16:creationId xmlns:a16="http://schemas.microsoft.com/office/drawing/2014/main" id="{E270589A-6706-5144-BCD3-12E2CD443333}"/>
              </a:ext>
            </a:extLst>
          </p:cNvPr>
          <p:cNvSpPr txBox="1"/>
          <p:nvPr/>
        </p:nvSpPr>
        <p:spPr>
          <a:xfrm>
            <a:off x="1594928" y="3732258"/>
            <a:ext cx="21390582" cy="9233297"/>
          </a:xfrm>
          <a:prstGeom prst="rect">
            <a:avLst/>
          </a:prstGeom>
          <a:noFill/>
        </p:spPr>
        <p:txBody>
          <a:bodyPr wrap="square" rtlCol="0">
            <a:spAutoFit/>
          </a:bodyPr>
          <a:lstStyle/>
          <a:p>
            <a:pPr marL="685800" lvl="8" indent="-685800">
              <a:buFont typeface="Arial" panose="020B0604020202020204" pitchFamily="34" charset="0"/>
              <a:buChar char="•"/>
            </a:pPr>
            <a:r>
              <a:rPr lang="en-GB" sz="5400" dirty="0" err="1">
                <a:solidFill>
                  <a:schemeClr val="tx1"/>
                </a:solidFill>
              </a:rPr>
              <a:t>RecycleNator</a:t>
            </a:r>
            <a:r>
              <a:rPr lang="en-GB" sz="5400" dirty="0">
                <a:solidFill>
                  <a:schemeClr val="tx1"/>
                </a:solidFill>
              </a:rPr>
              <a:t> employs advanced machine learning to distinguish Resin Identification Codes from recycling symbols, frequently misinterpreted, in order to ascertain an item's recyclability. It subsequently provides personalized recycling instructions, facilitating environmentally conscious choices.</a:t>
            </a:r>
          </a:p>
          <a:p>
            <a:pPr marL="685800" lvl="8" indent="-685800">
              <a:buFont typeface="Arial" panose="020B0604020202020204" pitchFamily="34" charset="0"/>
              <a:buChar char="•"/>
            </a:pPr>
            <a:r>
              <a:rPr lang="en-GB" sz="5400" dirty="0">
                <a:solidFill>
                  <a:schemeClr val="tx1"/>
                </a:solidFill>
              </a:rPr>
              <a:t>It is currently limited to the laws of NSW, and to scalable web app which will be accessible on any device</a:t>
            </a:r>
          </a:p>
          <a:p>
            <a:pPr marL="685800" lvl="8" indent="-685800">
              <a:buFont typeface="Arial" panose="020B0604020202020204" pitchFamily="34" charset="0"/>
              <a:buChar char="•"/>
            </a:pPr>
            <a:endParaRPr lang="en-GB" sz="5400" dirty="0">
              <a:solidFill>
                <a:schemeClr val="tx1"/>
              </a:solidFill>
            </a:endParaRPr>
          </a:p>
          <a:p>
            <a:pPr marL="685800" lvl="8" indent="-685800">
              <a:buFont typeface="Arial" panose="020B0604020202020204" pitchFamily="34" charset="0"/>
              <a:buChar char="•"/>
            </a:pPr>
            <a:endParaRPr lang="en-GB" sz="5400" dirty="0">
              <a:solidFill>
                <a:schemeClr val="tx1"/>
              </a:solidFill>
            </a:endParaRPr>
          </a:p>
          <a:p>
            <a:pPr lvl="8"/>
            <a:endParaRPr lang="en-AT" sz="5400">
              <a:solidFill>
                <a:schemeClr val="tx1"/>
              </a:solidFill>
            </a:endParaRPr>
          </a:p>
          <a:p>
            <a:endParaRPr lang="en-AT" sz="5400"/>
          </a:p>
        </p:txBody>
      </p:sp>
      <p:pic>
        <p:nvPicPr>
          <p:cNvPr id="2050" name="Picture 2" descr="What the packaging symbols really mean | Sustainability Victoria">
            <a:extLst>
              <a:ext uri="{FF2B5EF4-FFF2-40B4-BE49-F238E27FC236}">
                <a16:creationId xmlns:a16="http://schemas.microsoft.com/office/drawing/2014/main" id="{C489AB42-EFCD-DAEF-85A1-FD934C36AD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38907" y="9549609"/>
            <a:ext cx="4806691" cy="252873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lastic recycling symbols | what the numbers mean">
            <a:extLst>
              <a:ext uri="{FF2B5EF4-FFF2-40B4-BE49-F238E27FC236}">
                <a16:creationId xmlns:a16="http://schemas.microsoft.com/office/drawing/2014/main" id="{AFB1205B-502D-0BF3-5883-DC491B150D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5202" y="9549609"/>
            <a:ext cx="4463793" cy="2784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176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50" y="1755901"/>
            <a:ext cx="20837230" cy="2438022"/>
          </a:xfrm>
        </p:spPr>
        <p:txBody>
          <a:bodyPr/>
          <a:lstStyle/>
          <a:p>
            <a:r>
              <a:rPr lang="en-AU" b="1"/>
              <a:t>Background Research and Users’ Needs (</a:t>
            </a:r>
            <a:r>
              <a:rPr lang="en-AU" b="1">
                <a:solidFill>
                  <a:srgbClr val="FF0000"/>
                </a:solidFill>
              </a:rPr>
              <a:t>why and who</a:t>
            </a:r>
            <a:r>
              <a:rPr lang="en-AU" b="1"/>
              <a:t>)</a:t>
            </a:r>
          </a:p>
        </p:txBody>
      </p:sp>
      <p:sp>
        <p:nvSpPr>
          <p:cNvPr id="3" name="TextBox 2">
            <a:extLst>
              <a:ext uri="{FF2B5EF4-FFF2-40B4-BE49-F238E27FC236}">
                <a16:creationId xmlns:a16="http://schemas.microsoft.com/office/drawing/2014/main" id="{E270589A-6706-5144-BCD3-12E2CD443333}"/>
              </a:ext>
            </a:extLst>
          </p:cNvPr>
          <p:cNvSpPr txBox="1"/>
          <p:nvPr/>
        </p:nvSpPr>
        <p:spPr>
          <a:xfrm>
            <a:off x="1594928" y="3732258"/>
            <a:ext cx="21390582" cy="6740307"/>
          </a:xfrm>
          <a:prstGeom prst="rect">
            <a:avLst/>
          </a:prstGeom>
          <a:noFill/>
        </p:spPr>
        <p:txBody>
          <a:bodyPr wrap="square" rtlCol="0">
            <a:spAutoFit/>
          </a:bodyPr>
          <a:lstStyle/>
          <a:p>
            <a:pPr marL="685800" lvl="8" indent="-685800">
              <a:buFont typeface="Arial" panose="020B0604020202020204" pitchFamily="34" charset="0"/>
              <a:buChar char="•"/>
            </a:pPr>
            <a:r>
              <a:rPr lang="en-GB" sz="5400" dirty="0">
                <a:solidFill>
                  <a:schemeClr val="tx1"/>
                </a:solidFill>
              </a:rPr>
              <a:t>Pain Point: Users often struggle with identifying whether items are recyclable due to the confusion surrounding Resin Identification Codes (RICs) and recycling symbols. This issue has been highlighted in various news articles, emphasizing the need for accurate recycling information.</a:t>
            </a:r>
          </a:p>
          <a:p>
            <a:pPr marL="685800" lvl="8" indent="-685800">
              <a:buFont typeface="Arial" panose="020B0604020202020204" pitchFamily="34" charset="0"/>
              <a:buChar char="•"/>
            </a:pPr>
            <a:endParaRPr lang="en-GB" sz="5400" dirty="0">
              <a:solidFill>
                <a:schemeClr val="tx1"/>
              </a:solidFill>
            </a:endParaRPr>
          </a:p>
          <a:p>
            <a:pPr marL="685800" lvl="8" indent="-685800">
              <a:buFont typeface="Arial" panose="020B0604020202020204" pitchFamily="34" charset="0"/>
              <a:buChar char="•"/>
            </a:pPr>
            <a:r>
              <a:rPr lang="en-GB" sz="5400" dirty="0">
                <a:solidFill>
                  <a:schemeClr val="tx1"/>
                </a:solidFill>
              </a:rPr>
              <a:t>There are similar solutions for mobile but we can do web and location specific</a:t>
            </a:r>
          </a:p>
        </p:txBody>
      </p:sp>
    </p:spTree>
    <p:extLst>
      <p:ext uri="{BB962C8B-B14F-4D97-AF65-F5344CB8AC3E}">
        <p14:creationId xmlns:p14="http://schemas.microsoft.com/office/powerpoint/2010/main" val="3436241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49" y="1755901"/>
            <a:ext cx="17406557" cy="2438022"/>
          </a:xfrm>
        </p:spPr>
        <p:txBody>
          <a:bodyPr/>
          <a:lstStyle/>
          <a:p>
            <a:r>
              <a:rPr lang="en-AU" b="1"/>
              <a:t>Expected Prototype / Achievements (</a:t>
            </a:r>
            <a:r>
              <a:rPr lang="en-AU" b="1">
                <a:solidFill>
                  <a:srgbClr val="FF0000"/>
                </a:solidFill>
              </a:rPr>
              <a:t>What</a:t>
            </a:r>
            <a:r>
              <a:rPr lang="en-AU" b="1"/>
              <a:t>)</a:t>
            </a:r>
          </a:p>
        </p:txBody>
      </p:sp>
      <p:pic>
        <p:nvPicPr>
          <p:cNvPr id="3074" name="Picture 2">
            <a:extLst>
              <a:ext uri="{FF2B5EF4-FFF2-40B4-BE49-F238E27FC236}">
                <a16:creationId xmlns:a16="http://schemas.microsoft.com/office/drawing/2014/main" id="{C13A4158-3EEB-9727-725F-CC05C706C6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2295"/>
          <a:stretch/>
        </p:blipFill>
        <p:spPr bwMode="auto">
          <a:xfrm>
            <a:off x="5303572" y="3226668"/>
            <a:ext cx="13775268" cy="9971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184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50" y="1755901"/>
            <a:ext cx="15630120" cy="2438022"/>
          </a:xfrm>
        </p:spPr>
        <p:txBody>
          <a:bodyPr/>
          <a:lstStyle/>
          <a:p>
            <a:r>
              <a:rPr lang="en-AU" b="1"/>
              <a:t>The Tech (</a:t>
            </a:r>
            <a:r>
              <a:rPr lang="en-AU" b="1">
                <a:solidFill>
                  <a:srgbClr val="FF0000"/>
                </a:solidFill>
              </a:rPr>
              <a:t>How</a:t>
            </a:r>
            <a:r>
              <a:rPr lang="en-AU" b="1"/>
              <a:t>)</a:t>
            </a:r>
          </a:p>
        </p:txBody>
      </p:sp>
      <p:sp>
        <p:nvSpPr>
          <p:cNvPr id="3" name="TextBox 2">
            <a:extLst>
              <a:ext uri="{FF2B5EF4-FFF2-40B4-BE49-F238E27FC236}">
                <a16:creationId xmlns:a16="http://schemas.microsoft.com/office/drawing/2014/main" id="{E270589A-6706-5144-BCD3-12E2CD443333}"/>
              </a:ext>
            </a:extLst>
          </p:cNvPr>
          <p:cNvSpPr txBox="1"/>
          <p:nvPr/>
        </p:nvSpPr>
        <p:spPr>
          <a:xfrm>
            <a:off x="1594927" y="3732258"/>
            <a:ext cx="21839135" cy="923330"/>
          </a:xfrm>
          <a:prstGeom prst="rect">
            <a:avLst/>
          </a:prstGeom>
          <a:noFill/>
        </p:spPr>
        <p:txBody>
          <a:bodyPr wrap="square" rtlCol="0">
            <a:spAutoFit/>
          </a:bodyPr>
          <a:lstStyle/>
          <a:p>
            <a:pPr marL="685800" indent="-685800">
              <a:buFont typeface="Arial" panose="020B0604020202020204" pitchFamily="34" charset="0"/>
              <a:buChar char="•"/>
            </a:pPr>
            <a:r>
              <a:rPr lang="en-GB" sz="5400" dirty="0"/>
              <a:t>YOLOv8 (or similar) single shot ML</a:t>
            </a:r>
          </a:p>
        </p:txBody>
      </p:sp>
    </p:spTree>
    <p:extLst>
      <p:ext uri="{BB962C8B-B14F-4D97-AF65-F5344CB8AC3E}">
        <p14:creationId xmlns:p14="http://schemas.microsoft.com/office/powerpoint/2010/main" val="1966889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50" y="1755901"/>
            <a:ext cx="15630120" cy="2438022"/>
          </a:xfrm>
        </p:spPr>
        <p:txBody>
          <a:bodyPr/>
          <a:lstStyle/>
          <a:p>
            <a:r>
              <a:rPr lang="en-AU" b="1"/>
              <a:t>Your Team and Members</a:t>
            </a:r>
          </a:p>
        </p:txBody>
      </p:sp>
      <p:sp>
        <p:nvSpPr>
          <p:cNvPr id="4" name="TextBox 3">
            <a:extLst>
              <a:ext uri="{FF2B5EF4-FFF2-40B4-BE49-F238E27FC236}">
                <a16:creationId xmlns:a16="http://schemas.microsoft.com/office/drawing/2014/main" id="{15893707-A1E9-5244-A734-93631D595068}"/>
              </a:ext>
            </a:extLst>
          </p:cNvPr>
          <p:cNvSpPr txBox="1"/>
          <p:nvPr/>
        </p:nvSpPr>
        <p:spPr>
          <a:xfrm>
            <a:off x="1594927" y="3732258"/>
            <a:ext cx="21839135" cy="2585323"/>
          </a:xfrm>
          <a:prstGeom prst="rect">
            <a:avLst/>
          </a:prstGeom>
          <a:noFill/>
        </p:spPr>
        <p:txBody>
          <a:bodyPr wrap="square" rtlCol="0">
            <a:spAutoFit/>
          </a:bodyPr>
          <a:lstStyle/>
          <a:p>
            <a:pPr marL="685800" indent="-685800">
              <a:buFont typeface="Arial" panose="020B0604020202020204" pitchFamily="34" charset="0"/>
              <a:buChar char="•"/>
            </a:pPr>
            <a:r>
              <a:rPr lang="en-GB" sz="5400"/>
              <a:t>List the team members and their roles in this project</a:t>
            </a:r>
          </a:p>
          <a:p>
            <a:pPr marL="685800" indent="-685800">
              <a:buFont typeface="Arial" panose="020B0604020202020204" pitchFamily="34" charset="0"/>
              <a:buChar char="•"/>
            </a:pPr>
            <a:endParaRPr lang="en-GB" sz="5400"/>
          </a:p>
          <a:p>
            <a:pPr marL="685800" indent="-685800">
              <a:buFont typeface="Arial" panose="020B0604020202020204" pitchFamily="34" charset="0"/>
              <a:buChar char="•"/>
            </a:pPr>
            <a:r>
              <a:rPr lang="en-GB" sz="5400"/>
              <a:t>Link the proposed achievements with your team members</a:t>
            </a:r>
          </a:p>
        </p:txBody>
      </p:sp>
    </p:spTree>
    <p:extLst>
      <p:ext uri="{BB962C8B-B14F-4D97-AF65-F5344CB8AC3E}">
        <p14:creationId xmlns:p14="http://schemas.microsoft.com/office/powerpoint/2010/main" val="3452080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50" y="1755901"/>
            <a:ext cx="15630120" cy="2438022"/>
          </a:xfrm>
        </p:spPr>
        <p:txBody>
          <a:bodyPr/>
          <a:lstStyle/>
          <a:p>
            <a:r>
              <a:rPr lang="en-AU" b="1"/>
              <a:t>Project Timeline </a:t>
            </a:r>
            <a:endParaRPr lang="en-AU"/>
          </a:p>
        </p:txBody>
      </p:sp>
      <p:sp>
        <p:nvSpPr>
          <p:cNvPr id="4" name="TextBox 3">
            <a:extLst>
              <a:ext uri="{FF2B5EF4-FFF2-40B4-BE49-F238E27FC236}">
                <a16:creationId xmlns:a16="http://schemas.microsoft.com/office/drawing/2014/main" id="{15893707-A1E9-5244-A734-93631D595068}"/>
              </a:ext>
            </a:extLst>
          </p:cNvPr>
          <p:cNvSpPr txBox="1"/>
          <p:nvPr/>
        </p:nvSpPr>
        <p:spPr>
          <a:xfrm>
            <a:off x="1594927" y="3732258"/>
            <a:ext cx="21839135" cy="6740307"/>
          </a:xfrm>
          <a:prstGeom prst="rect">
            <a:avLst/>
          </a:prstGeom>
          <a:noFill/>
        </p:spPr>
        <p:txBody>
          <a:bodyPr wrap="square" rtlCol="0">
            <a:spAutoFit/>
          </a:bodyPr>
          <a:lstStyle/>
          <a:p>
            <a:pPr marL="685800" indent="-685800">
              <a:buFont typeface="Arial" panose="020B0604020202020204" pitchFamily="34" charset="0"/>
              <a:buChar char="•"/>
            </a:pPr>
            <a:r>
              <a:rPr lang="en-GB" sz="5400" dirty="0"/>
              <a:t>According the proposed achievements in this semester, you should list the timeline </a:t>
            </a:r>
          </a:p>
          <a:p>
            <a:pPr marL="685800" indent="-685800">
              <a:buFont typeface="Arial" panose="020B0604020202020204" pitchFamily="34" charset="0"/>
              <a:buChar char="•"/>
            </a:pPr>
            <a:endParaRPr lang="en-GB" sz="5400" dirty="0"/>
          </a:p>
          <a:p>
            <a:pPr marL="685800" indent="-685800">
              <a:buFont typeface="Arial" panose="020B0604020202020204" pitchFamily="34" charset="0"/>
              <a:buChar char="•"/>
            </a:pPr>
            <a:r>
              <a:rPr lang="en-GB" sz="5400" dirty="0"/>
              <a:t># of sprint should be clearly identified (&gt;= 3 sprints)</a:t>
            </a:r>
          </a:p>
          <a:p>
            <a:pPr marL="685800" indent="-685800">
              <a:buFont typeface="Arial" panose="020B0604020202020204" pitchFamily="34" charset="0"/>
              <a:buChar char="•"/>
            </a:pPr>
            <a:endParaRPr lang="en-GB" sz="5400" dirty="0"/>
          </a:p>
          <a:p>
            <a:pPr marL="685800" indent="-685800">
              <a:buFont typeface="Arial" panose="020B0604020202020204" pitchFamily="34" charset="0"/>
              <a:buChar char="•"/>
            </a:pPr>
            <a:r>
              <a:rPr lang="en-GB" sz="5400" dirty="0"/>
              <a:t>funding plans and deliverable in every sprint</a:t>
            </a:r>
          </a:p>
          <a:p>
            <a:pPr marL="685800" indent="-685800">
              <a:buFont typeface="Arial" panose="020B0604020202020204" pitchFamily="34" charset="0"/>
              <a:buChar char="•"/>
            </a:pPr>
            <a:endParaRPr lang="en-GB" sz="5400" dirty="0"/>
          </a:p>
          <a:p>
            <a:pPr marL="685800" indent="-685800">
              <a:buFont typeface="Arial" panose="020B0604020202020204" pitchFamily="34" charset="0"/>
              <a:buChar char="•"/>
            </a:pPr>
            <a:r>
              <a:rPr lang="en-GB" sz="5400" dirty="0"/>
              <a:t>The small demo after every single sprint is expected</a:t>
            </a:r>
          </a:p>
        </p:txBody>
      </p:sp>
    </p:spTree>
    <p:extLst>
      <p:ext uri="{BB962C8B-B14F-4D97-AF65-F5344CB8AC3E}">
        <p14:creationId xmlns:p14="http://schemas.microsoft.com/office/powerpoint/2010/main" val="3841469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tabLst>
                <a:tab pos="2841625" algn="l"/>
              </a:tabLst>
            </a:pPr>
            <a:r>
              <a:rPr lang="en-US"/>
              <a:t>Thank</a:t>
            </a:r>
            <a:br>
              <a:rPr lang="en-US"/>
            </a:br>
            <a:r>
              <a:rPr lang="en-US"/>
              <a:t>	you</a:t>
            </a:r>
          </a:p>
        </p:txBody>
      </p:sp>
    </p:spTree>
    <p:extLst>
      <p:ext uri="{BB962C8B-B14F-4D97-AF65-F5344CB8AC3E}">
        <p14:creationId xmlns:p14="http://schemas.microsoft.com/office/powerpoint/2010/main" val="61927734"/>
      </p:ext>
    </p:extLst>
  </p:cSld>
  <p:clrMapOvr>
    <a:masterClrMapping/>
  </p:clrMapOvr>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F4BEB"/>
      </a:accent1>
      <a:accent2>
        <a:srgbClr val="FF2305"/>
      </a:accent2>
      <a:accent3>
        <a:srgbClr val="323232"/>
      </a:accent3>
      <a:accent4>
        <a:srgbClr val="B2B2B2"/>
      </a:accent4>
      <a:accent5>
        <a:srgbClr val="EBEBEB"/>
      </a:accent5>
      <a:accent6>
        <a:srgbClr val="FF96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DA81FABCF7CDC409D81B92A4F055CD1" ma:contentTypeVersion="5" ma:contentTypeDescription="Create a new document." ma:contentTypeScope="" ma:versionID="a27bc4c0366fb63192a082764cbcdfab">
  <xsd:schema xmlns:xsd="http://www.w3.org/2001/XMLSchema" xmlns:xs="http://www.w3.org/2001/XMLSchema" xmlns:p="http://schemas.microsoft.com/office/2006/metadata/properties" xmlns:ns2="3e607b76-7b9a-410e-95be-029a5cc58004" targetNamespace="http://schemas.microsoft.com/office/2006/metadata/properties" ma:root="true" ma:fieldsID="7e58063c192920517f22f065a85bc125" ns2:_="">
    <xsd:import namespace="3e607b76-7b9a-410e-95be-029a5cc580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607b76-7b9a-410e-95be-029a5cc580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FBBECC-9673-47FE-B4A0-C821415E4D14}">
  <ds:schemaRefs>
    <ds:schemaRef ds:uri="http://schemas.microsoft.com/sharepoint/v3/contenttype/forms"/>
  </ds:schemaRefs>
</ds:datastoreItem>
</file>

<file path=customXml/itemProps2.xml><?xml version="1.0" encoding="utf-8"?>
<ds:datastoreItem xmlns:ds="http://schemas.openxmlformats.org/officeDocument/2006/customXml" ds:itemID="{2D19C74B-161A-4C19-8DE7-C923B36EBE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607b76-7b9a-410e-95be-029a5cc580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BE11AE-2FDA-4AE5-9819-BD8FA8C3C859}">
  <ds:schemaRefs>
    <ds:schemaRef ds:uri="d8bf9d99-c913-4c7a-bbf7-d7b1130143f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2027</TotalTime>
  <Words>254</Words>
  <Application>Microsoft Macintosh PowerPoint</Application>
  <PresentationFormat>Custom</PresentationFormat>
  <Paragraphs>33</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Helvetica Neue</vt:lpstr>
      <vt:lpstr>Arial</vt:lpstr>
      <vt:lpstr>Default</vt:lpstr>
      <vt:lpstr>Software Innovation Studio</vt:lpstr>
      <vt:lpstr>Recyclenator </vt:lpstr>
      <vt:lpstr>Project Scope (What)</vt:lpstr>
      <vt:lpstr>Background Research and Users’ Needs (why and who)</vt:lpstr>
      <vt:lpstr>Expected Prototype / Achievements (What)</vt:lpstr>
      <vt:lpstr>The Tech (How)</vt:lpstr>
      <vt:lpstr>Your Team and Members</vt:lpstr>
      <vt:lpstr>Project Timeline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Studio 1A</dc:title>
  <cp:lastModifiedBy>Rupali Palikhe</cp:lastModifiedBy>
  <cp:revision>4</cp:revision>
  <cp:lastPrinted>2019-03-26T00:47:01Z</cp:lastPrinted>
  <dcterms:modified xsi:type="dcterms:W3CDTF">2023-08-28T11:10:17Z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1a6c3db-1667-4f49-995a-8b9973972958_Enabled">
    <vt:lpwstr>true</vt:lpwstr>
  </property>
  <property fmtid="{D5CDD505-2E9C-101B-9397-08002B2CF9AE}" pid="3" name="MSIP_Label_51a6c3db-1667-4f49-995a-8b9973972958_SetDate">
    <vt:lpwstr>2021-03-08T13:20:26Z</vt:lpwstr>
  </property>
  <property fmtid="{D5CDD505-2E9C-101B-9397-08002B2CF9AE}" pid="4" name="MSIP_Label_51a6c3db-1667-4f49-995a-8b9973972958_Method">
    <vt:lpwstr>Privileged</vt:lpwstr>
  </property>
  <property fmtid="{D5CDD505-2E9C-101B-9397-08002B2CF9AE}" pid="5" name="MSIP_Label_51a6c3db-1667-4f49-995a-8b9973972958_Name">
    <vt:lpwstr>UTS-Internal</vt:lpwstr>
  </property>
  <property fmtid="{D5CDD505-2E9C-101B-9397-08002B2CF9AE}" pid="6" name="MSIP_Label_51a6c3db-1667-4f49-995a-8b9973972958_SiteId">
    <vt:lpwstr>e8911c26-cf9f-4a9c-878e-527807be8791</vt:lpwstr>
  </property>
  <property fmtid="{D5CDD505-2E9C-101B-9397-08002B2CF9AE}" pid="7" name="MSIP_Label_51a6c3db-1667-4f49-995a-8b9973972958_ActionId">
    <vt:lpwstr>e1523a27-12bf-45e8-b96f-e4e99f13fe88</vt:lpwstr>
  </property>
  <property fmtid="{D5CDD505-2E9C-101B-9397-08002B2CF9AE}" pid="8" name="MSIP_Label_51a6c3db-1667-4f49-995a-8b9973972958_ContentBits">
    <vt:lpwstr>0</vt:lpwstr>
  </property>
  <property fmtid="{D5CDD505-2E9C-101B-9397-08002B2CF9AE}" pid="9" name="ContentTypeId">
    <vt:lpwstr>0x010100ADA81FABCF7CDC409D81B92A4F055CD1</vt:lpwstr>
  </property>
  <property fmtid="{D5CDD505-2E9C-101B-9397-08002B2CF9AE}" pid="10" name="Order">
    <vt:r8>9900</vt:r8>
  </property>
  <property fmtid="{D5CDD505-2E9C-101B-9397-08002B2CF9AE}" pid="11" name="xd_Signature">
    <vt:bool>false</vt:bool>
  </property>
  <property fmtid="{D5CDD505-2E9C-101B-9397-08002B2CF9AE}" pid="12" name="xd_ProgID">
    <vt:lpwstr/>
  </property>
  <property fmtid="{D5CDD505-2E9C-101B-9397-08002B2CF9AE}" pid="13" name="_SourceUrl">
    <vt:lpwstr/>
  </property>
  <property fmtid="{D5CDD505-2E9C-101B-9397-08002B2CF9AE}" pid="14" name="_SharedFileIndex">
    <vt:lpwstr/>
  </property>
  <property fmtid="{D5CDD505-2E9C-101B-9397-08002B2CF9AE}" pid="15" name="ComplianceAssetId">
    <vt:lpwstr/>
  </property>
  <property fmtid="{D5CDD505-2E9C-101B-9397-08002B2CF9AE}" pid="16" name="TemplateUrl">
    <vt:lpwstr/>
  </property>
  <property fmtid="{D5CDD505-2E9C-101B-9397-08002B2CF9AE}" pid="17" name="_ExtendedDescription">
    <vt:lpwstr/>
  </property>
  <property fmtid="{D5CDD505-2E9C-101B-9397-08002B2CF9AE}" pid="18" name="TriggerFlowInfo">
    <vt:lpwstr/>
  </property>
</Properties>
</file>