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13716000" cx="243824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jA93RSXeGm7ssDn1wi7hF2QuAxv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Rupali Palikhe"/>
  <p:cmAuthor clrIdx="1" id="1" initials="" lastIdx="3" name="Katrina Georg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7BAE2E-9F49-49DC-8A6F-FF61771EF34D}">
  <a:tblStyle styleId="{4F7BAE2E-9F49-49DC-8A6F-FF61771EF3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9-04T10:14:09.580">
    <p:pos x="1004" y="2351"/>
    <p:text>RIC or PIC? (PIC is Au version)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3xxOmR4"/>
      </p:ext>
    </p:extLst>
  </p:cm>
  <p:cm authorId="1" idx="1" dt="2023-08-30T02:11:21.343">
    <p:pos x="6000" y="0"/>
    <p:text>From the rubric: "An outstanding project pitch provides a comprehensive understanding of the problem, the drawbacks of past solutions..."
This slide should include existing solutions and needs to convince the marker that these existing solutions just aren't that good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4B9H9Zc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2" dt="2023-08-30T02:13:07.596">
    <p:pos x="6000" y="0"/>
    <p:text>Needs to explain how our product differentiates from those of our competitors (mentioned in the previous slide)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4B9H9Zk"/>
      </p:ext>
    </p:extLst>
  </p:cm>
  <p:cm authorId="1" idx="3" dt="2023-08-30T02:12:38.744">
    <p:pos x="6000" y="100"/>
    <p:text>Here would be a good place do include the data flow diagram to demonstrate proof of concept and possibly a few wireframes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4B9H9Zg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1" name="Google Shape;114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242241b9d2d_4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242241b9d2d_4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g242241b9d2d_4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Introduce the state-of-the-art tech which will be used or brought in your project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41275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Why and how the tech can bring better product or solution to the end user?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41275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Example: AR goggle =&gt; AR is a new way to provide interactive information to end user in real environment</a:t>
            </a:r>
            <a:endParaRPr sz="1100"/>
          </a:p>
        </p:txBody>
      </p:sp>
      <p:sp>
        <p:nvSpPr>
          <p:cNvPr id="1223" name="Google Shape;12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242241b9d2d_4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242241b9d2d_4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g242241b9d2d_4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2" name="Google Shape;12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3" name="Google Shape;124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242241b9d2d_4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242241b9d2d_4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g242241b9d2d_4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242241b9d2d_4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1" name="Google Shape;1161;g242241b9d2d_4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/>
              <a:t>- Address the whole scope and objective clearly 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/>
              <a:t>- Please use non technical term. It means every audience (your parents or grand parents can also easily understand your bright idea will change the whole world)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2" name="Google Shape;1162;g242241b9d2d_4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242241b9d2d_4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242241b9d2d_4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g242241b9d2d_4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9" name="Google Shape;117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/>
              <a:t>- </a:t>
            </a:r>
            <a:r>
              <a:rPr lang="en-AU"/>
              <a:t>Address the Users’ pain point(s) / need(s) / requirements with supported references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/>
              <a:t>- The reference can be from news, daily life, research question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AU"/>
              <a:t>- =&gt; Highlight the problem (s) / requirement (s) is (are) important and valuable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AU"/>
              <a:t>- The similar ideas, products or solutions in the market. What, why and how you can do better?</a:t>
            </a:r>
            <a:endParaRPr/>
          </a:p>
        </p:txBody>
      </p:sp>
      <p:sp>
        <p:nvSpPr>
          <p:cNvPr id="1180" name="Google Shape;118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242241b9d2d_4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242241b9d2d_4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g242241b9d2d_4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242241b9d2d_4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g242241b9d2d_4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 showMasterSp="0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1375567" y="1284793"/>
            <a:ext cx="15632335" cy="49381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7649297" y="6222896"/>
            <a:ext cx="6897911" cy="58341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84200" lvl="5" marL="27432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84200" lvl="6" marL="32004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84200" lvl="7" marL="36576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84200" lvl="8" marL="41148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9" name="Google Shape;29;p10"/>
          <p:cNvGrpSpPr/>
          <p:nvPr/>
        </p:nvGrpSpPr>
        <p:grpSpPr>
          <a:xfrm>
            <a:off x="21607213" y="1396601"/>
            <a:ext cx="1396624" cy="1395987"/>
            <a:chOff x="0" y="0"/>
            <a:chExt cx="1395985" cy="1395985"/>
          </a:xfrm>
        </p:grpSpPr>
        <p:sp>
          <p:nvSpPr>
            <p:cNvPr id="30" name="Google Shape;30;p10"/>
            <p:cNvSpPr/>
            <p:nvPr/>
          </p:nvSpPr>
          <p:spPr>
            <a:xfrm>
              <a:off x="0" y="0"/>
              <a:ext cx="1395985" cy="139598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" name="Google Shape;31;p10"/>
            <p:cNvSpPr/>
            <p:nvPr/>
          </p:nvSpPr>
          <p:spPr>
            <a:xfrm>
              <a:off x="251184" y="256109"/>
              <a:ext cx="920704" cy="880390"/>
            </a:xfrm>
            <a:custGeom>
              <a:rect b="b" l="l" r="r" t="t"/>
              <a:pathLst>
                <a:path extrusionOk="0" h="21458" w="21600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2" name="Google Shape;32;p10"/>
          <p:cNvGrpSpPr/>
          <p:nvPr/>
        </p:nvGrpSpPr>
        <p:grpSpPr>
          <a:xfrm>
            <a:off x="27524" y="8648699"/>
            <a:ext cx="24293478" cy="5072067"/>
            <a:chOff x="-1" y="-1"/>
            <a:chExt cx="24282403" cy="5072065"/>
          </a:xfrm>
        </p:grpSpPr>
        <p:sp>
          <p:nvSpPr>
            <p:cNvPr id="33" name="Google Shape;33;p10"/>
            <p:cNvSpPr/>
            <p:nvPr/>
          </p:nvSpPr>
          <p:spPr>
            <a:xfrm>
              <a:off x="24271288" y="1155700"/>
              <a:ext cx="11114" cy="391636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" name="Google Shape;34;p10"/>
            <p:cNvSpPr/>
            <p:nvPr/>
          </p:nvSpPr>
          <p:spPr>
            <a:xfrm>
              <a:off x="24233188" y="1104900"/>
              <a:ext cx="11114" cy="396081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" name="Google Shape;35;p10"/>
            <p:cNvSpPr/>
            <p:nvPr/>
          </p:nvSpPr>
          <p:spPr>
            <a:xfrm>
              <a:off x="24169688" y="2984500"/>
              <a:ext cx="11114" cy="207803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" name="Google Shape;36;p10"/>
            <p:cNvSpPr/>
            <p:nvPr/>
          </p:nvSpPr>
          <p:spPr>
            <a:xfrm>
              <a:off x="24131588" y="1752600"/>
              <a:ext cx="11114" cy="331628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" name="Google Shape;37;p10"/>
            <p:cNvSpPr/>
            <p:nvPr/>
          </p:nvSpPr>
          <p:spPr>
            <a:xfrm>
              <a:off x="24080788" y="3225800"/>
              <a:ext cx="11114" cy="18430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" name="Google Shape;38;p10"/>
            <p:cNvSpPr/>
            <p:nvPr/>
          </p:nvSpPr>
          <p:spPr>
            <a:xfrm>
              <a:off x="24029988" y="4597400"/>
              <a:ext cx="11114" cy="47466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" name="Google Shape;39;p10"/>
            <p:cNvSpPr/>
            <p:nvPr/>
          </p:nvSpPr>
          <p:spPr>
            <a:xfrm>
              <a:off x="24017288" y="1155699"/>
              <a:ext cx="11114" cy="39147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" name="Google Shape;40;p10"/>
            <p:cNvSpPr/>
            <p:nvPr/>
          </p:nvSpPr>
          <p:spPr>
            <a:xfrm>
              <a:off x="23941088" y="812799"/>
              <a:ext cx="11114" cy="42576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" name="Google Shape;41;p10"/>
            <p:cNvSpPr/>
            <p:nvPr/>
          </p:nvSpPr>
          <p:spPr>
            <a:xfrm>
              <a:off x="23814088" y="1917699"/>
              <a:ext cx="11114" cy="314642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" name="Google Shape;42;p10"/>
            <p:cNvSpPr/>
            <p:nvPr/>
          </p:nvSpPr>
          <p:spPr>
            <a:xfrm>
              <a:off x="23814088" y="4252912"/>
              <a:ext cx="11114" cy="80962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" name="Google Shape;43;p10"/>
            <p:cNvSpPr/>
            <p:nvPr/>
          </p:nvSpPr>
          <p:spPr>
            <a:xfrm>
              <a:off x="23712488" y="1524000"/>
              <a:ext cx="11114" cy="354488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" name="Google Shape;44;p10"/>
            <p:cNvSpPr/>
            <p:nvPr/>
          </p:nvSpPr>
          <p:spPr>
            <a:xfrm>
              <a:off x="23610888" y="2616200"/>
              <a:ext cx="11114" cy="24447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" name="Google Shape;45;p10"/>
            <p:cNvSpPr/>
            <p:nvPr/>
          </p:nvSpPr>
          <p:spPr>
            <a:xfrm>
              <a:off x="23547388" y="4737100"/>
              <a:ext cx="11114" cy="3317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" name="Google Shape;46;p10"/>
            <p:cNvSpPr/>
            <p:nvPr/>
          </p:nvSpPr>
          <p:spPr>
            <a:xfrm>
              <a:off x="23420388" y="1625600"/>
              <a:ext cx="11114" cy="344011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" name="Google Shape;47;p10"/>
            <p:cNvSpPr/>
            <p:nvPr/>
          </p:nvSpPr>
          <p:spPr>
            <a:xfrm>
              <a:off x="23420388" y="1803399"/>
              <a:ext cx="11114" cy="326390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23280688" y="4508500"/>
              <a:ext cx="11114" cy="5524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23267988" y="4432300"/>
              <a:ext cx="11114" cy="6381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23179088" y="1816100"/>
              <a:ext cx="11114" cy="325596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" name="Google Shape;51;p10"/>
            <p:cNvSpPr/>
            <p:nvPr/>
          </p:nvSpPr>
          <p:spPr>
            <a:xfrm>
              <a:off x="23153688" y="4800600"/>
              <a:ext cx="11114" cy="26352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23077488" y="2184400"/>
              <a:ext cx="11114" cy="287972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23077488" y="3960812"/>
              <a:ext cx="11114" cy="110172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" name="Google Shape;54;p10"/>
            <p:cNvSpPr/>
            <p:nvPr/>
          </p:nvSpPr>
          <p:spPr>
            <a:xfrm>
              <a:off x="22975888" y="4533900"/>
              <a:ext cx="11114" cy="5334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" name="Google Shape;55;p10"/>
            <p:cNvSpPr/>
            <p:nvPr/>
          </p:nvSpPr>
          <p:spPr>
            <a:xfrm>
              <a:off x="22886988" y="2882899"/>
              <a:ext cx="11114" cy="218599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" name="Google Shape;56;p10"/>
            <p:cNvSpPr/>
            <p:nvPr/>
          </p:nvSpPr>
          <p:spPr>
            <a:xfrm>
              <a:off x="22861588" y="3429000"/>
              <a:ext cx="11114" cy="16383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" name="Google Shape;57;p10"/>
            <p:cNvSpPr/>
            <p:nvPr/>
          </p:nvSpPr>
          <p:spPr>
            <a:xfrm>
              <a:off x="22810788" y="3022600"/>
              <a:ext cx="11114" cy="20383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22734588" y="4203700"/>
              <a:ext cx="11114" cy="86042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22696488" y="4051300"/>
              <a:ext cx="11114" cy="101441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22683788" y="3251200"/>
              <a:ext cx="11114" cy="181133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22607588" y="4940300"/>
              <a:ext cx="11114" cy="12858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" name="Google Shape;62;p10"/>
            <p:cNvSpPr/>
            <p:nvPr/>
          </p:nvSpPr>
          <p:spPr>
            <a:xfrm>
              <a:off x="22531388" y="4140200"/>
              <a:ext cx="11114" cy="9271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" name="Google Shape;63;p10"/>
            <p:cNvSpPr/>
            <p:nvPr/>
          </p:nvSpPr>
          <p:spPr>
            <a:xfrm>
              <a:off x="22505988" y="2819400"/>
              <a:ext cx="11114" cy="2249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" name="Google Shape;64;p10"/>
            <p:cNvSpPr/>
            <p:nvPr/>
          </p:nvSpPr>
          <p:spPr>
            <a:xfrm>
              <a:off x="22480588" y="4762500"/>
              <a:ext cx="11114" cy="2984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Google Shape;65;p10"/>
            <p:cNvSpPr/>
            <p:nvPr/>
          </p:nvSpPr>
          <p:spPr>
            <a:xfrm>
              <a:off x="22404388" y="3441700"/>
              <a:ext cx="11114" cy="163036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22328188" y="2501900"/>
              <a:ext cx="11114" cy="25590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22302788" y="2844800"/>
              <a:ext cx="11114" cy="221773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" name="Google Shape;68;p10"/>
            <p:cNvSpPr/>
            <p:nvPr/>
          </p:nvSpPr>
          <p:spPr>
            <a:xfrm>
              <a:off x="22201188" y="2082800"/>
              <a:ext cx="11114" cy="298132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22137688" y="3441700"/>
              <a:ext cx="11114" cy="16256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22036088" y="2552699"/>
              <a:ext cx="11114" cy="251936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" name="Google Shape;71;p10"/>
            <p:cNvSpPr/>
            <p:nvPr/>
          </p:nvSpPr>
          <p:spPr>
            <a:xfrm>
              <a:off x="22036088" y="2870199"/>
              <a:ext cx="11114" cy="219233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" name="Google Shape;72;p10"/>
            <p:cNvSpPr/>
            <p:nvPr/>
          </p:nvSpPr>
          <p:spPr>
            <a:xfrm>
              <a:off x="21921788" y="2908300"/>
              <a:ext cx="11114" cy="215741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" name="Google Shape;73;p10"/>
            <p:cNvSpPr/>
            <p:nvPr/>
          </p:nvSpPr>
          <p:spPr>
            <a:xfrm>
              <a:off x="21858288" y="3352800"/>
              <a:ext cx="11114" cy="17176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1807488" y="3987800"/>
              <a:ext cx="11114" cy="107632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1756688" y="1663700"/>
              <a:ext cx="11114" cy="339883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" name="Google Shape;76;p10"/>
            <p:cNvSpPr/>
            <p:nvPr/>
          </p:nvSpPr>
          <p:spPr>
            <a:xfrm>
              <a:off x="21743988" y="3937000"/>
              <a:ext cx="11114" cy="1133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21693188" y="4533900"/>
              <a:ext cx="11114" cy="5270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21566188" y="2730499"/>
              <a:ext cx="11114" cy="233204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Google Shape;79;p10"/>
            <p:cNvSpPr/>
            <p:nvPr/>
          </p:nvSpPr>
          <p:spPr>
            <a:xfrm>
              <a:off x="21515388" y="3213100"/>
              <a:ext cx="11114" cy="18542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>
              <a:off x="21489988" y="1498600"/>
              <a:ext cx="11114" cy="356393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21439188" y="4254500"/>
              <a:ext cx="11114" cy="8064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" name="Google Shape;82;p10"/>
            <p:cNvSpPr/>
            <p:nvPr/>
          </p:nvSpPr>
          <p:spPr>
            <a:xfrm>
              <a:off x="21350288" y="2400300"/>
              <a:ext cx="11114" cy="26670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21299488" y="2527299"/>
              <a:ext cx="11114" cy="253841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" name="Google Shape;84;p10"/>
            <p:cNvSpPr/>
            <p:nvPr/>
          </p:nvSpPr>
          <p:spPr>
            <a:xfrm>
              <a:off x="21248688" y="3670300"/>
              <a:ext cx="11114" cy="13906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21223288" y="2159000"/>
              <a:ext cx="11114" cy="290512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21197888" y="3289300"/>
              <a:ext cx="11114" cy="17780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21096288" y="3757612"/>
              <a:ext cx="11114" cy="13112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21032788" y="3263900"/>
              <a:ext cx="11114" cy="18034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20943888" y="4521200"/>
              <a:ext cx="11114" cy="55086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20943888" y="3479800"/>
              <a:ext cx="11114" cy="159226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" name="Google Shape;91;p10"/>
            <p:cNvSpPr/>
            <p:nvPr/>
          </p:nvSpPr>
          <p:spPr>
            <a:xfrm>
              <a:off x="20880388" y="4000500"/>
              <a:ext cx="11114" cy="106521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20753388" y="4699000"/>
              <a:ext cx="11114" cy="371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" name="Google Shape;93;p10"/>
            <p:cNvSpPr/>
            <p:nvPr/>
          </p:nvSpPr>
          <p:spPr>
            <a:xfrm>
              <a:off x="20677188" y="3822700"/>
              <a:ext cx="11114" cy="124936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" name="Google Shape;94;p10"/>
            <p:cNvSpPr/>
            <p:nvPr/>
          </p:nvSpPr>
          <p:spPr>
            <a:xfrm>
              <a:off x="20550188" y="3352800"/>
              <a:ext cx="11114" cy="17081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20435888" y="3962400"/>
              <a:ext cx="11114" cy="11080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Google Shape;96;p10"/>
            <p:cNvSpPr/>
            <p:nvPr/>
          </p:nvSpPr>
          <p:spPr>
            <a:xfrm>
              <a:off x="20385088" y="3987800"/>
              <a:ext cx="11114" cy="107632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20334288" y="3403600"/>
              <a:ext cx="11114" cy="16668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20283488" y="3910012"/>
              <a:ext cx="11114" cy="115728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20143788" y="3733800"/>
              <a:ext cx="11114" cy="13271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20080288" y="3302000"/>
              <a:ext cx="11114" cy="176212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19940588" y="2743200"/>
              <a:ext cx="11114" cy="23272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19940588" y="2895600"/>
              <a:ext cx="11114" cy="216852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19877088" y="3683000"/>
              <a:ext cx="11114" cy="138271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19750088" y="2311399"/>
              <a:ext cx="11114" cy="275113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19724688" y="3732212"/>
              <a:ext cx="11114" cy="133350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19648488" y="2920999"/>
              <a:ext cx="11114" cy="214471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19610388" y="2349500"/>
              <a:ext cx="11114" cy="271303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9584988" y="2832100"/>
              <a:ext cx="11114" cy="22383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19521488" y="3416300"/>
              <a:ext cx="11114" cy="16541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19496088" y="3302000"/>
              <a:ext cx="11114" cy="17589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19445288" y="3416300"/>
              <a:ext cx="11114" cy="16541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19369088" y="2895599"/>
              <a:ext cx="11114" cy="217011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19356388" y="3746500"/>
              <a:ext cx="11114" cy="13239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19280188" y="3149600"/>
              <a:ext cx="11114" cy="191293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19229388" y="3365500"/>
              <a:ext cx="11114" cy="169703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19203988" y="1879600"/>
              <a:ext cx="11114" cy="318452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19051588" y="3314700"/>
              <a:ext cx="11114" cy="175736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" name="Google Shape;118;p10"/>
            <p:cNvSpPr/>
            <p:nvPr/>
          </p:nvSpPr>
          <p:spPr>
            <a:xfrm>
              <a:off x="18975388" y="2463800"/>
              <a:ext cx="11114" cy="260826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18949988" y="1993900"/>
              <a:ext cx="11114" cy="30734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18886488" y="4724400"/>
              <a:ext cx="11114" cy="3429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18797588" y="2324100"/>
              <a:ext cx="11114" cy="27432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18721388" y="1422400"/>
              <a:ext cx="11114" cy="364966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18708688" y="1498600"/>
              <a:ext cx="11114" cy="357346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18594388" y="4406900"/>
              <a:ext cx="11114" cy="6635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18505488" y="3162300"/>
              <a:ext cx="11114" cy="18986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18505488" y="2755899"/>
              <a:ext cx="11114" cy="230664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18429288" y="4495800"/>
              <a:ext cx="11114" cy="5715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18391188" y="3302000"/>
              <a:ext cx="11114" cy="176212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18289588" y="2857500"/>
              <a:ext cx="11114" cy="220662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18213388" y="2971800"/>
              <a:ext cx="11114" cy="20891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18200688" y="2730500"/>
              <a:ext cx="11114" cy="233521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18111788" y="3568700"/>
              <a:ext cx="11114" cy="14922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18124488" y="2362200"/>
              <a:ext cx="11114" cy="27082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18010188" y="4419600"/>
              <a:ext cx="11114" cy="65246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17946688" y="4838700"/>
              <a:ext cx="11114" cy="22383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17857788" y="3365500"/>
              <a:ext cx="11114" cy="16954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17730788" y="4191000"/>
              <a:ext cx="11114" cy="87788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17692688" y="3632200"/>
              <a:ext cx="11114" cy="143192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17654588" y="2362200"/>
              <a:ext cx="11114" cy="27082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17578388" y="2476500"/>
              <a:ext cx="11114" cy="25844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17514888" y="4278312"/>
              <a:ext cx="11114" cy="78422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17438688" y="4673600"/>
              <a:ext cx="11114" cy="39052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17324388" y="3948112"/>
              <a:ext cx="11114" cy="111601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17298988" y="2755899"/>
              <a:ext cx="11114" cy="230664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17260888" y="4100512"/>
              <a:ext cx="11114" cy="96996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17184688" y="2654299"/>
              <a:ext cx="11114" cy="240823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17133888" y="2781300"/>
              <a:ext cx="11114" cy="22860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17108488" y="1447800"/>
              <a:ext cx="11114" cy="362426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17057688" y="4241800"/>
              <a:ext cx="11114" cy="82232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16968788" y="4151312"/>
              <a:ext cx="11114" cy="9207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16943388" y="2070100"/>
              <a:ext cx="11114" cy="299402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16867188" y="1739900"/>
              <a:ext cx="11114" cy="332898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16867188" y="3492500"/>
              <a:ext cx="11114" cy="157956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16816388" y="1816100"/>
              <a:ext cx="11114" cy="32543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16676688" y="2489199"/>
              <a:ext cx="11114" cy="257016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16676688" y="3009900"/>
              <a:ext cx="11114" cy="20574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16613188" y="1651000"/>
              <a:ext cx="11114" cy="341788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16549688" y="1612900"/>
              <a:ext cx="11114" cy="345281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16524288" y="3136900"/>
              <a:ext cx="11114" cy="19304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16460788" y="3314700"/>
              <a:ext cx="11114" cy="175736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16359188" y="3302000"/>
              <a:ext cx="11114" cy="17653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16130588" y="2362200"/>
              <a:ext cx="11114" cy="27082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16028988" y="4775200"/>
              <a:ext cx="11114" cy="29210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15978188" y="3810000"/>
              <a:ext cx="11114" cy="12573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15901988" y="2451100"/>
              <a:ext cx="11114" cy="26162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15889288" y="2476500"/>
              <a:ext cx="11114" cy="25939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15774988" y="3175000"/>
              <a:ext cx="11114" cy="188753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15774988" y="2882900"/>
              <a:ext cx="11114" cy="218916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15686088" y="4114800"/>
              <a:ext cx="11114" cy="94932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15686088" y="2946400"/>
              <a:ext cx="11114" cy="211772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15597188" y="3365500"/>
              <a:ext cx="11114" cy="170180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15571788" y="2667000"/>
              <a:ext cx="11114" cy="240506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15495588" y="3162300"/>
              <a:ext cx="11114" cy="190023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15317788" y="1866899"/>
              <a:ext cx="11114" cy="319881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15228888" y="4432300"/>
              <a:ext cx="11114" cy="63023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15203488" y="2667000"/>
              <a:ext cx="11114" cy="240506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15152688" y="2463800"/>
              <a:ext cx="11114" cy="260826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15076488" y="4214812"/>
              <a:ext cx="11114" cy="84613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5038388" y="3986212"/>
              <a:ext cx="11114" cy="107791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15038388" y="2870199"/>
              <a:ext cx="11114" cy="219551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14936788" y="2019300"/>
              <a:ext cx="11114" cy="304641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14911388" y="3111500"/>
              <a:ext cx="11114" cy="19573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4784388" y="2438400"/>
              <a:ext cx="11114" cy="263366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14682788" y="1219200"/>
              <a:ext cx="11114" cy="384333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14644688" y="3910012"/>
              <a:ext cx="11114" cy="115570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4593888" y="342899"/>
              <a:ext cx="11114" cy="47180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14543088" y="2197100"/>
              <a:ext cx="11114" cy="286702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14517688" y="1930399"/>
              <a:ext cx="11114" cy="313531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14454188" y="2044699"/>
              <a:ext cx="11114" cy="302101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14428788" y="114299"/>
              <a:ext cx="11114" cy="49561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14314488" y="1244599"/>
              <a:ext cx="11114" cy="381793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14250988" y="1752599"/>
              <a:ext cx="11114" cy="331470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14187488" y="3517900"/>
              <a:ext cx="11114" cy="15525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14136688" y="3568700"/>
              <a:ext cx="11114" cy="149701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14073188" y="1270000"/>
              <a:ext cx="11114" cy="379571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13996988" y="1396999"/>
              <a:ext cx="11114" cy="366553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13958888" y="139700"/>
              <a:ext cx="11114" cy="49307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" name="Google Shape;198;p10"/>
            <p:cNvSpPr/>
            <p:nvPr/>
          </p:nvSpPr>
          <p:spPr>
            <a:xfrm>
              <a:off x="13895388" y="901700"/>
              <a:ext cx="11114" cy="41656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" name="Google Shape;199;p10"/>
            <p:cNvSpPr/>
            <p:nvPr/>
          </p:nvSpPr>
          <p:spPr>
            <a:xfrm>
              <a:off x="13857288" y="4457700"/>
              <a:ext cx="11114" cy="60642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13806488" y="673099"/>
              <a:ext cx="11114" cy="439896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13755688" y="3848100"/>
              <a:ext cx="11114" cy="12223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" name="Google Shape;202;p10"/>
            <p:cNvSpPr/>
            <p:nvPr/>
          </p:nvSpPr>
          <p:spPr>
            <a:xfrm>
              <a:off x="13742988" y="1600200"/>
              <a:ext cx="11114" cy="346868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" name="Google Shape;203;p10"/>
            <p:cNvSpPr/>
            <p:nvPr/>
          </p:nvSpPr>
          <p:spPr>
            <a:xfrm>
              <a:off x="13692188" y="1600199"/>
              <a:ext cx="11114" cy="346392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13539788" y="482599"/>
              <a:ext cx="11114" cy="45783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13514388" y="1155700"/>
              <a:ext cx="11114" cy="391001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13476288" y="3810000"/>
              <a:ext cx="11114" cy="12509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13400088" y="1397000"/>
              <a:ext cx="11114" cy="367188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13374688" y="1282700"/>
              <a:ext cx="11114" cy="378301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13349288" y="584200"/>
              <a:ext cx="11114" cy="447833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13285788" y="2857500"/>
              <a:ext cx="11114" cy="22034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13234988" y="482600"/>
              <a:ext cx="11114" cy="45878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13196888" y="1219200"/>
              <a:ext cx="11114" cy="38512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13146088" y="1511300"/>
              <a:ext cx="11114" cy="35560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" name="Google Shape;214;p10"/>
            <p:cNvSpPr/>
            <p:nvPr/>
          </p:nvSpPr>
          <p:spPr>
            <a:xfrm>
              <a:off x="13082587" y="1320799"/>
              <a:ext cx="11114" cy="375126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" name="Google Shape;215;p10"/>
            <p:cNvSpPr/>
            <p:nvPr/>
          </p:nvSpPr>
          <p:spPr>
            <a:xfrm>
              <a:off x="13044487" y="571500"/>
              <a:ext cx="11114" cy="449421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12955586" y="2628900"/>
              <a:ext cx="11114" cy="243681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12904786" y="1701800"/>
              <a:ext cx="11114" cy="336073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12853986" y="952499"/>
              <a:ext cx="11114" cy="41179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12841286" y="1511300"/>
              <a:ext cx="11114" cy="355441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12752386" y="4838700"/>
              <a:ext cx="11114" cy="2317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12739686" y="825500"/>
              <a:ext cx="11114" cy="424021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12701586" y="2412999"/>
              <a:ext cx="11114" cy="265906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12625386" y="3403600"/>
              <a:ext cx="11114" cy="166846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12599986" y="2146299"/>
              <a:ext cx="11114" cy="292100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12485686" y="4381500"/>
              <a:ext cx="11114" cy="68103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12396786" y="228599"/>
              <a:ext cx="11114" cy="484346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12358686" y="152400"/>
              <a:ext cx="11114" cy="4916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12282486" y="1066799"/>
              <a:ext cx="11114" cy="4003677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12231686" y="3860800"/>
              <a:ext cx="11114" cy="120491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12180886" y="3111500"/>
              <a:ext cx="11114" cy="19573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" name="Google Shape;231;p10"/>
            <p:cNvSpPr/>
            <p:nvPr/>
          </p:nvSpPr>
          <p:spPr>
            <a:xfrm>
              <a:off x="12104686" y="1930400"/>
              <a:ext cx="11114" cy="31400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" name="Google Shape;232;p10"/>
            <p:cNvSpPr/>
            <p:nvPr/>
          </p:nvSpPr>
          <p:spPr>
            <a:xfrm>
              <a:off x="12028486" y="419099"/>
              <a:ext cx="11114" cy="46513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11977686" y="2349500"/>
              <a:ext cx="11114" cy="27178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11939586" y="4889500"/>
              <a:ext cx="11114" cy="17621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11863386" y="457200"/>
              <a:ext cx="11114" cy="460851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11812586" y="3884612"/>
              <a:ext cx="11114" cy="11874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11812586" y="1549400"/>
              <a:ext cx="11114" cy="351472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11685586" y="876299"/>
              <a:ext cx="11114" cy="41846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11622086" y="1574800"/>
              <a:ext cx="11114" cy="349408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11533186" y="2997200"/>
              <a:ext cx="11114" cy="206851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11469686" y="2552700"/>
              <a:ext cx="11114" cy="25177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11431586" y="3810000"/>
              <a:ext cx="11114" cy="12573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11368086" y="1054099"/>
              <a:ext cx="11114" cy="40163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11329986" y="1498600"/>
              <a:ext cx="11114" cy="357346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11291886" y="1816099"/>
              <a:ext cx="11114" cy="324961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11241086" y="1549400"/>
              <a:ext cx="11114" cy="351948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11177586" y="5016500"/>
              <a:ext cx="11114" cy="508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11139486" y="2489200"/>
              <a:ext cx="11114" cy="257651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11063286" y="1219200"/>
              <a:ext cx="11114" cy="384651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11012486" y="3479800"/>
              <a:ext cx="11114" cy="158591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10999786" y="4038600"/>
              <a:ext cx="11114" cy="10223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10936286" y="4597400"/>
              <a:ext cx="11114" cy="4730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10885486" y="1727200"/>
              <a:ext cx="11114" cy="33337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10847386" y="2628900"/>
              <a:ext cx="11114" cy="24399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10783886" y="1739900"/>
              <a:ext cx="11114" cy="333216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10669586" y="2857500"/>
              <a:ext cx="11114" cy="220662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10618786" y="1663700"/>
              <a:ext cx="11114" cy="340836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10542586" y="2451100"/>
              <a:ext cx="11114" cy="26193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0517186" y="1930400"/>
              <a:ext cx="11114" cy="313213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0440986" y="3124200"/>
              <a:ext cx="11114" cy="194151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10377486" y="2882900"/>
              <a:ext cx="11114" cy="218916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10364786" y="965200"/>
              <a:ext cx="11114" cy="410686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10313986" y="3340100"/>
              <a:ext cx="11114" cy="173196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10263186" y="4216400"/>
              <a:ext cx="11114" cy="8445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10225086" y="3124200"/>
              <a:ext cx="11114" cy="19367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10174286" y="3251200"/>
              <a:ext cx="11114" cy="18192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10059986" y="2755899"/>
              <a:ext cx="11114" cy="231616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9996486" y="1447800"/>
              <a:ext cx="11114" cy="361473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9971086" y="2387600"/>
              <a:ext cx="11114" cy="26733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9869486" y="2400300"/>
              <a:ext cx="11114" cy="267176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9856786" y="3581400"/>
              <a:ext cx="11114" cy="14795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9780586" y="584200"/>
              <a:ext cx="11114" cy="448786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9755186" y="101599"/>
              <a:ext cx="11114" cy="496252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9704386" y="838200"/>
              <a:ext cx="11114" cy="42291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9628186" y="3340100"/>
              <a:ext cx="11114" cy="17208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9602786" y="3403600"/>
              <a:ext cx="11114" cy="16652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9551986" y="2743200"/>
              <a:ext cx="11114" cy="23241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9475786" y="1968499"/>
              <a:ext cx="11114" cy="309404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9450386" y="1447799"/>
              <a:ext cx="11114" cy="36226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9386886" y="3403600"/>
              <a:ext cx="11114" cy="16652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9336086" y="-1"/>
              <a:ext cx="11114" cy="50609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9297986" y="4610100"/>
              <a:ext cx="11114" cy="45878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9221786" y="1854199"/>
              <a:ext cx="11114" cy="32162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4" name="Google Shape;284;p10"/>
            <p:cNvSpPr/>
            <p:nvPr/>
          </p:nvSpPr>
          <p:spPr>
            <a:xfrm>
              <a:off x="9158286" y="380999"/>
              <a:ext cx="11114" cy="46878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9107486" y="4660900"/>
              <a:ext cx="11114" cy="4095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9005886" y="596900"/>
              <a:ext cx="11114" cy="44719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8942386" y="76199"/>
              <a:ext cx="11114" cy="499586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8891586" y="152399"/>
              <a:ext cx="11114" cy="491013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8853486" y="1130300"/>
              <a:ext cx="11114" cy="39370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8789986" y="1930400"/>
              <a:ext cx="11114" cy="31400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8789986" y="3706812"/>
              <a:ext cx="11114" cy="13652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8688386" y="1079500"/>
              <a:ext cx="11114" cy="398621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8637586" y="838200"/>
              <a:ext cx="11114" cy="423068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8599486" y="2260600"/>
              <a:ext cx="11114" cy="28082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5" name="Google Shape;295;p10"/>
            <p:cNvSpPr/>
            <p:nvPr/>
          </p:nvSpPr>
          <p:spPr>
            <a:xfrm>
              <a:off x="8574086" y="1790700"/>
              <a:ext cx="11114" cy="327183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6" name="Google Shape;296;p10"/>
            <p:cNvSpPr/>
            <p:nvPr/>
          </p:nvSpPr>
          <p:spPr>
            <a:xfrm>
              <a:off x="8434386" y="2946400"/>
              <a:ext cx="11114" cy="211931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8370886" y="2463800"/>
              <a:ext cx="11114" cy="26035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8" name="Google Shape;298;p10"/>
            <p:cNvSpPr/>
            <p:nvPr/>
          </p:nvSpPr>
          <p:spPr>
            <a:xfrm>
              <a:off x="8307386" y="3770312"/>
              <a:ext cx="11114" cy="130016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8180386" y="4495800"/>
              <a:ext cx="11114" cy="56832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8116886" y="1447800"/>
              <a:ext cx="11114" cy="361632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8040686" y="3352800"/>
              <a:ext cx="11114" cy="171132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7989886" y="1320799"/>
              <a:ext cx="11114" cy="374332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7837486" y="4775200"/>
              <a:ext cx="11114" cy="29051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7748586" y="3225800"/>
              <a:ext cx="11114" cy="183673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7735886" y="2832100"/>
              <a:ext cx="11114" cy="223361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7646986" y="1968499"/>
              <a:ext cx="11114" cy="310356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7583486" y="1041399"/>
              <a:ext cx="11114" cy="40290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7532686" y="3276600"/>
              <a:ext cx="11114" cy="17938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7443786" y="4229100"/>
              <a:ext cx="11114" cy="83502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7392986" y="1371600"/>
              <a:ext cx="11114" cy="370046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7380286" y="2349499"/>
              <a:ext cx="11114" cy="270986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7342186" y="3454400"/>
              <a:ext cx="11114" cy="160972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7253286" y="4673600"/>
              <a:ext cx="11114" cy="39211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7240586" y="2857499"/>
              <a:ext cx="11114" cy="22113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7164386" y="3987800"/>
              <a:ext cx="11114" cy="107473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7138986" y="203199"/>
              <a:ext cx="11114" cy="486251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7" name="Google Shape;317;p10"/>
            <p:cNvSpPr/>
            <p:nvPr/>
          </p:nvSpPr>
          <p:spPr>
            <a:xfrm>
              <a:off x="7037386" y="1663700"/>
              <a:ext cx="11114" cy="33972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7050086" y="4025900"/>
              <a:ext cx="11114" cy="10414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6986586" y="1346199"/>
              <a:ext cx="11114" cy="371633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6923086" y="1485899"/>
              <a:ext cx="11114" cy="35845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1" name="Google Shape;321;p10"/>
            <p:cNvSpPr/>
            <p:nvPr/>
          </p:nvSpPr>
          <p:spPr>
            <a:xfrm>
              <a:off x="6872286" y="1384300"/>
              <a:ext cx="11114" cy="36766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2" name="Google Shape;322;p10"/>
            <p:cNvSpPr/>
            <p:nvPr/>
          </p:nvSpPr>
          <p:spPr>
            <a:xfrm>
              <a:off x="6808786" y="1409700"/>
              <a:ext cx="11114" cy="365918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3" name="Google Shape;323;p10"/>
            <p:cNvSpPr/>
            <p:nvPr/>
          </p:nvSpPr>
          <p:spPr>
            <a:xfrm>
              <a:off x="6770686" y="368300"/>
              <a:ext cx="11114" cy="470376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4" name="Google Shape;324;p10"/>
            <p:cNvSpPr/>
            <p:nvPr/>
          </p:nvSpPr>
          <p:spPr>
            <a:xfrm>
              <a:off x="6732586" y="4051300"/>
              <a:ext cx="11114" cy="10160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5" name="Google Shape;325;p10"/>
            <p:cNvSpPr/>
            <p:nvPr/>
          </p:nvSpPr>
          <p:spPr>
            <a:xfrm>
              <a:off x="6669086" y="965200"/>
              <a:ext cx="11114" cy="410051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6" name="Google Shape;326;p10"/>
            <p:cNvSpPr/>
            <p:nvPr/>
          </p:nvSpPr>
          <p:spPr>
            <a:xfrm>
              <a:off x="6618286" y="939799"/>
              <a:ext cx="11114" cy="41211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7" name="Google Shape;327;p10"/>
            <p:cNvSpPr/>
            <p:nvPr/>
          </p:nvSpPr>
          <p:spPr>
            <a:xfrm>
              <a:off x="6592886" y="1028700"/>
              <a:ext cx="11114" cy="40417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6516686" y="266699"/>
              <a:ext cx="11114" cy="48037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9" name="Google Shape;329;p10"/>
            <p:cNvSpPr/>
            <p:nvPr/>
          </p:nvSpPr>
          <p:spPr>
            <a:xfrm>
              <a:off x="6478586" y="2349500"/>
              <a:ext cx="11114" cy="272256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0" name="Google Shape;330;p10"/>
            <p:cNvSpPr/>
            <p:nvPr/>
          </p:nvSpPr>
          <p:spPr>
            <a:xfrm>
              <a:off x="6389686" y="4227512"/>
              <a:ext cx="11114" cy="83661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1" name="Google Shape;331;p10"/>
            <p:cNvSpPr/>
            <p:nvPr/>
          </p:nvSpPr>
          <p:spPr>
            <a:xfrm>
              <a:off x="6364286" y="3594100"/>
              <a:ext cx="11114" cy="147002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2" name="Google Shape;332;p10"/>
            <p:cNvSpPr/>
            <p:nvPr/>
          </p:nvSpPr>
          <p:spPr>
            <a:xfrm>
              <a:off x="6313486" y="622300"/>
              <a:ext cx="11114" cy="444023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3" name="Google Shape;333;p10"/>
            <p:cNvSpPr/>
            <p:nvPr/>
          </p:nvSpPr>
          <p:spPr>
            <a:xfrm>
              <a:off x="6275386" y="2247900"/>
              <a:ext cx="11114" cy="28130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4" name="Google Shape;334;p10"/>
            <p:cNvSpPr/>
            <p:nvPr/>
          </p:nvSpPr>
          <p:spPr>
            <a:xfrm>
              <a:off x="6211886" y="4025900"/>
              <a:ext cx="11114" cy="103822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5" name="Google Shape;335;p10"/>
            <p:cNvSpPr/>
            <p:nvPr/>
          </p:nvSpPr>
          <p:spPr>
            <a:xfrm>
              <a:off x="6161086" y="3403600"/>
              <a:ext cx="11114" cy="166052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6" name="Google Shape;336;p10"/>
            <p:cNvSpPr/>
            <p:nvPr/>
          </p:nvSpPr>
          <p:spPr>
            <a:xfrm>
              <a:off x="6148386" y="1028700"/>
              <a:ext cx="11114" cy="404018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7" name="Google Shape;337;p10"/>
            <p:cNvSpPr/>
            <p:nvPr/>
          </p:nvSpPr>
          <p:spPr>
            <a:xfrm>
              <a:off x="6046786" y="2920999"/>
              <a:ext cx="11114" cy="214471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8" name="Google Shape;338;p10"/>
            <p:cNvSpPr/>
            <p:nvPr/>
          </p:nvSpPr>
          <p:spPr>
            <a:xfrm>
              <a:off x="5957886" y="2146300"/>
              <a:ext cx="11114" cy="291782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9" name="Google Shape;339;p10"/>
            <p:cNvSpPr/>
            <p:nvPr/>
          </p:nvSpPr>
          <p:spPr>
            <a:xfrm>
              <a:off x="5919786" y="2692400"/>
              <a:ext cx="11114" cy="237966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0" name="Google Shape;340;p10"/>
            <p:cNvSpPr/>
            <p:nvPr/>
          </p:nvSpPr>
          <p:spPr>
            <a:xfrm>
              <a:off x="5881686" y="863600"/>
              <a:ext cx="11114" cy="420846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1" name="Google Shape;341;p10"/>
            <p:cNvSpPr/>
            <p:nvPr/>
          </p:nvSpPr>
          <p:spPr>
            <a:xfrm>
              <a:off x="5741986" y="3962400"/>
              <a:ext cx="11114" cy="110331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2" name="Google Shape;342;p10"/>
            <p:cNvSpPr/>
            <p:nvPr/>
          </p:nvSpPr>
          <p:spPr>
            <a:xfrm>
              <a:off x="5741986" y="584200"/>
              <a:ext cx="11114" cy="448786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3" name="Google Shape;343;p10"/>
            <p:cNvSpPr/>
            <p:nvPr/>
          </p:nvSpPr>
          <p:spPr>
            <a:xfrm>
              <a:off x="5653086" y="1142999"/>
              <a:ext cx="11114" cy="392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4" name="Google Shape;344;p10"/>
            <p:cNvSpPr/>
            <p:nvPr/>
          </p:nvSpPr>
          <p:spPr>
            <a:xfrm>
              <a:off x="5576886" y="1536700"/>
              <a:ext cx="11114" cy="35306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5" name="Google Shape;345;p10"/>
            <p:cNvSpPr/>
            <p:nvPr/>
          </p:nvSpPr>
          <p:spPr>
            <a:xfrm>
              <a:off x="5526086" y="1358900"/>
              <a:ext cx="11114" cy="371316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6" name="Google Shape;346;p10"/>
            <p:cNvSpPr/>
            <p:nvPr/>
          </p:nvSpPr>
          <p:spPr>
            <a:xfrm>
              <a:off x="5462586" y="2692399"/>
              <a:ext cx="11114" cy="237331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7" name="Google Shape;347;p10"/>
            <p:cNvSpPr/>
            <p:nvPr/>
          </p:nvSpPr>
          <p:spPr>
            <a:xfrm>
              <a:off x="5411786" y="4127500"/>
              <a:ext cx="11114" cy="9334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5373686" y="1219199"/>
              <a:ext cx="11114" cy="38417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5322886" y="939799"/>
              <a:ext cx="11114" cy="4124327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5284786" y="457200"/>
              <a:ext cx="11114" cy="461486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5221286" y="2387600"/>
              <a:ext cx="11114" cy="267811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5157786" y="3670300"/>
              <a:ext cx="11114" cy="13970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5094286" y="1092200"/>
              <a:ext cx="11114" cy="39751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5056186" y="1295400"/>
              <a:ext cx="11114" cy="377666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4954586" y="520699"/>
              <a:ext cx="11114" cy="454342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4929186" y="3403600"/>
              <a:ext cx="11114" cy="16573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4865686" y="2070099"/>
              <a:ext cx="11114" cy="300196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4827586" y="787399"/>
              <a:ext cx="11114" cy="4281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4802186" y="457200"/>
              <a:ext cx="11114" cy="461168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4713286" y="2070100"/>
              <a:ext cx="11114" cy="30003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4624386" y="596900"/>
              <a:ext cx="11114" cy="44719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4598986" y="1600200"/>
              <a:ext cx="11114" cy="346233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4548186" y="1524000"/>
              <a:ext cx="11114" cy="353853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4497386" y="2882900"/>
              <a:ext cx="11114" cy="21875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4421186" y="63499"/>
              <a:ext cx="11114" cy="499903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4370386" y="4660900"/>
              <a:ext cx="11114" cy="40322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4344986" y="1676400"/>
              <a:ext cx="11114" cy="33940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4306886" y="1333499"/>
              <a:ext cx="11114" cy="373062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4167186" y="3797300"/>
              <a:ext cx="11114" cy="127476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4154486" y="825500"/>
              <a:ext cx="11114" cy="42449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4090986" y="4800600"/>
              <a:ext cx="11114" cy="2667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4052886" y="1536700"/>
              <a:ext cx="11114" cy="35306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4002086" y="3987800"/>
              <a:ext cx="11114" cy="108108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3938586" y="622299"/>
              <a:ext cx="11114" cy="44386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5" name="Google Shape;375;p10"/>
            <p:cNvSpPr/>
            <p:nvPr/>
          </p:nvSpPr>
          <p:spPr>
            <a:xfrm>
              <a:off x="3849686" y="1358900"/>
              <a:ext cx="11114" cy="370998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3786186" y="2158999"/>
              <a:ext cx="11114" cy="291306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3748086" y="1511300"/>
              <a:ext cx="11114" cy="35560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3709986" y="2298700"/>
              <a:ext cx="11114" cy="27622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9" name="Google Shape;379;p10"/>
            <p:cNvSpPr/>
            <p:nvPr/>
          </p:nvSpPr>
          <p:spPr>
            <a:xfrm>
              <a:off x="3646486" y="3835400"/>
              <a:ext cx="11114" cy="123666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3621086" y="2311400"/>
              <a:ext cx="11114" cy="27590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1" name="Google Shape;381;p10"/>
            <p:cNvSpPr/>
            <p:nvPr/>
          </p:nvSpPr>
          <p:spPr>
            <a:xfrm>
              <a:off x="3519486" y="1435100"/>
              <a:ext cx="11114" cy="36258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2" name="Google Shape;382;p10"/>
            <p:cNvSpPr/>
            <p:nvPr/>
          </p:nvSpPr>
          <p:spPr>
            <a:xfrm>
              <a:off x="3443286" y="4432300"/>
              <a:ext cx="11114" cy="63341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3" name="Google Shape;383;p10"/>
            <p:cNvSpPr/>
            <p:nvPr/>
          </p:nvSpPr>
          <p:spPr>
            <a:xfrm>
              <a:off x="3392486" y="4597400"/>
              <a:ext cx="11114" cy="47148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3278186" y="1536700"/>
              <a:ext cx="11114" cy="353218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3265486" y="1676400"/>
              <a:ext cx="11114" cy="338931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3214686" y="2146299"/>
              <a:ext cx="11114" cy="291941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7" name="Google Shape;387;p10"/>
            <p:cNvSpPr/>
            <p:nvPr/>
          </p:nvSpPr>
          <p:spPr>
            <a:xfrm>
              <a:off x="3176586" y="2641600"/>
              <a:ext cx="11114" cy="24193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3049586" y="3175000"/>
              <a:ext cx="11114" cy="18923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2947986" y="1219199"/>
              <a:ext cx="11114" cy="38417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2897186" y="2920999"/>
              <a:ext cx="11114" cy="214471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2846386" y="4305300"/>
              <a:ext cx="11114" cy="76041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2795586" y="3873500"/>
              <a:ext cx="11114" cy="11874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732086" y="4343400"/>
              <a:ext cx="11114" cy="72072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706686" y="3619500"/>
              <a:ext cx="11114" cy="14509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2668586" y="1600200"/>
              <a:ext cx="11114" cy="34607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2605086" y="977899"/>
              <a:ext cx="11114" cy="40830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2528886" y="3441700"/>
              <a:ext cx="11114" cy="16287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2465386" y="1562100"/>
              <a:ext cx="11114" cy="35083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2325686" y="3987800"/>
              <a:ext cx="11114" cy="108426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2312986" y="2705099"/>
              <a:ext cx="11114" cy="23637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2236786" y="1498599"/>
              <a:ext cx="11114" cy="35718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2198686" y="1587500"/>
              <a:ext cx="11114" cy="348456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2147886" y="977900"/>
              <a:ext cx="11114" cy="408781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2122486" y="1143000"/>
              <a:ext cx="11114" cy="39243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2020886" y="1612900"/>
              <a:ext cx="11114" cy="345598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1881186" y="3441700"/>
              <a:ext cx="11114" cy="162401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1830386" y="2273300"/>
              <a:ext cx="11114" cy="279082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1830386" y="3973512"/>
              <a:ext cx="11114" cy="108902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1741486" y="2552699"/>
              <a:ext cx="11114" cy="251301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1690686" y="4711700"/>
              <a:ext cx="11114" cy="3492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1639886" y="4102100"/>
              <a:ext cx="11114" cy="96043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1639886" y="2285999"/>
              <a:ext cx="11114" cy="278606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1576386" y="3619500"/>
              <a:ext cx="11114" cy="14414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1525586" y="2120900"/>
              <a:ext cx="11114" cy="294481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1449386" y="4165600"/>
              <a:ext cx="11114" cy="9017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1398586" y="2501899"/>
              <a:ext cx="11114" cy="256063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7" name="Google Shape;417;p10"/>
            <p:cNvSpPr/>
            <p:nvPr/>
          </p:nvSpPr>
          <p:spPr>
            <a:xfrm>
              <a:off x="1360486" y="4622800"/>
              <a:ext cx="11114" cy="43973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8" name="Google Shape;418;p10"/>
            <p:cNvSpPr/>
            <p:nvPr/>
          </p:nvSpPr>
          <p:spPr>
            <a:xfrm>
              <a:off x="1296986" y="3644900"/>
              <a:ext cx="11114" cy="142716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1246186" y="2654300"/>
              <a:ext cx="11114" cy="24066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1233486" y="2336800"/>
              <a:ext cx="11114" cy="272732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1081086" y="2781300"/>
              <a:ext cx="11114" cy="229076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979486" y="2578100"/>
              <a:ext cx="11114" cy="248602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890586" y="1333500"/>
              <a:ext cx="11114" cy="372903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877886" y="1155699"/>
              <a:ext cx="11114" cy="391160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827086" y="4787900"/>
              <a:ext cx="11114" cy="2794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725486" y="1536700"/>
              <a:ext cx="11114" cy="353218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687386" y="3746500"/>
              <a:ext cx="11114" cy="132238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623886" y="1981200"/>
              <a:ext cx="11114" cy="308292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34986" y="2908300"/>
              <a:ext cx="11114" cy="215582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471486" y="3327400"/>
              <a:ext cx="11114" cy="173513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433386" y="1117599"/>
              <a:ext cx="11114" cy="394652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268286" y="2882900"/>
              <a:ext cx="11114" cy="218122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230186" y="2082799"/>
              <a:ext cx="11114" cy="298926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166686" y="4965700"/>
              <a:ext cx="11114" cy="10001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141286" y="1854200"/>
              <a:ext cx="11114" cy="32131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88899" y="3352800"/>
              <a:ext cx="12701" cy="171926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-1" y="2463800"/>
              <a:ext cx="12701" cy="25971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38" name="Google Shape;438;p10"/>
          <p:cNvSpPr txBox="1"/>
          <p:nvPr>
            <p:ph idx="12" type="sldNum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itle Slide" showMasterSp="0">
  <p:cSld name="9_Title Slide">
    <p:bg>
      <p:bgPr>
        <a:solidFill>
          <a:schemeClr val="accent4"/>
        </a:solid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9"/>
          <p:cNvSpPr txBox="1"/>
          <p:nvPr>
            <p:ph type="title"/>
          </p:nvPr>
        </p:nvSpPr>
        <p:spPr>
          <a:xfrm>
            <a:off x="1399502" y="1986150"/>
            <a:ext cx="14313825" cy="56479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1" name="Google Shape;641;p19"/>
          <p:cNvSpPr txBox="1"/>
          <p:nvPr>
            <p:ph idx="1" type="body"/>
          </p:nvPr>
        </p:nvSpPr>
        <p:spPr>
          <a:xfrm>
            <a:off x="3464195" y="7634132"/>
            <a:ext cx="6962026" cy="47348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84200" lvl="5" marL="27432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84200" lvl="6" marL="32004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84200" lvl="7" marL="36576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84200" lvl="8" marL="41148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42" name="Google Shape;642;p19"/>
          <p:cNvGrpSpPr/>
          <p:nvPr/>
        </p:nvGrpSpPr>
        <p:grpSpPr>
          <a:xfrm>
            <a:off x="1399502" y="11145602"/>
            <a:ext cx="1396624" cy="1395987"/>
            <a:chOff x="0" y="0"/>
            <a:chExt cx="1395985" cy="1395985"/>
          </a:xfrm>
        </p:grpSpPr>
        <p:sp>
          <p:nvSpPr>
            <p:cNvPr id="643" name="Google Shape;643;p19"/>
            <p:cNvSpPr/>
            <p:nvPr/>
          </p:nvSpPr>
          <p:spPr>
            <a:xfrm>
              <a:off x="0" y="0"/>
              <a:ext cx="1395985" cy="139598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251184" y="256109"/>
              <a:ext cx="920704" cy="880390"/>
            </a:xfrm>
            <a:custGeom>
              <a:rect b="b" l="l" r="r" t="t"/>
              <a:pathLst>
                <a:path extrusionOk="0" h="21458" w="21600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645" name="Google Shape;645;p19"/>
          <p:cNvGrpSpPr/>
          <p:nvPr/>
        </p:nvGrpSpPr>
        <p:grpSpPr>
          <a:xfrm>
            <a:off x="17000347" y="23814"/>
            <a:ext cx="6594308" cy="13238164"/>
            <a:chOff x="-1" y="0"/>
            <a:chExt cx="6591301" cy="13238163"/>
          </a:xfrm>
        </p:grpSpPr>
        <p:sp>
          <p:nvSpPr>
            <p:cNvPr id="646" name="Google Shape;646;p19"/>
            <p:cNvSpPr/>
            <p:nvPr/>
          </p:nvSpPr>
          <p:spPr>
            <a:xfrm>
              <a:off x="4851400" y="1296987"/>
              <a:ext cx="58739" cy="17938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-1" y="11977687"/>
              <a:ext cx="122239" cy="36988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1638300" y="12498387"/>
              <a:ext cx="57150" cy="11588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3238500" y="11723687"/>
              <a:ext cx="58739" cy="17621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4851400" y="12777787"/>
              <a:ext cx="58739" cy="11747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1524000" y="3506787"/>
              <a:ext cx="293689" cy="58737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6464300" y="6326187"/>
              <a:ext cx="57150" cy="11588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1498600" y="10339387"/>
              <a:ext cx="328614" cy="98901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1638300" y="1906587"/>
              <a:ext cx="58739" cy="11747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1638300" y="7748587"/>
              <a:ext cx="57150" cy="5715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3238500" y="11469687"/>
              <a:ext cx="65089" cy="13176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4851400" y="13044487"/>
              <a:ext cx="63500" cy="19367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25399" y="11787187"/>
              <a:ext cx="57151" cy="5715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4851400" y="6961187"/>
              <a:ext cx="61914" cy="18573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25399" y="6681787"/>
              <a:ext cx="60326" cy="6032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3238500" y="9551987"/>
              <a:ext cx="61914" cy="12541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25399" y="11025187"/>
              <a:ext cx="60326" cy="6032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1638300" y="11914187"/>
              <a:ext cx="57150" cy="11588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4851400" y="11101387"/>
              <a:ext cx="57150" cy="11588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1638300" y="11952287"/>
              <a:ext cx="58739" cy="17621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3238500" y="11647487"/>
              <a:ext cx="57150" cy="5715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4851400" y="12915900"/>
              <a:ext cx="58739" cy="1778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3238500" y="11977687"/>
              <a:ext cx="57150" cy="5715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4787900" y="9056687"/>
              <a:ext cx="174625" cy="34925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6464300" y="9742487"/>
              <a:ext cx="57150" cy="5715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25399" y="8916987"/>
              <a:ext cx="57151" cy="5715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1638300" y="12892087"/>
              <a:ext cx="57150" cy="17462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3187700" y="7392987"/>
              <a:ext cx="166688" cy="16668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4851400" y="7392987"/>
              <a:ext cx="58739" cy="11747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6464300" y="8891587"/>
              <a:ext cx="57150" cy="5715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25399" y="9463087"/>
              <a:ext cx="58739" cy="17621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3238500" y="4776787"/>
              <a:ext cx="57150" cy="5715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4851400" y="8167687"/>
              <a:ext cx="57150" cy="5715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6451600" y="12460287"/>
              <a:ext cx="63500" cy="12858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-1" y="6122987"/>
              <a:ext cx="101601" cy="20478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3238500" y="7532687"/>
              <a:ext cx="57150" cy="17462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4851400" y="10593387"/>
              <a:ext cx="65089" cy="19685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6451600" y="2465387"/>
              <a:ext cx="61914" cy="18573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25399" y="8142287"/>
              <a:ext cx="57151" cy="11588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1638300" y="5030787"/>
              <a:ext cx="57150" cy="5715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3238500" y="9869487"/>
              <a:ext cx="58739" cy="17780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4851400" y="10821987"/>
              <a:ext cx="61914" cy="6191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6464300" y="6491287"/>
              <a:ext cx="58739" cy="17621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25399" y="7596187"/>
              <a:ext cx="57151" cy="5715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1638300" y="5945187"/>
              <a:ext cx="65089" cy="13176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3238500" y="7532687"/>
              <a:ext cx="58739" cy="5873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4851400" y="6440487"/>
              <a:ext cx="58739" cy="17621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6451600" y="9018587"/>
              <a:ext cx="69850" cy="20955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25399" y="6910387"/>
              <a:ext cx="58739" cy="11747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1638300" y="5360987"/>
              <a:ext cx="65089" cy="6508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3238500" y="3519487"/>
              <a:ext cx="58739" cy="11906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4851400" y="10453687"/>
              <a:ext cx="69850" cy="20955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25399" y="5995987"/>
              <a:ext cx="58739" cy="5873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1638300" y="4687887"/>
              <a:ext cx="58739" cy="11906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3225800" y="6719887"/>
              <a:ext cx="98426" cy="19843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4851400" y="7507287"/>
              <a:ext cx="57150" cy="11588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25399" y="4624387"/>
              <a:ext cx="58739" cy="11747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1638300" y="7253287"/>
              <a:ext cx="63500" cy="19208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3238500" y="3049587"/>
              <a:ext cx="57150" cy="11588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4851400" y="5665787"/>
              <a:ext cx="57150" cy="11588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6388100" y="5018087"/>
              <a:ext cx="203200" cy="61118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12699" y="6643687"/>
              <a:ext cx="80964" cy="24288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1638300" y="7062787"/>
              <a:ext cx="57150" cy="11588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3238500" y="4294187"/>
              <a:ext cx="57150" cy="11588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4813300" y="3379787"/>
              <a:ext cx="130175" cy="13017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6464300" y="7138987"/>
              <a:ext cx="57150" cy="11588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25399" y="2249487"/>
              <a:ext cx="57151" cy="17462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3200400" y="458787"/>
              <a:ext cx="136525" cy="13652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4851400" y="2300287"/>
              <a:ext cx="57150" cy="11588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6464300" y="2274887"/>
              <a:ext cx="57150" cy="11588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3238500" y="1627187"/>
              <a:ext cx="57150" cy="5715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7" name="Google Shape;717;p19"/>
            <p:cNvSpPr/>
            <p:nvPr/>
          </p:nvSpPr>
          <p:spPr>
            <a:xfrm>
              <a:off x="4851400" y="5399087"/>
              <a:ext cx="57150" cy="11588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6464300" y="3074987"/>
              <a:ext cx="58739" cy="11747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-1" y="2135187"/>
              <a:ext cx="109539" cy="21907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1638300" y="4803775"/>
              <a:ext cx="58739" cy="17621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6464300" y="5132387"/>
              <a:ext cx="58739" cy="17621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1638300" y="0"/>
              <a:ext cx="57150" cy="176213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3238500" y="26987"/>
              <a:ext cx="60325" cy="6032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6464300" y="954087"/>
              <a:ext cx="57150" cy="11588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725" name="Google Shape;725;p19"/>
          <p:cNvSpPr txBox="1"/>
          <p:nvPr>
            <p:ph idx="12" type="sldNum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Slide">
  <p:cSld name="10_Title Slide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0"/>
          <p:cNvSpPr txBox="1"/>
          <p:nvPr>
            <p:ph type="title"/>
          </p:nvPr>
        </p:nvSpPr>
        <p:spPr>
          <a:xfrm>
            <a:off x="4074958" y="3373440"/>
            <a:ext cx="15632336" cy="4775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8" name="Google Shape;728;p20"/>
          <p:cNvSpPr txBox="1"/>
          <p:nvPr>
            <p:ph idx="12" type="sldNum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itle Slide" showMasterSp="0">
  <p:cSld name="11_Title Slide">
    <p:bg>
      <p:bgPr>
        <a:solidFill>
          <a:schemeClr val="accent2"/>
        </a:solidFill>
      </p:bgPr>
    </p:bg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Google Shape;730;p21"/>
          <p:cNvGrpSpPr/>
          <p:nvPr/>
        </p:nvGrpSpPr>
        <p:grpSpPr>
          <a:xfrm>
            <a:off x="3106193" y="769470"/>
            <a:ext cx="20713618" cy="11825384"/>
            <a:chOff x="0" y="-1"/>
            <a:chExt cx="20704174" cy="11825382"/>
          </a:xfrm>
        </p:grpSpPr>
        <p:sp>
          <p:nvSpPr>
            <p:cNvPr id="731" name="Google Shape;731;p21"/>
            <p:cNvSpPr/>
            <p:nvPr/>
          </p:nvSpPr>
          <p:spPr>
            <a:xfrm flipH="1" rot="10800000">
              <a:off x="0" y="10016004"/>
              <a:ext cx="41275" cy="133191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2" name="Google Shape;732;p21"/>
            <p:cNvSpPr/>
            <p:nvPr/>
          </p:nvSpPr>
          <p:spPr>
            <a:xfrm flipH="1" rot="10800000">
              <a:off x="81615" y="60513"/>
              <a:ext cx="41276" cy="631349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3" name="Google Shape;733;p21"/>
            <p:cNvSpPr/>
            <p:nvPr/>
          </p:nvSpPr>
          <p:spPr>
            <a:xfrm flipH="1" rot="10800000">
              <a:off x="4076699" y="10028704"/>
              <a:ext cx="41276" cy="133191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4" name="Google Shape;734;p21"/>
            <p:cNvSpPr/>
            <p:nvPr/>
          </p:nvSpPr>
          <p:spPr>
            <a:xfrm flipH="1" rot="10800000">
              <a:off x="4051299" y="94128"/>
              <a:ext cx="41276" cy="631349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5" name="Google Shape;735;p21"/>
            <p:cNvSpPr/>
            <p:nvPr/>
          </p:nvSpPr>
          <p:spPr>
            <a:xfrm flipH="1" rot="10800000">
              <a:off x="8915399" y="10028704"/>
              <a:ext cx="41276" cy="133191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6" name="Google Shape;736;p21"/>
            <p:cNvSpPr/>
            <p:nvPr/>
          </p:nvSpPr>
          <p:spPr>
            <a:xfrm flipH="1" rot="10800000">
              <a:off x="8101989" y="513229"/>
              <a:ext cx="41276" cy="631349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7" name="Google Shape;737;p21"/>
            <p:cNvSpPr/>
            <p:nvPr/>
          </p:nvSpPr>
          <p:spPr>
            <a:xfrm flipH="1" rot="10800000">
              <a:off x="16890998" y="10028704"/>
              <a:ext cx="41276" cy="133191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8" name="Google Shape;738;p21"/>
            <p:cNvSpPr/>
            <p:nvPr/>
          </p:nvSpPr>
          <p:spPr>
            <a:xfrm flipH="1" rot="10800000">
              <a:off x="12231592" y="-1"/>
              <a:ext cx="41276" cy="631349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9" name="Google Shape;739;p21"/>
            <p:cNvSpPr/>
            <p:nvPr/>
          </p:nvSpPr>
          <p:spPr>
            <a:xfrm flipH="1" rot="10800000">
              <a:off x="16344898" y="10491880"/>
              <a:ext cx="41276" cy="133350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0" name="Google Shape;740;p21"/>
            <p:cNvSpPr/>
            <p:nvPr/>
          </p:nvSpPr>
          <p:spPr>
            <a:xfrm flipH="1" rot="10800000">
              <a:off x="20662898" y="10003304"/>
              <a:ext cx="41276" cy="133191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1" name="Google Shape;741;p21"/>
            <p:cNvSpPr/>
            <p:nvPr/>
          </p:nvSpPr>
          <p:spPr>
            <a:xfrm flipH="1" rot="10800000">
              <a:off x="16282281" y="190044"/>
              <a:ext cx="45764" cy="6503603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742" name="Google Shape;742;p21"/>
          <p:cNvSpPr txBox="1"/>
          <p:nvPr>
            <p:ph type="title"/>
          </p:nvPr>
        </p:nvSpPr>
        <p:spPr>
          <a:xfrm>
            <a:off x="10438316" y="8268049"/>
            <a:ext cx="12580094" cy="4775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3" name="Google Shape;743;p21"/>
          <p:cNvSpPr txBox="1"/>
          <p:nvPr/>
        </p:nvSpPr>
        <p:spPr>
          <a:xfrm>
            <a:off x="21363666" y="744071"/>
            <a:ext cx="234380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AU" sz="14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21"/>
          <p:cNvSpPr txBox="1"/>
          <p:nvPr>
            <p:ph idx="12" type="sldNum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 column" showMasterSp="0">
  <p:cSld name="Title and text 2 column">
    <p:bg>
      <p:bgPr>
        <a:solidFill>
          <a:srgbClr val="FEFEFE"/>
        </a:solidFill>
      </p:bgPr>
    </p:bg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22"/>
          <p:cNvGrpSpPr/>
          <p:nvPr/>
        </p:nvGrpSpPr>
        <p:grpSpPr>
          <a:xfrm>
            <a:off x="863994" y="12153898"/>
            <a:ext cx="22911720" cy="1031877"/>
            <a:chOff x="0" y="-1"/>
            <a:chExt cx="22901274" cy="1031876"/>
          </a:xfrm>
        </p:grpSpPr>
        <p:sp>
          <p:nvSpPr>
            <p:cNvPr id="747" name="Google Shape;747;p22"/>
            <p:cNvSpPr/>
            <p:nvPr/>
          </p:nvSpPr>
          <p:spPr>
            <a:xfrm>
              <a:off x="0" y="5588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127000" y="4445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355600" y="4445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355600" y="88899"/>
              <a:ext cx="117476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355600" y="-1"/>
              <a:ext cx="117476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482600" y="3175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482600" y="2032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482600" y="88899"/>
              <a:ext cx="117476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596900" y="3175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1422400" y="3175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1892300" y="800100"/>
              <a:ext cx="117476" cy="952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3314700" y="5588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3441700" y="9144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3441700" y="6731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3441700" y="5588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3441700" y="88899"/>
              <a:ext cx="117476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3" name="Google Shape;763;p22"/>
            <p:cNvSpPr/>
            <p:nvPr/>
          </p:nvSpPr>
          <p:spPr>
            <a:xfrm>
              <a:off x="3556000" y="800100"/>
              <a:ext cx="117476" cy="952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3556000" y="6731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3556000" y="5588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4381500" y="3175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5092700" y="-1"/>
              <a:ext cx="117476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5219700" y="88899"/>
              <a:ext cx="117476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5575300" y="-1"/>
              <a:ext cx="117476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6159500" y="88899"/>
              <a:ext cx="117476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6273800" y="3175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6400800" y="3175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6515100" y="800100"/>
              <a:ext cx="117475" cy="952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6756400" y="444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6985000" y="800100"/>
              <a:ext cx="117475" cy="952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71120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73406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8407400" y="6731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8407400" y="-1"/>
              <a:ext cx="117475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85344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8648700" y="-1"/>
              <a:ext cx="117475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8763000" y="2032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87630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88900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8890000" y="2032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88900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9004300" y="-1"/>
              <a:ext cx="117475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9118600" y="444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9118600" y="2032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9245600" y="9144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93599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9474200" y="6731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94742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9715500" y="9144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9715500" y="800100"/>
              <a:ext cx="117475" cy="952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9829800" y="800100"/>
              <a:ext cx="117475" cy="952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98298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9956800" y="9144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9956800" y="800100"/>
              <a:ext cx="117475" cy="952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9956800" y="6731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99568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10071100" y="9144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10071100" y="6731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10071100" y="444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10185400" y="317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10312400" y="444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108966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10896600" y="-1"/>
              <a:ext cx="117475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11137900" y="9144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111379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11252200" y="-1"/>
              <a:ext cx="117475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11366500" y="6731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11366500" y="2032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11493500" y="6731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114935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114935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11607800" y="317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11607800" y="-1"/>
              <a:ext cx="117475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117221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22783798" y="5588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22669498" y="9144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22669498" y="6731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22669498" y="5588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22669498" y="88899"/>
              <a:ext cx="117476" cy="117476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22555198" y="800100"/>
              <a:ext cx="117476" cy="952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22555198" y="6731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22555198" y="5588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21716998" y="3175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21005800" y="-1"/>
              <a:ext cx="117475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208915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20535900" y="-1"/>
              <a:ext cx="117475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133985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13525500" y="444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13754100" y="444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137541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13754100" y="-1"/>
              <a:ext cx="117475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13881100" y="317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13881100" y="2032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138811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13995400" y="317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14820900" y="317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15290800" y="800100"/>
              <a:ext cx="117475" cy="952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167132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16840200" y="9144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16840200" y="6731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168402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168402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8" name="Google Shape;848;p22"/>
            <p:cNvSpPr/>
            <p:nvPr/>
          </p:nvSpPr>
          <p:spPr>
            <a:xfrm>
              <a:off x="16954500" y="800100"/>
              <a:ext cx="117475" cy="952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9" name="Google Shape;849;p22"/>
            <p:cNvSpPr/>
            <p:nvPr/>
          </p:nvSpPr>
          <p:spPr>
            <a:xfrm>
              <a:off x="16954500" y="6731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0" name="Google Shape;850;p22"/>
            <p:cNvSpPr/>
            <p:nvPr/>
          </p:nvSpPr>
          <p:spPr>
            <a:xfrm>
              <a:off x="169545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17780000" y="317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18491200" y="-1"/>
              <a:ext cx="117475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186055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18961100" y="-1"/>
              <a:ext cx="117475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855" name="Google Shape;855;p22"/>
          <p:cNvSpPr/>
          <p:nvPr/>
        </p:nvSpPr>
        <p:spPr>
          <a:xfrm>
            <a:off x="686113" y="685800"/>
            <a:ext cx="22991502" cy="537882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6" name="Google Shape;856;p22"/>
          <p:cNvSpPr txBox="1"/>
          <p:nvPr/>
        </p:nvSpPr>
        <p:spPr>
          <a:xfrm>
            <a:off x="21010370" y="847019"/>
            <a:ext cx="234380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AU" sz="14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22"/>
          <p:cNvSpPr txBox="1"/>
          <p:nvPr>
            <p:ph type="title"/>
          </p:nvPr>
        </p:nvSpPr>
        <p:spPr>
          <a:xfrm>
            <a:off x="1345915" y="2411884"/>
            <a:ext cx="10452535" cy="2133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8" name="Google Shape;858;p22"/>
          <p:cNvSpPr txBox="1"/>
          <p:nvPr>
            <p:ph idx="1" type="body"/>
          </p:nvPr>
        </p:nvSpPr>
        <p:spPr>
          <a:xfrm>
            <a:off x="1345915" y="4545106"/>
            <a:ext cx="10452535" cy="40436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37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37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37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AutoNum type="arabicPeriod"/>
              <a:defRPr b="0" i="0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84200" lvl="5" marL="27432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84200" lvl="6" marL="32004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84200" lvl="7" marL="36576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84200" lvl="8" marL="41148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9" name="Google Shape;859;p22"/>
          <p:cNvSpPr txBox="1"/>
          <p:nvPr>
            <p:ph idx="12" type="sldNum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table" showMasterSp="0">
  <p:cSld name="Title, text and table">
    <p:bg>
      <p:bgPr>
        <a:solidFill>
          <a:srgbClr val="FEFEFE"/>
        </a:solidFill>
      </p:bgPr>
    </p:bg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1" name="Google Shape;861;p23"/>
          <p:cNvGrpSpPr/>
          <p:nvPr/>
        </p:nvGrpSpPr>
        <p:grpSpPr>
          <a:xfrm>
            <a:off x="863994" y="12153898"/>
            <a:ext cx="22911720" cy="1031877"/>
            <a:chOff x="0" y="-1"/>
            <a:chExt cx="22901274" cy="1031876"/>
          </a:xfrm>
        </p:grpSpPr>
        <p:sp>
          <p:nvSpPr>
            <p:cNvPr id="862" name="Google Shape;862;p23"/>
            <p:cNvSpPr/>
            <p:nvPr/>
          </p:nvSpPr>
          <p:spPr>
            <a:xfrm>
              <a:off x="0" y="5588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127000" y="4445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355600" y="4445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355600" y="88899"/>
              <a:ext cx="117476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355600" y="-1"/>
              <a:ext cx="117476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482600" y="3175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482600" y="2032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482600" y="88899"/>
              <a:ext cx="117476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596900" y="3175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1422400" y="3175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1892300" y="800100"/>
              <a:ext cx="117476" cy="952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3314700" y="5588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3441700" y="9144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3441700" y="6731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3441700" y="5588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3441700" y="88899"/>
              <a:ext cx="117476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3556000" y="800100"/>
              <a:ext cx="117476" cy="952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3556000" y="6731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3556000" y="5588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4381500" y="3175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5092700" y="-1"/>
              <a:ext cx="117476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5219700" y="88899"/>
              <a:ext cx="117476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5575300" y="-1"/>
              <a:ext cx="117476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6159500" y="88899"/>
              <a:ext cx="117476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6273800" y="3175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6400800" y="3175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6515100" y="800100"/>
              <a:ext cx="117475" cy="952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6756400" y="444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6985000" y="800100"/>
              <a:ext cx="117475" cy="952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71120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73406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8407400" y="6731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8407400" y="-1"/>
              <a:ext cx="117475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85344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8648700" y="-1"/>
              <a:ext cx="117475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8763000" y="2032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87630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88900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8890000" y="2032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88900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9004300" y="-1"/>
              <a:ext cx="117475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9118600" y="444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9118600" y="2032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9245600" y="9144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93599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9474200" y="6731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94742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9715500" y="9144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9715500" y="800100"/>
              <a:ext cx="117475" cy="952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9829800" y="800100"/>
              <a:ext cx="117475" cy="952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98298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9956800" y="9144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9956800" y="800100"/>
              <a:ext cx="117475" cy="952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9956800" y="6731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99568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10071100" y="9144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10071100" y="6731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10071100" y="444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10185400" y="317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10312400" y="444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108966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10896600" y="-1"/>
              <a:ext cx="117475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11137900" y="9144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111379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11252200" y="-1"/>
              <a:ext cx="117475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11366500" y="6731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11366500" y="2032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11493500" y="6731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114935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114935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11607800" y="317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11607800" y="-1"/>
              <a:ext cx="117475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117221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22783798" y="5588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22669498" y="9144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22669498" y="6731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22669498" y="5588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9" name="Google Shape;939;p23"/>
            <p:cNvSpPr/>
            <p:nvPr/>
          </p:nvSpPr>
          <p:spPr>
            <a:xfrm>
              <a:off x="22669498" y="88899"/>
              <a:ext cx="117476" cy="117476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22555198" y="800100"/>
              <a:ext cx="117476" cy="952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22555198" y="6731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22555198" y="5588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21716998" y="3175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21005800" y="-1"/>
              <a:ext cx="117475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208915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20535900" y="-1"/>
              <a:ext cx="117475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133985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13525500" y="444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13754100" y="444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137541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13754100" y="-1"/>
              <a:ext cx="117475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13881100" y="317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13881100" y="2032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4" name="Google Shape;954;p23"/>
            <p:cNvSpPr/>
            <p:nvPr/>
          </p:nvSpPr>
          <p:spPr>
            <a:xfrm>
              <a:off x="138811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13995400" y="317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14820900" y="317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15290800" y="800100"/>
              <a:ext cx="117475" cy="952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167132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16840200" y="9144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16840200" y="6731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168402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168402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16954500" y="800100"/>
              <a:ext cx="117475" cy="952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16954500" y="6731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169545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17780000" y="317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18491200" y="-1"/>
              <a:ext cx="117475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186055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18961100" y="-1"/>
              <a:ext cx="117475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970" name="Google Shape;970;p23"/>
          <p:cNvSpPr/>
          <p:nvPr/>
        </p:nvSpPr>
        <p:spPr>
          <a:xfrm>
            <a:off x="686113" y="685800"/>
            <a:ext cx="22991502" cy="537882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1" name="Google Shape;971;p23"/>
          <p:cNvSpPr txBox="1"/>
          <p:nvPr/>
        </p:nvSpPr>
        <p:spPr>
          <a:xfrm>
            <a:off x="21010370" y="847019"/>
            <a:ext cx="234380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AU" sz="14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23"/>
          <p:cNvSpPr txBox="1"/>
          <p:nvPr>
            <p:ph type="title"/>
          </p:nvPr>
        </p:nvSpPr>
        <p:spPr>
          <a:xfrm>
            <a:off x="1345915" y="2411884"/>
            <a:ext cx="10452535" cy="2133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3" name="Google Shape;973;p23"/>
          <p:cNvSpPr txBox="1"/>
          <p:nvPr>
            <p:ph idx="1" type="body"/>
          </p:nvPr>
        </p:nvSpPr>
        <p:spPr>
          <a:xfrm>
            <a:off x="1345915" y="4545106"/>
            <a:ext cx="10452535" cy="40436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37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37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37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AutoNum type="arabicPeriod"/>
              <a:defRPr b="0" i="0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84200" lvl="5" marL="27432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84200" lvl="6" marL="32004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84200" lvl="7" marL="36576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84200" lvl="8" marL="41148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4" name="Google Shape;974;p23"/>
          <p:cNvSpPr txBox="1"/>
          <p:nvPr>
            <p:ph idx="12" type="sldNum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arge text" showMasterSp="0">
  <p:cSld name="Title and large text">
    <p:bg>
      <p:bgPr>
        <a:solidFill>
          <a:srgbClr val="FEFEFE"/>
        </a:solidFill>
      </p:bgPr>
    </p:bg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6" name="Google Shape;976;p24"/>
          <p:cNvGrpSpPr/>
          <p:nvPr/>
        </p:nvGrpSpPr>
        <p:grpSpPr>
          <a:xfrm>
            <a:off x="863994" y="12153898"/>
            <a:ext cx="22911720" cy="1031877"/>
            <a:chOff x="0" y="-1"/>
            <a:chExt cx="22901274" cy="1031876"/>
          </a:xfrm>
        </p:grpSpPr>
        <p:sp>
          <p:nvSpPr>
            <p:cNvPr id="977" name="Google Shape;977;p24"/>
            <p:cNvSpPr/>
            <p:nvPr/>
          </p:nvSpPr>
          <p:spPr>
            <a:xfrm>
              <a:off x="0" y="5588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127000" y="4445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355600" y="4445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355600" y="88899"/>
              <a:ext cx="117476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355600" y="-1"/>
              <a:ext cx="117476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482600" y="3175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482600" y="2032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482600" y="88899"/>
              <a:ext cx="117476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596900" y="3175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1422400" y="3175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1892300" y="800100"/>
              <a:ext cx="117476" cy="952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3314700" y="5588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3441700" y="9144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3441700" y="6731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3441700" y="5588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3441700" y="88899"/>
              <a:ext cx="117476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3556000" y="800100"/>
              <a:ext cx="117476" cy="952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3556000" y="6731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3556000" y="5588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4381500" y="3175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5092700" y="-1"/>
              <a:ext cx="117476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5219700" y="88899"/>
              <a:ext cx="117476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5575300" y="-1"/>
              <a:ext cx="117476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6159500" y="88899"/>
              <a:ext cx="117476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6273800" y="3175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6400800" y="3175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6515100" y="800100"/>
              <a:ext cx="117475" cy="952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6756400" y="444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6985000" y="800100"/>
              <a:ext cx="117475" cy="952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71120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73406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8407400" y="6731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8407400" y="-1"/>
              <a:ext cx="117475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85344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8648700" y="-1"/>
              <a:ext cx="117475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8763000" y="2032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87630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88900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8890000" y="2032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88900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9004300" y="-1"/>
              <a:ext cx="117475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9118600" y="444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9118600" y="2032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9245600" y="9144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93599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2" name="Google Shape;1022;p24"/>
            <p:cNvSpPr/>
            <p:nvPr/>
          </p:nvSpPr>
          <p:spPr>
            <a:xfrm>
              <a:off x="9474200" y="6731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3" name="Google Shape;1023;p24"/>
            <p:cNvSpPr/>
            <p:nvPr/>
          </p:nvSpPr>
          <p:spPr>
            <a:xfrm>
              <a:off x="94742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4" name="Google Shape;1024;p24"/>
            <p:cNvSpPr/>
            <p:nvPr/>
          </p:nvSpPr>
          <p:spPr>
            <a:xfrm>
              <a:off x="9715500" y="9144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9715500" y="800100"/>
              <a:ext cx="117475" cy="952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6" name="Google Shape;1026;p24"/>
            <p:cNvSpPr/>
            <p:nvPr/>
          </p:nvSpPr>
          <p:spPr>
            <a:xfrm>
              <a:off x="9829800" y="800100"/>
              <a:ext cx="117475" cy="952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7" name="Google Shape;1027;p24"/>
            <p:cNvSpPr/>
            <p:nvPr/>
          </p:nvSpPr>
          <p:spPr>
            <a:xfrm>
              <a:off x="98298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9956800" y="9144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9956800" y="800100"/>
              <a:ext cx="117475" cy="952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9956800" y="6731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99568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2" name="Google Shape;1032;p24"/>
            <p:cNvSpPr/>
            <p:nvPr/>
          </p:nvSpPr>
          <p:spPr>
            <a:xfrm>
              <a:off x="10071100" y="9144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3" name="Google Shape;1033;p24"/>
            <p:cNvSpPr/>
            <p:nvPr/>
          </p:nvSpPr>
          <p:spPr>
            <a:xfrm>
              <a:off x="10071100" y="6731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4" name="Google Shape;1034;p24"/>
            <p:cNvSpPr/>
            <p:nvPr/>
          </p:nvSpPr>
          <p:spPr>
            <a:xfrm>
              <a:off x="10071100" y="444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5" name="Google Shape;1035;p24"/>
            <p:cNvSpPr/>
            <p:nvPr/>
          </p:nvSpPr>
          <p:spPr>
            <a:xfrm>
              <a:off x="10185400" y="317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6" name="Google Shape;1036;p24"/>
            <p:cNvSpPr/>
            <p:nvPr/>
          </p:nvSpPr>
          <p:spPr>
            <a:xfrm>
              <a:off x="10312400" y="444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7" name="Google Shape;1037;p24"/>
            <p:cNvSpPr/>
            <p:nvPr/>
          </p:nvSpPr>
          <p:spPr>
            <a:xfrm>
              <a:off x="108966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8" name="Google Shape;1038;p24"/>
            <p:cNvSpPr/>
            <p:nvPr/>
          </p:nvSpPr>
          <p:spPr>
            <a:xfrm>
              <a:off x="10896600" y="-1"/>
              <a:ext cx="117475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9" name="Google Shape;1039;p24"/>
            <p:cNvSpPr/>
            <p:nvPr/>
          </p:nvSpPr>
          <p:spPr>
            <a:xfrm>
              <a:off x="11137900" y="9144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0" name="Google Shape;1040;p24"/>
            <p:cNvSpPr/>
            <p:nvPr/>
          </p:nvSpPr>
          <p:spPr>
            <a:xfrm>
              <a:off x="111379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11252200" y="-1"/>
              <a:ext cx="117475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2" name="Google Shape;1042;p24"/>
            <p:cNvSpPr/>
            <p:nvPr/>
          </p:nvSpPr>
          <p:spPr>
            <a:xfrm>
              <a:off x="11366500" y="6731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11366500" y="2032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11493500" y="6731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5" name="Google Shape;1045;p24"/>
            <p:cNvSpPr/>
            <p:nvPr/>
          </p:nvSpPr>
          <p:spPr>
            <a:xfrm>
              <a:off x="114935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6" name="Google Shape;1046;p24"/>
            <p:cNvSpPr/>
            <p:nvPr/>
          </p:nvSpPr>
          <p:spPr>
            <a:xfrm>
              <a:off x="114935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11607800" y="317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8" name="Google Shape;1048;p24"/>
            <p:cNvSpPr/>
            <p:nvPr/>
          </p:nvSpPr>
          <p:spPr>
            <a:xfrm>
              <a:off x="11607800" y="-1"/>
              <a:ext cx="117475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117221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22783798" y="5588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22669498" y="9144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22669498" y="6731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22669498" y="5588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22669498" y="88899"/>
              <a:ext cx="117476" cy="117476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22555198" y="800100"/>
              <a:ext cx="117476" cy="952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22555198" y="6731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22555198" y="5588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21716998" y="317500"/>
              <a:ext cx="117476" cy="117475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21005800" y="-1"/>
              <a:ext cx="117475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208915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20535900" y="-1"/>
              <a:ext cx="117475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133985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13525500" y="444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13754100" y="444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137541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13754100" y="-1"/>
              <a:ext cx="117475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13881100" y="317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13881100" y="2032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138811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13995400" y="317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14820900" y="317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15290800" y="800100"/>
              <a:ext cx="117475" cy="952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167132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16840200" y="9144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16840200" y="6731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168402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168402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16954500" y="800100"/>
              <a:ext cx="117475" cy="952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16954500" y="6731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16954500" y="5588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17780000" y="317500"/>
              <a:ext cx="117475" cy="1174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18491200" y="-1"/>
              <a:ext cx="117475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18605500" y="88899"/>
              <a:ext cx="117475" cy="1174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18961100" y="-1"/>
              <a:ext cx="117475" cy="904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85" name="Google Shape;1085;p24"/>
          <p:cNvSpPr/>
          <p:nvPr/>
        </p:nvSpPr>
        <p:spPr>
          <a:xfrm>
            <a:off x="686113" y="685800"/>
            <a:ext cx="22991502" cy="537882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6" name="Google Shape;1086;p24"/>
          <p:cNvSpPr txBox="1"/>
          <p:nvPr/>
        </p:nvSpPr>
        <p:spPr>
          <a:xfrm>
            <a:off x="21010370" y="847019"/>
            <a:ext cx="234380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AU" sz="14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24"/>
          <p:cNvSpPr txBox="1"/>
          <p:nvPr>
            <p:ph type="title"/>
          </p:nvPr>
        </p:nvSpPr>
        <p:spPr>
          <a:xfrm>
            <a:off x="1345915" y="2411885"/>
            <a:ext cx="10452535" cy="23287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8" name="Google Shape;1088;p24"/>
          <p:cNvSpPr txBox="1"/>
          <p:nvPr>
            <p:ph idx="1" type="body"/>
          </p:nvPr>
        </p:nvSpPr>
        <p:spPr>
          <a:xfrm>
            <a:off x="686113" y="4740653"/>
            <a:ext cx="21861547" cy="89753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82600" lvl="3" marL="18288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–"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82600" lvl="4" marL="22860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AutoNum type="arabicPeriod"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84200" lvl="5" marL="27432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84200" lvl="6" marL="32004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84200" lvl="7" marL="36576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84200" lvl="8" marL="41148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9" name="Google Shape;1089;p24"/>
          <p:cNvSpPr txBox="1"/>
          <p:nvPr>
            <p:ph idx="12" type="sldNum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large text" showMasterSp="0">
  <p:cSld name="1_Title and large text">
    <p:bg>
      <p:bgPr>
        <a:solidFill>
          <a:srgbClr val="FEFEFE"/>
        </a:solidFill>
      </p:bgPr>
    </p:bg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1" name="Google Shape;1091;p25"/>
          <p:cNvGrpSpPr/>
          <p:nvPr/>
        </p:nvGrpSpPr>
        <p:grpSpPr>
          <a:xfrm>
            <a:off x="533643" y="-2"/>
            <a:ext cx="23839242" cy="4549779"/>
            <a:chOff x="0" y="-1"/>
            <a:chExt cx="23828374" cy="4549777"/>
          </a:xfrm>
        </p:grpSpPr>
        <p:sp>
          <p:nvSpPr>
            <p:cNvPr id="1092" name="Google Shape;1092;p25"/>
            <p:cNvSpPr/>
            <p:nvPr/>
          </p:nvSpPr>
          <p:spPr>
            <a:xfrm>
              <a:off x="4584700" y="-1"/>
              <a:ext cx="511176" cy="45085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66" y="21600"/>
                  </a:lnTo>
                  <a:lnTo>
                    <a:pt x="21600" y="21515"/>
                  </a:lnTo>
                  <a:lnTo>
                    <a:pt x="21534" y="0"/>
                  </a:lnTo>
                  <a:cubicBezTo>
                    <a:pt x="2153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3048000" y="-1"/>
              <a:ext cx="511176" cy="45720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68" y="21600"/>
                  </a:lnTo>
                  <a:lnTo>
                    <a:pt x="21600" y="21516"/>
                  </a:lnTo>
                  <a:lnTo>
                    <a:pt x="21533" y="0"/>
                  </a:lnTo>
                  <a:cubicBezTo>
                    <a:pt x="21533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076700" y="965200"/>
              <a:ext cx="511176" cy="511176"/>
            </a:xfrm>
            <a:custGeom>
              <a:rect b="b" l="l" r="r" t="t"/>
              <a:pathLst>
                <a:path extrusionOk="0" h="21600" w="21600">
                  <a:moveTo>
                    <a:pt x="21525" y="0"/>
                  </a:moveTo>
                  <a:lnTo>
                    <a:pt x="21600" y="21525"/>
                  </a:lnTo>
                  <a:lnTo>
                    <a:pt x="75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0" y="4038600"/>
              <a:ext cx="511176" cy="511176"/>
            </a:xfrm>
            <a:custGeom>
              <a:rect b="b" l="l" r="r" t="t"/>
              <a:pathLst>
                <a:path extrusionOk="0" h="21600" w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16167100" y="25399"/>
              <a:ext cx="511175" cy="47783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71" y="21600"/>
                  </a:lnTo>
                  <a:lnTo>
                    <a:pt x="21600" y="21520"/>
                  </a:lnTo>
                  <a:lnTo>
                    <a:pt x="21530" y="0"/>
                  </a:lnTo>
                  <a:cubicBezTo>
                    <a:pt x="2153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15659100" y="25399"/>
              <a:ext cx="511175" cy="47942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71" y="21600"/>
                  </a:lnTo>
                  <a:lnTo>
                    <a:pt x="21600" y="21519"/>
                  </a:lnTo>
                  <a:lnTo>
                    <a:pt x="21529" y="0"/>
                  </a:lnTo>
                  <a:cubicBezTo>
                    <a:pt x="21529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20256500" y="482599"/>
              <a:ext cx="511175" cy="511176"/>
            </a:xfrm>
            <a:custGeom>
              <a:rect b="b" l="l" r="r" t="t"/>
              <a:pathLst>
                <a:path extrusionOk="0" h="21600" w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15151100" y="495299"/>
              <a:ext cx="511175" cy="511176"/>
            </a:xfrm>
            <a:custGeom>
              <a:rect b="b" l="l" r="r" t="t"/>
              <a:pathLst>
                <a:path extrusionOk="0" h="21600" w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14122400" y="507999"/>
              <a:ext cx="511175" cy="511176"/>
            </a:xfrm>
            <a:custGeom>
              <a:rect b="b" l="l" r="r" t="t"/>
              <a:pathLst>
                <a:path extrusionOk="0" h="21600" w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18719800" y="1003300"/>
              <a:ext cx="511175" cy="511176"/>
            </a:xfrm>
            <a:custGeom>
              <a:rect b="b" l="l" r="r" t="t"/>
              <a:pathLst>
                <a:path extrusionOk="0" h="21600" w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20764500" y="1497012"/>
              <a:ext cx="511175" cy="512764"/>
            </a:xfrm>
            <a:custGeom>
              <a:rect b="b" l="l" r="r" t="t"/>
              <a:pathLst>
                <a:path extrusionOk="0" h="21600" w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19748500" y="1511300"/>
              <a:ext cx="511175" cy="511176"/>
            </a:xfrm>
            <a:custGeom>
              <a:rect b="b" l="l" r="r" t="t"/>
              <a:pathLst>
                <a:path extrusionOk="0" h="21600" w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18719800" y="1509712"/>
              <a:ext cx="511175" cy="512764"/>
            </a:xfrm>
            <a:custGeom>
              <a:rect b="b" l="l" r="r" t="t"/>
              <a:pathLst>
                <a:path extrusionOk="0" h="21600" w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17195800" y="1509712"/>
              <a:ext cx="511175" cy="512764"/>
            </a:xfrm>
            <a:custGeom>
              <a:rect b="b" l="l" r="r" t="t"/>
              <a:pathLst>
                <a:path extrusionOk="0" h="21600" w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14643100" y="1524000"/>
              <a:ext cx="511175" cy="511176"/>
            </a:xfrm>
            <a:custGeom>
              <a:rect b="b" l="l" r="r" t="t"/>
              <a:pathLst>
                <a:path extrusionOk="0" h="21600" w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20256500" y="2019300"/>
              <a:ext cx="511175" cy="511176"/>
            </a:xfrm>
            <a:custGeom>
              <a:rect b="b" l="l" r="r" t="t"/>
              <a:pathLst>
                <a:path extrusionOk="0" h="21600" w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18211800" y="2019300"/>
              <a:ext cx="511175" cy="511176"/>
            </a:xfrm>
            <a:custGeom>
              <a:rect b="b" l="l" r="r" t="t"/>
              <a:pathLst>
                <a:path extrusionOk="0" h="21600" w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20764500" y="2527300"/>
              <a:ext cx="511175" cy="511176"/>
            </a:xfrm>
            <a:custGeom>
              <a:rect b="b" l="l" r="r" t="t"/>
              <a:pathLst>
                <a:path extrusionOk="0" h="21600" w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20256500" y="2527300"/>
              <a:ext cx="511175" cy="511176"/>
            </a:xfrm>
            <a:custGeom>
              <a:rect b="b" l="l" r="r" t="t"/>
              <a:pathLst>
                <a:path extrusionOk="0" h="21600" w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23317198" y="3022600"/>
              <a:ext cx="511176" cy="479425"/>
            </a:xfrm>
            <a:custGeom>
              <a:rect b="b" l="l" r="r" t="t"/>
              <a:pathLst>
                <a:path extrusionOk="0" h="21600" w="21600">
                  <a:moveTo>
                    <a:pt x="0" y="80"/>
                  </a:moveTo>
                  <a:lnTo>
                    <a:pt x="71" y="21600"/>
                  </a:lnTo>
                  <a:lnTo>
                    <a:pt x="21600" y="21600"/>
                  </a:lnTo>
                  <a:lnTo>
                    <a:pt x="21529" y="0"/>
                  </a:lnTo>
                  <a:cubicBezTo>
                    <a:pt x="21529" y="0"/>
                    <a:pt x="0" y="80"/>
                    <a:pt x="0" y="8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2" name="Google Shape;1112;p25"/>
            <p:cNvSpPr/>
            <p:nvPr/>
          </p:nvSpPr>
          <p:spPr>
            <a:xfrm>
              <a:off x="22809198" y="3021013"/>
              <a:ext cx="511176" cy="479426"/>
            </a:xfrm>
            <a:custGeom>
              <a:rect b="b" l="l" r="r" t="t"/>
              <a:pathLst>
                <a:path extrusionOk="0" h="21600" w="21600">
                  <a:moveTo>
                    <a:pt x="0" y="80"/>
                  </a:moveTo>
                  <a:lnTo>
                    <a:pt x="70" y="21600"/>
                  </a:lnTo>
                  <a:lnTo>
                    <a:pt x="21600" y="21600"/>
                  </a:lnTo>
                  <a:lnTo>
                    <a:pt x="21529" y="0"/>
                  </a:lnTo>
                  <a:cubicBezTo>
                    <a:pt x="21529" y="0"/>
                    <a:pt x="0" y="80"/>
                    <a:pt x="0" y="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113" name="Google Shape;1113;p25"/>
          <p:cNvSpPr txBox="1"/>
          <p:nvPr>
            <p:ph type="title"/>
          </p:nvPr>
        </p:nvSpPr>
        <p:spPr>
          <a:xfrm>
            <a:off x="1345915" y="2411885"/>
            <a:ext cx="10452535" cy="23287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4" name="Google Shape;1114;p25"/>
          <p:cNvSpPr txBox="1"/>
          <p:nvPr>
            <p:ph idx="1" type="body"/>
          </p:nvPr>
        </p:nvSpPr>
        <p:spPr>
          <a:xfrm>
            <a:off x="686113" y="4740653"/>
            <a:ext cx="21861547" cy="89753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82600" lvl="3" marL="18288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–"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82600" lvl="4" marL="22860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AutoNum type="arabicPeriod"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84200" lvl="5" marL="27432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84200" lvl="6" marL="32004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84200" lvl="7" marL="36576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84200" lvl="8" marL="41148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5" name="Google Shape;1115;p25"/>
          <p:cNvSpPr txBox="1"/>
          <p:nvPr/>
        </p:nvSpPr>
        <p:spPr>
          <a:xfrm>
            <a:off x="21363666" y="744071"/>
            <a:ext cx="234380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AU" sz="14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25"/>
          <p:cNvSpPr txBox="1"/>
          <p:nvPr>
            <p:ph idx="12" type="sldNum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you" showMasterSp="0">
  <p:cSld name="Thankyou">
    <p:bg>
      <p:bgPr>
        <a:solidFill>
          <a:srgbClr val="FEFEFE"/>
        </a:solidFill>
      </p:bgPr>
    </p:bg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8" name="Google Shape;1118;p26"/>
          <p:cNvGrpSpPr/>
          <p:nvPr/>
        </p:nvGrpSpPr>
        <p:grpSpPr>
          <a:xfrm>
            <a:off x="-2" y="-2"/>
            <a:ext cx="24393537" cy="13757705"/>
            <a:chOff x="-2" y="-1"/>
            <a:chExt cx="24382417" cy="13757704"/>
          </a:xfrm>
        </p:grpSpPr>
        <p:sp>
          <p:nvSpPr>
            <p:cNvPr id="1119" name="Google Shape;1119;p26"/>
            <p:cNvSpPr/>
            <p:nvPr/>
          </p:nvSpPr>
          <p:spPr>
            <a:xfrm>
              <a:off x="-1" y="2251414"/>
              <a:ext cx="2678641" cy="797489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18668"/>
                  </a:lnTo>
                  <a:lnTo>
                    <a:pt x="14067" y="7698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1234208" y="1844532"/>
              <a:ext cx="8842907" cy="9197233"/>
            </a:xfrm>
            <a:custGeom>
              <a:rect b="b" l="l" r="r" t="t"/>
              <a:pathLst>
                <a:path extrusionOk="0" h="21600" w="21600">
                  <a:moveTo>
                    <a:pt x="3659" y="16746"/>
                  </a:moveTo>
                  <a:lnTo>
                    <a:pt x="9755" y="21600"/>
                  </a:lnTo>
                  <a:lnTo>
                    <a:pt x="21600" y="15739"/>
                  </a:lnTo>
                  <a:lnTo>
                    <a:pt x="17941" y="4854"/>
                  </a:lnTo>
                  <a:lnTo>
                    <a:pt x="11845" y="0"/>
                  </a:lnTo>
                  <a:lnTo>
                    <a:pt x="0" y="5861"/>
                  </a:lnTo>
                  <a:cubicBezTo>
                    <a:pt x="0" y="5861"/>
                    <a:pt x="3659" y="16746"/>
                    <a:pt x="3659" y="167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-2" y="9738045"/>
              <a:ext cx="2439600" cy="401796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13210" y="6221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2" name="Google Shape;1122;p26"/>
            <p:cNvSpPr/>
            <p:nvPr/>
          </p:nvSpPr>
          <p:spPr>
            <a:xfrm>
              <a:off x="15420833" y="1925908"/>
              <a:ext cx="8942932" cy="9036176"/>
            </a:xfrm>
            <a:custGeom>
              <a:rect b="b" l="l" r="r" t="t"/>
              <a:pathLst>
                <a:path extrusionOk="0" h="21600" w="21600">
                  <a:moveTo>
                    <a:pt x="0" y="8449"/>
                  </a:moveTo>
                  <a:lnTo>
                    <a:pt x="5636" y="16022"/>
                  </a:lnTo>
                  <a:lnTo>
                    <a:pt x="12209" y="21600"/>
                  </a:lnTo>
                  <a:lnTo>
                    <a:pt x="21600" y="13151"/>
                  </a:lnTo>
                  <a:lnTo>
                    <a:pt x="15964" y="5578"/>
                  </a:lnTo>
                  <a:lnTo>
                    <a:pt x="9391" y="0"/>
                  </a:lnTo>
                  <a:cubicBezTo>
                    <a:pt x="9391" y="0"/>
                    <a:pt x="0" y="8449"/>
                    <a:pt x="0" y="84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2251413" y="8897156"/>
              <a:ext cx="7330662" cy="4858852"/>
            </a:xfrm>
            <a:custGeom>
              <a:rect b="b" l="l" r="r" t="t"/>
              <a:pathLst>
                <a:path extrusionOk="0" h="21600" w="21600">
                  <a:moveTo>
                    <a:pt x="665" y="16683"/>
                  </a:moveTo>
                  <a:lnTo>
                    <a:pt x="0" y="21600"/>
                  </a:lnTo>
                  <a:lnTo>
                    <a:pt x="19825" y="21600"/>
                  </a:lnTo>
                  <a:lnTo>
                    <a:pt x="21600" y="8467"/>
                  </a:lnTo>
                  <a:lnTo>
                    <a:pt x="6277" y="0"/>
                  </a:lnTo>
                  <a:cubicBezTo>
                    <a:pt x="6277" y="0"/>
                    <a:pt x="665" y="16683"/>
                    <a:pt x="665" y="166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-1" y="-1"/>
              <a:ext cx="2063233" cy="2356527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0" y="21600"/>
                  </a:lnTo>
                  <a:lnTo>
                    <a:pt x="14245" y="20250"/>
                  </a:lnTo>
                  <a:lnTo>
                    <a:pt x="21600" y="13862"/>
                  </a:lnTo>
                  <a:lnTo>
                    <a:pt x="19649" y="0"/>
                  </a:lnTo>
                  <a:cubicBezTo>
                    <a:pt x="1964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23449973" y="-1"/>
              <a:ext cx="929049" cy="2202252"/>
            </a:xfrm>
            <a:custGeom>
              <a:rect b="b" l="l" r="r" t="t"/>
              <a:pathLst>
                <a:path extrusionOk="0" h="21600" w="21600">
                  <a:moveTo>
                    <a:pt x="4537" y="0"/>
                  </a:moveTo>
                  <a:lnTo>
                    <a:pt x="0" y="13841"/>
                  </a:lnTo>
                  <a:lnTo>
                    <a:pt x="18139" y="21425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4537" y="0"/>
                    <a:pt x="4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21524066" y="3634813"/>
              <a:ext cx="2853262" cy="7118744"/>
            </a:xfrm>
            <a:custGeom>
              <a:rect b="b" l="l" r="r" t="t"/>
              <a:pathLst>
                <a:path extrusionOk="0" h="21600" w="21600">
                  <a:moveTo>
                    <a:pt x="0" y="5984"/>
                  </a:move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5984"/>
                    <a:pt x="0" y="59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8205456" y="2197163"/>
              <a:ext cx="9141287" cy="8508924"/>
            </a:xfrm>
            <a:custGeom>
              <a:rect b="b" l="l" r="r" t="t"/>
              <a:pathLst>
                <a:path extrusionOk="0" h="21600" w="21600">
                  <a:moveTo>
                    <a:pt x="5240" y="18416"/>
                  </a:moveTo>
                  <a:lnTo>
                    <a:pt x="16767" y="21600"/>
                  </a:lnTo>
                  <a:lnTo>
                    <a:pt x="21600" y="8376"/>
                  </a:lnTo>
                  <a:lnTo>
                    <a:pt x="16360" y="3184"/>
                  </a:lnTo>
                  <a:lnTo>
                    <a:pt x="4833" y="0"/>
                  </a:lnTo>
                  <a:lnTo>
                    <a:pt x="0" y="13224"/>
                  </a:lnTo>
                  <a:cubicBezTo>
                    <a:pt x="0" y="13224"/>
                    <a:pt x="5240" y="18416"/>
                    <a:pt x="5240" y="184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16478727" y="-1"/>
              <a:ext cx="7903688" cy="398744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254" y="11257"/>
                  </a:lnTo>
                  <a:lnTo>
                    <a:pt x="7831" y="21600"/>
                  </a:lnTo>
                  <a:lnTo>
                    <a:pt x="21600" y="7679"/>
                  </a:lnTo>
                  <a:lnTo>
                    <a:pt x="21600" y="7260"/>
                  </a:lnTo>
                  <a:lnTo>
                    <a:pt x="20146" y="0"/>
                  </a:lnTo>
                  <a:cubicBezTo>
                    <a:pt x="20146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9521042" y="-1"/>
              <a:ext cx="6835621" cy="3387295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912" y="21600"/>
                  </a:lnTo>
                  <a:lnTo>
                    <a:pt x="21600" y="18093"/>
                  </a:lnTo>
                  <a:lnTo>
                    <a:pt x="21453" y="11090"/>
                  </a:lnTo>
                  <a:lnTo>
                    <a:pt x="20985" y="0"/>
                  </a:lnTo>
                  <a:cubicBezTo>
                    <a:pt x="20985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664573" y="-1"/>
              <a:ext cx="9029395" cy="4714749"/>
            </a:xfrm>
            <a:custGeom>
              <a:rect b="b" l="l" r="r" t="t"/>
              <a:pathLst>
                <a:path extrusionOk="0" h="21600" w="21600">
                  <a:moveTo>
                    <a:pt x="1384" y="0"/>
                  </a:moveTo>
                  <a:lnTo>
                    <a:pt x="0" y="8913"/>
                  </a:lnTo>
                  <a:lnTo>
                    <a:pt x="13612" y="21600"/>
                  </a:lnTo>
                  <a:lnTo>
                    <a:pt x="20237" y="8777"/>
                  </a:lnTo>
                  <a:lnTo>
                    <a:pt x="21600" y="0"/>
                  </a:lnTo>
                  <a:cubicBezTo>
                    <a:pt x="21600" y="0"/>
                    <a:pt x="1384" y="0"/>
                    <a:pt x="1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7622258" y="8775091"/>
              <a:ext cx="9980482" cy="4977526"/>
            </a:xfrm>
            <a:custGeom>
              <a:rect b="b" l="l" r="r" t="t"/>
              <a:pathLst>
                <a:path extrusionOk="0" h="21600" w="21600">
                  <a:moveTo>
                    <a:pt x="5549" y="6130"/>
                  </a:moveTo>
                  <a:lnTo>
                    <a:pt x="0" y="16329"/>
                  </a:lnTo>
                  <a:lnTo>
                    <a:pt x="1064" y="21600"/>
                  </a:lnTo>
                  <a:lnTo>
                    <a:pt x="21600" y="21600"/>
                  </a:lnTo>
                  <a:lnTo>
                    <a:pt x="17240" y="0"/>
                  </a:lnTo>
                  <a:cubicBezTo>
                    <a:pt x="17240" y="0"/>
                    <a:pt x="5549" y="6130"/>
                    <a:pt x="5549" y="61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22487020" y="10470433"/>
              <a:ext cx="1893699" cy="328727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14851198" y="8829342"/>
              <a:ext cx="9521044" cy="4923275"/>
            </a:xfrm>
            <a:custGeom>
              <a:rect b="b" l="l" r="r" t="t"/>
              <a:pathLst>
                <a:path extrusionOk="0" h="21600" w="21600">
                  <a:moveTo>
                    <a:pt x="5165" y="6060"/>
                  </a:moveTo>
                  <a:lnTo>
                    <a:pt x="0" y="15408"/>
                  </a:lnTo>
                  <a:lnTo>
                    <a:pt x="1147" y="21600"/>
                  </a:lnTo>
                  <a:lnTo>
                    <a:pt x="21600" y="21600"/>
                  </a:lnTo>
                  <a:lnTo>
                    <a:pt x="21600" y="19275"/>
                  </a:lnTo>
                  <a:lnTo>
                    <a:pt x="18031" y="0"/>
                  </a:lnTo>
                  <a:cubicBezTo>
                    <a:pt x="18031" y="0"/>
                    <a:pt x="5165" y="6060"/>
                    <a:pt x="5165" y="60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134" name="Google Shape;1134;p26"/>
          <p:cNvSpPr txBox="1"/>
          <p:nvPr>
            <p:ph type="title"/>
          </p:nvPr>
        </p:nvSpPr>
        <p:spPr>
          <a:xfrm>
            <a:off x="2733417" y="4081782"/>
            <a:ext cx="15632335" cy="4775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135" name="Google Shape;1135;p26"/>
          <p:cNvGrpSpPr/>
          <p:nvPr/>
        </p:nvGrpSpPr>
        <p:grpSpPr>
          <a:xfrm>
            <a:off x="1384944" y="11155627"/>
            <a:ext cx="1396623" cy="1395987"/>
            <a:chOff x="0" y="0"/>
            <a:chExt cx="1395985" cy="1395985"/>
          </a:xfrm>
        </p:grpSpPr>
        <p:sp>
          <p:nvSpPr>
            <p:cNvPr id="1136" name="Google Shape;1136;p26"/>
            <p:cNvSpPr/>
            <p:nvPr/>
          </p:nvSpPr>
          <p:spPr>
            <a:xfrm>
              <a:off x="0" y="0"/>
              <a:ext cx="1395985" cy="139598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251184" y="256109"/>
              <a:ext cx="920704" cy="880390"/>
            </a:xfrm>
            <a:custGeom>
              <a:rect b="b" l="l" r="r" t="t"/>
              <a:pathLst>
                <a:path extrusionOk="0" h="21458" w="21600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138" name="Google Shape;1138;p26"/>
          <p:cNvSpPr txBox="1"/>
          <p:nvPr>
            <p:ph idx="12" type="sldNum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2 column and image" showMasterSp="0">
  <p:cSld name="1_Title, text 2 column and image">
    <p:bg>
      <p:bgPr>
        <a:solidFill>
          <a:srgbClr val="FEFEFE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11"/>
          <p:cNvGrpSpPr/>
          <p:nvPr/>
        </p:nvGrpSpPr>
        <p:grpSpPr>
          <a:xfrm>
            <a:off x="533643" y="-2"/>
            <a:ext cx="23839242" cy="4962527"/>
            <a:chOff x="0" y="-1"/>
            <a:chExt cx="23828374" cy="4962526"/>
          </a:xfrm>
        </p:grpSpPr>
        <p:sp>
          <p:nvSpPr>
            <p:cNvPr id="441" name="Google Shape;441;p11"/>
            <p:cNvSpPr/>
            <p:nvPr/>
          </p:nvSpPr>
          <p:spPr>
            <a:xfrm>
              <a:off x="4584700" y="-1"/>
              <a:ext cx="511176" cy="45085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66" y="21600"/>
                  </a:lnTo>
                  <a:lnTo>
                    <a:pt x="21600" y="21515"/>
                  </a:lnTo>
                  <a:lnTo>
                    <a:pt x="21534" y="0"/>
                  </a:lnTo>
                  <a:cubicBezTo>
                    <a:pt x="2153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3048000" y="-1"/>
              <a:ext cx="511176" cy="45720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68" y="21600"/>
                  </a:lnTo>
                  <a:lnTo>
                    <a:pt x="21600" y="21516"/>
                  </a:lnTo>
                  <a:lnTo>
                    <a:pt x="21533" y="0"/>
                  </a:lnTo>
                  <a:cubicBezTo>
                    <a:pt x="21533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4076700" y="965200"/>
              <a:ext cx="511176" cy="511176"/>
            </a:xfrm>
            <a:custGeom>
              <a:rect b="b" l="l" r="r" t="t"/>
              <a:pathLst>
                <a:path extrusionOk="0" h="21600" w="21600">
                  <a:moveTo>
                    <a:pt x="21525" y="0"/>
                  </a:moveTo>
                  <a:lnTo>
                    <a:pt x="21600" y="21525"/>
                  </a:lnTo>
                  <a:lnTo>
                    <a:pt x="75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0" y="4038600"/>
              <a:ext cx="511176" cy="511176"/>
            </a:xfrm>
            <a:custGeom>
              <a:rect b="b" l="l" r="r" t="t"/>
              <a:pathLst>
                <a:path extrusionOk="0" h="21600" w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1028700" y="4546600"/>
              <a:ext cx="511176" cy="415925"/>
            </a:xfrm>
            <a:custGeom>
              <a:rect b="b" l="l" r="r" t="t"/>
              <a:pathLst>
                <a:path extrusionOk="0" h="21600" w="21600">
                  <a:moveTo>
                    <a:pt x="0" y="92"/>
                  </a:moveTo>
                  <a:lnTo>
                    <a:pt x="61" y="21600"/>
                  </a:lnTo>
                  <a:lnTo>
                    <a:pt x="21600" y="21600"/>
                  </a:lnTo>
                  <a:lnTo>
                    <a:pt x="21539" y="0"/>
                  </a:lnTo>
                  <a:cubicBezTo>
                    <a:pt x="21539" y="0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16167100" y="25399"/>
              <a:ext cx="511175" cy="47783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71" y="21600"/>
                  </a:lnTo>
                  <a:lnTo>
                    <a:pt x="21600" y="21520"/>
                  </a:lnTo>
                  <a:lnTo>
                    <a:pt x="21530" y="0"/>
                  </a:lnTo>
                  <a:cubicBezTo>
                    <a:pt x="2153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15659100" y="25399"/>
              <a:ext cx="511175" cy="47942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71" y="21600"/>
                  </a:lnTo>
                  <a:lnTo>
                    <a:pt x="21600" y="21519"/>
                  </a:lnTo>
                  <a:lnTo>
                    <a:pt x="21529" y="0"/>
                  </a:lnTo>
                  <a:cubicBezTo>
                    <a:pt x="21529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20256500" y="482599"/>
              <a:ext cx="511175" cy="511176"/>
            </a:xfrm>
            <a:custGeom>
              <a:rect b="b" l="l" r="r" t="t"/>
              <a:pathLst>
                <a:path extrusionOk="0" h="21600" w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15151100" y="495299"/>
              <a:ext cx="511175" cy="511176"/>
            </a:xfrm>
            <a:custGeom>
              <a:rect b="b" l="l" r="r" t="t"/>
              <a:pathLst>
                <a:path extrusionOk="0" h="21600" w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14122400" y="507999"/>
              <a:ext cx="511175" cy="511176"/>
            </a:xfrm>
            <a:custGeom>
              <a:rect b="b" l="l" r="r" t="t"/>
              <a:pathLst>
                <a:path extrusionOk="0" h="21600" w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18719800" y="1003300"/>
              <a:ext cx="511175" cy="511176"/>
            </a:xfrm>
            <a:custGeom>
              <a:rect b="b" l="l" r="r" t="t"/>
              <a:pathLst>
                <a:path extrusionOk="0" h="21600" w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20764500" y="1497012"/>
              <a:ext cx="511175" cy="512764"/>
            </a:xfrm>
            <a:custGeom>
              <a:rect b="b" l="l" r="r" t="t"/>
              <a:pathLst>
                <a:path extrusionOk="0" h="21600" w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19748500" y="1511300"/>
              <a:ext cx="511175" cy="511176"/>
            </a:xfrm>
            <a:custGeom>
              <a:rect b="b" l="l" r="r" t="t"/>
              <a:pathLst>
                <a:path extrusionOk="0" h="21600" w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18719800" y="1509712"/>
              <a:ext cx="511175" cy="512764"/>
            </a:xfrm>
            <a:custGeom>
              <a:rect b="b" l="l" r="r" t="t"/>
              <a:pathLst>
                <a:path extrusionOk="0" h="21600" w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17195800" y="1509712"/>
              <a:ext cx="511175" cy="512764"/>
            </a:xfrm>
            <a:custGeom>
              <a:rect b="b" l="l" r="r" t="t"/>
              <a:pathLst>
                <a:path extrusionOk="0" h="21600" w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14643100" y="1524000"/>
              <a:ext cx="511175" cy="511176"/>
            </a:xfrm>
            <a:custGeom>
              <a:rect b="b" l="l" r="r" t="t"/>
              <a:pathLst>
                <a:path extrusionOk="0" h="21600" w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20256500" y="2019300"/>
              <a:ext cx="511175" cy="511176"/>
            </a:xfrm>
            <a:custGeom>
              <a:rect b="b" l="l" r="r" t="t"/>
              <a:pathLst>
                <a:path extrusionOk="0" h="21600" w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18211800" y="2019300"/>
              <a:ext cx="511175" cy="511176"/>
            </a:xfrm>
            <a:custGeom>
              <a:rect b="b" l="l" r="r" t="t"/>
              <a:pathLst>
                <a:path extrusionOk="0" h="21600" w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20764500" y="2527300"/>
              <a:ext cx="511175" cy="511176"/>
            </a:xfrm>
            <a:custGeom>
              <a:rect b="b" l="l" r="r" t="t"/>
              <a:pathLst>
                <a:path extrusionOk="0" h="21600" w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20256500" y="2527300"/>
              <a:ext cx="511175" cy="511176"/>
            </a:xfrm>
            <a:custGeom>
              <a:rect b="b" l="l" r="r" t="t"/>
              <a:pathLst>
                <a:path extrusionOk="0" h="21600" w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23317198" y="3022600"/>
              <a:ext cx="511176" cy="479425"/>
            </a:xfrm>
            <a:custGeom>
              <a:rect b="b" l="l" r="r" t="t"/>
              <a:pathLst>
                <a:path extrusionOk="0" h="21600" w="21600">
                  <a:moveTo>
                    <a:pt x="0" y="80"/>
                  </a:moveTo>
                  <a:lnTo>
                    <a:pt x="71" y="21600"/>
                  </a:lnTo>
                  <a:lnTo>
                    <a:pt x="21600" y="21600"/>
                  </a:lnTo>
                  <a:lnTo>
                    <a:pt x="21529" y="0"/>
                  </a:lnTo>
                  <a:cubicBezTo>
                    <a:pt x="21529" y="0"/>
                    <a:pt x="0" y="80"/>
                    <a:pt x="0" y="8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22809198" y="3021013"/>
              <a:ext cx="511176" cy="479426"/>
            </a:xfrm>
            <a:custGeom>
              <a:rect b="b" l="l" r="r" t="t"/>
              <a:pathLst>
                <a:path extrusionOk="0" h="21600" w="21600">
                  <a:moveTo>
                    <a:pt x="0" y="80"/>
                  </a:moveTo>
                  <a:lnTo>
                    <a:pt x="70" y="21600"/>
                  </a:lnTo>
                  <a:lnTo>
                    <a:pt x="21600" y="21600"/>
                  </a:lnTo>
                  <a:lnTo>
                    <a:pt x="21529" y="0"/>
                  </a:lnTo>
                  <a:cubicBezTo>
                    <a:pt x="21529" y="0"/>
                    <a:pt x="0" y="80"/>
                    <a:pt x="0" y="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63" name="Google Shape;463;p11"/>
          <p:cNvSpPr txBox="1"/>
          <p:nvPr>
            <p:ph type="title"/>
          </p:nvPr>
        </p:nvSpPr>
        <p:spPr>
          <a:xfrm>
            <a:off x="1345915" y="2411884"/>
            <a:ext cx="10452535" cy="2438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4" name="Google Shape;464;p11"/>
          <p:cNvSpPr txBox="1"/>
          <p:nvPr>
            <p:ph idx="1" type="body"/>
          </p:nvPr>
        </p:nvSpPr>
        <p:spPr>
          <a:xfrm>
            <a:off x="1345915" y="4849905"/>
            <a:ext cx="14735604" cy="88660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3700" lvl="2" marL="1371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3700" lvl="3" marL="18288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3700" lvl="4" marL="22860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AutoNum type="arabicPeriod"/>
              <a:defRPr b="0" i="0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84200" lvl="5" marL="27432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84200" lvl="6" marL="32004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84200" lvl="7" marL="36576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84200" lvl="8" marL="41148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5" name="Google Shape;465;p11"/>
          <p:cNvSpPr txBox="1"/>
          <p:nvPr/>
        </p:nvSpPr>
        <p:spPr>
          <a:xfrm>
            <a:off x="21363666" y="744071"/>
            <a:ext cx="234380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AU" sz="14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1"/>
          <p:cNvSpPr txBox="1"/>
          <p:nvPr>
            <p:ph idx="12" type="sldNum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ankyou">
  <p:cSld name="1_Thankyou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12"/>
          <p:cNvGrpSpPr/>
          <p:nvPr/>
        </p:nvGrpSpPr>
        <p:grpSpPr>
          <a:xfrm>
            <a:off x="0" y="0"/>
            <a:ext cx="24382413" cy="13757703"/>
            <a:chOff x="774700" y="444500"/>
            <a:chExt cx="22831425" cy="12882563"/>
          </a:xfrm>
        </p:grpSpPr>
        <p:sp>
          <p:nvSpPr>
            <p:cNvPr id="469" name="Google Shape;469;p12"/>
            <p:cNvSpPr/>
            <p:nvPr/>
          </p:nvSpPr>
          <p:spPr>
            <a:xfrm>
              <a:off x="774700" y="2552700"/>
              <a:ext cx="2508250" cy="746760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18668"/>
                  </a:lnTo>
                  <a:lnTo>
                    <a:pt x="14067" y="7698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2"/>
            <p:cNvSpPr/>
            <p:nvPr/>
          </p:nvSpPr>
          <p:spPr>
            <a:xfrm>
              <a:off x="1930400" y="2171700"/>
              <a:ext cx="8280400" cy="8612188"/>
            </a:xfrm>
            <a:custGeom>
              <a:rect b="b" l="l" r="r" t="t"/>
              <a:pathLst>
                <a:path extrusionOk="0" h="21600" w="21600">
                  <a:moveTo>
                    <a:pt x="3659" y="16746"/>
                  </a:moveTo>
                  <a:lnTo>
                    <a:pt x="9755" y="21600"/>
                  </a:lnTo>
                  <a:lnTo>
                    <a:pt x="21600" y="15739"/>
                  </a:lnTo>
                  <a:lnTo>
                    <a:pt x="17941" y="4854"/>
                  </a:lnTo>
                  <a:lnTo>
                    <a:pt x="11845" y="0"/>
                  </a:lnTo>
                  <a:lnTo>
                    <a:pt x="0" y="5861"/>
                  </a:lnTo>
                  <a:cubicBezTo>
                    <a:pt x="0" y="5861"/>
                    <a:pt x="3659" y="16746"/>
                    <a:pt x="3659" y="16746"/>
                  </a:cubicBezTo>
                  <a:close/>
                  <a:moveTo>
                    <a:pt x="3659" y="1674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2"/>
            <p:cNvSpPr/>
            <p:nvPr/>
          </p:nvSpPr>
          <p:spPr>
            <a:xfrm>
              <a:off x="774700" y="9563100"/>
              <a:ext cx="2284413" cy="376237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13210" y="6221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2"/>
            <p:cNvSpPr/>
            <p:nvPr/>
          </p:nvSpPr>
          <p:spPr>
            <a:xfrm>
              <a:off x="15214600" y="2247900"/>
              <a:ext cx="8374063" cy="8461375"/>
            </a:xfrm>
            <a:custGeom>
              <a:rect b="b" l="l" r="r" t="t"/>
              <a:pathLst>
                <a:path extrusionOk="0" h="21600" w="21600">
                  <a:moveTo>
                    <a:pt x="0" y="8449"/>
                  </a:moveTo>
                  <a:lnTo>
                    <a:pt x="5636" y="16022"/>
                  </a:lnTo>
                  <a:lnTo>
                    <a:pt x="12209" y="21600"/>
                  </a:lnTo>
                  <a:lnTo>
                    <a:pt x="21600" y="13151"/>
                  </a:lnTo>
                  <a:lnTo>
                    <a:pt x="15964" y="5578"/>
                  </a:lnTo>
                  <a:lnTo>
                    <a:pt x="9391" y="0"/>
                  </a:lnTo>
                  <a:cubicBezTo>
                    <a:pt x="9391" y="0"/>
                    <a:pt x="0" y="8449"/>
                    <a:pt x="0" y="8449"/>
                  </a:cubicBezTo>
                  <a:close/>
                  <a:moveTo>
                    <a:pt x="0" y="8449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2"/>
            <p:cNvSpPr/>
            <p:nvPr/>
          </p:nvSpPr>
          <p:spPr>
            <a:xfrm>
              <a:off x="2882900" y="8775700"/>
              <a:ext cx="6864350" cy="4549775"/>
            </a:xfrm>
            <a:custGeom>
              <a:rect b="b" l="l" r="r" t="t"/>
              <a:pathLst>
                <a:path extrusionOk="0" h="21600" w="21600">
                  <a:moveTo>
                    <a:pt x="665" y="16683"/>
                  </a:moveTo>
                  <a:lnTo>
                    <a:pt x="0" y="21600"/>
                  </a:lnTo>
                  <a:lnTo>
                    <a:pt x="19825" y="21600"/>
                  </a:lnTo>
                  <a:lnTo>
                    <a:pt x="21600" y="8467"/>
                  </a:lnTo>
                  <a:lnTo>
                    <a:pt x="6277" y="0"/>
                  </a:lnTo>
                  <a:cubicBezTo>
                    <a:pt x="6277" y="0"/>
                    <a:pt x="665" y="16683"/>
                    <a:pt x="665" y="16683"/>
                  </a:cubicBezTo>
                  <a:close/>
                  <a:moveTo>
                    <a:pt x="665" y="16683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2"/>
            <p:cNvSpPr/>
            <p:nvPr/>
          </p:nvSpPr>
          <p:spPr>
            <a:xfrm>
              <a:off x="774700" y="444500"/>
              <a:ext cx="1931988" cy="2206625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0" y="21600"/>
                  </a:lnTo>
                  <a:lnTo>
                    <a:pt x="14245" y="20250"/>
                  </a:lnTo>
                  <a:lnTo>
                    <a:pt x="21600" y="13862"/>
                  </a:lnTo>
                  <a:lnTo>
                    <a:pt x="19649" y="0"/>
                  </a:lnTo>
                  <a:cubicBezTo>
                    <a:pt x="19649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2"/>
            <p:cNvSpPr/>
            <p:nvPr/>
          </p:nvSpPr>
          <p:spPr>
            <a:xfrm>
              <a:off x="22733000" y="444500"/>
              <a:ext cx="869950" cy="2062163"/>
            </a:xfrm>
            <a:custGeom>
              <a:rect b="b" l="l" r="r" t="t"/>
              <a:pathLst>
                <a:path extrusionOk="0" h="21600" w="21600">
                  <a:moveTo>
                    <a:pt x="4537" y="0"/>
                  </a:moveTo>
                  <a:lnTo>
                    <a:pt x="0" y="13841"/>
                  </a:lnTo>
                  <a:lnTo>
                    <a:pt x="18139" y="21425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4537" y="0"/>
                    <a:pt x="4537" y="0"/>
                  </a:cubicBezTo>
                  <a:close/>
                  <a:moveTo>
                    <a:pt x="4537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2"/>
            <p:cNvSpPr/>
            <p:nvPr/>
          </p:nvSpPr>
          <p:spPr>
            <a:xfrm>
              <a:off x="20929600" y="3848100"/>
              <a:ext cx="2671763" cy="6665913"/>
            </a:xfrm>
            <a:custGeom>
              <a:rect b="b" l="l" r="r" t="t"/>
              <a:pathLst>
                <a:path extrusionOk="0" h="21600" w="21600">
                  <a:moveTo>
                    <a:pt x="0" y="5984"/>
                  </a:move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5984"/>
                    <a:pt x="0" y="5984"/>
                  </a:cubicBezTo>
                  <a:close/>
                  <a:moveTo>
                    <a:pt x="0" y="5984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2"/>
            <p:cNvSpPr/>
            <p:nvPr/>
          </p:nvSpPr>
          <p:spPr>
            <a:xfrm>
              <a:off x="8458200" y="2501900"/>
              <a:ext cx="8559800" cy="7967663"/>
            </a:xfrm>
            <a:custGeom>
              <a:rect b="b" l="l" r="r" t="t"/>
              <a:pathLst>
                <a:path extrusionOk="0" h="21600" w="21600">
                  <a:moveTo>
                    <a:pt x="5240" y="18416"/>
                  </a:moveTo>
                  <a:lnTo>
                    <a:pt x="16767" y="21600"/>
                  </a:lnTo>
                  <a:lnTo>
                    <a:pt x="21600" y="8376"/>
                  </a:lnTo>
                  <a:lnTo>
                    <a:pt x="16360" y="3184"/>
                  </a:lnTo>
                  <a:lnTo>
                    <a:pt x="4833" y="0"/>
                  </a:lnTo>
                  <a:lnTo>
                    <a:pt x="0" y="13224"/>
                  </a:lnTo>
                  <a:cubicBezTo>
                    <a:pt x="0" y="13224"/>
                    <a:pt x="5240" y="18416"/>
                    <a:pt x="5240" y="18416"/>
                  </a:cubicBezTo>
                  <a:close/>
                  <a:moveTo>
                    <a:pt x="5240" y="1841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2"/>
            <p:cNvSpPr/>
            <p:nvPr/>
          </p:nvSpPr>
          <p:spPr>
            <a:xfrm>
              <a:off x="16205200" y="444500"/>
              <a:ext cx="7400925" cy="37338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254" y="11257"/>
                  </a:lnTo>
                  <a:lnTo>
                    <a:pt x="7831" y="21600"/>
                  </a:lnTo>
                  <a:lnTo>
                    <a:pt x="21600" y="7679"/>
                  </a:lnTo>
                  <a:lnTo>
                    <a:pt x="21600" y="7260"/>
                  </a:lnTo>
                  <a:lnTo>
                    <a:pt x="20146" y="0"/>
                  </a:lnTo>
                  <a:cubicBezTo>
                    <a:pt x="20146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2"/>
            <p:cNvSpPr/>
            <p:nvPr/>
          </p:nvSpPr>
          <p:spPr>
            <a:xfrm>
              <a:off x="9690100" y="444500"/>
              <a:ext cx="6400800" cy="3171825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912" y="21600"/>
                  </a:lnTo>
                  <a:lnTo>
                    <a:pt x="21600" y="18093"/>
                  </a:lnTo>
                  <a:lnTo>
                    <a:pt x="21453" y="11090"/>
                  </a:lnTo>
                  <a:lnTo>
                    <a:pt x="20985" y="0"/>
                  </a:lnTo>
                  <a:cubicBezTo>
                    <a:pt x="20985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2"/>
            <p:cNvSpPr/>
            <p:nvPr/>
          </p:nvSpPr>
          <p:spPr>
            <a:xfrm>
              <a:off x="1397000" y="444500"/>
              <a:ext cx="8455025" cy="4414838"/>
            </a:xfrm>
            <a:custGeom>
              <a:rect b="b" l="l" r="r" t="t"/>
              <a:pathLst>
                <a:path extrusionOk="0" h="21600" w="21600">
                  <a:moveTo>
                    <a:pt x="1384" y="0"/>
                  </a:moveTo>
                  <a:lnTo>
                    <a:pt x="0" y="8913"/>
                  </a:lnTo>
                  <a:lnTo>
                    <a:pt x="13612" y="21600"/>
                  </a:lnTo>
                  <a:lnTo>
                    <a:pt x="20237" y="8777"/>
                  </a:lnTo>
                  <a:lnTo>
                    <a:pt x="21600" y="0"/>
                  </a:lnTo>
                  <a:cubicBezTo>
                    <a:pt x="21600" y="0"/>
                    <a:pt x="1384" y="0"/>
                    <a:pt x="1384" y="0"/>
                  </a:cubicBezTo>
                  <a:close/>
                  <a:moveTo>
                    <a:pt x="1384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2"/>
            <p:cNvSpPr/>
            <p:nvPr/>
          </p:nvSpPr>
          <p:spPr>
            <a:xfrm>
              <a:off x="7912100" y="8661400"/>
              <a:ext cx="9345613" cy="4660900"/>
            </a:xfrm>
            <a:custGeom>
              <a:rect b="b" l="l" r="r" t="t"/>
              <a:pathLst>
                <a:path extrusionOk="0" h="21600" w="21600">
                  <a:moveTo>
                    <a:pt x="5549" y="6130"/>
                  </a:moveTo>
                  <a:lnTo>
                    <a:pt x="0" y="16329"/>
                  </a:lnTo>
                  <a:lnTo>
                    <a:pt x="1064" y="21600"/>
                  </a:lnTo>
                  <a:lnTo>
                    <a:pt x="21600" y="21600"/>
                  </a:lnTo>
                  <a:lnTo>
                    <a:pt x="17240" y="0"/>
                  </a:lnTo>
                  <a:cubicBezTo>
                    <a:pt x="17240" y="0"/>
                    <a:pt x="5549" y="6130"/>
                    <a:pt x="5549" y="6130"/>
                  </a:cubicBezTo>
                  <a:close/>
                  <a:moveTo>
                    <a:pt x="5549" y="613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2"/>
            <p:cNvSpPr/>
            <p:nvPr/>
          </p:nvSpPr>
          <p:spPr>
            <a:xfrm>
              <a:off x="21831300" y="10248900"/>
              <a:ext cx="1773238" cy="307816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2"/>
            <p:cNvSpPr/>
            <p:nvPr/>
          </p:nvSpPr>
          <p:spPr>
            <a:xfrm>
              <a:off x="14681200" y="8712200"/>
              <a:ext cx="8915400" cy="4610100"/>
            </a:xfrm>
            <a:custGeom>
              <a:rect b="b" l="l" r="r" t="t"/>
              <a:pathLst>
                <a:path extrusionOk="0" h="21600" w="21600">
                  <a:moveTo>
                    <a:pt x="5165" y="6060"/>
                  </a:moveTo>
                  <a:lnTo>
                    <a:pt x="0" y="15408"/>
                  </a:lnTo>
                  <a:lnTo>
                    <a:pt x="1147" y="21600"/>
                  </a:lnTo>
                  <a:lnTo>
                    <a:pt x="21600" y="21600"/>
                  </a:lnTo>
                  <a:lnTo>
                    <a:pt x="21600" y="19275"/>
                  </a:lnTo>
                  <a:lnTo>
                    <a:pt x="18031" y="0"/>
                  </a:lnTo>
                  <a:cubicBezTo>
                    <a:pt x="18031" y="0"/>
                    <a:pt x="5165" y="6060"/>
                    <a:pt x="5165" y="6060"/>
                  </a:cubicBezTo>
                  <a:close/>
                  <a:moveTo>
                    <a:pt x="5165" y="606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4" name="Google Shape;484;p12"/>
          <p:cNvSpPr txBox="1"/>
          <p:nvPr>
            <p:ph type="ctrTitle"/>
          </p:nvPr>
        </p:nvSpPr>
        <p:spPr>
          <a:xfrm>
            <a:off x="2732171" y="4081782"/>
            <a:ext cx="15625209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/>
        </p:txBody>
      </p:sp>
      <p:grpSp>
        <p:nvGrpSpPr>
          <p:cNvPr id="485" name="Google Shape;485;p12"/>
          <p:cNvGrpSpPr/>
          <p:nvPr/>
        </p:nvGrpSpPr>
        <p:grpSpPr>
          <a:xfrm>
            <a:off x="1384313" y="11155626"/>
            <a:ext cx="1395984" cy="1395984"/>
            <a:chOff x="25626365" y="3145536"/>
            <a:chExt cx="7199313" cy="7199313"/>
          </a:xfrm>
        </p:grpSpPr>
        <p:sp>
          <p:nvSpPr>
            <p:cNvPr id="486" name="Google Shape;486;p12"/>
            <p:cNvSpPr/>
            <p:nvPr/>
          </p:nvSpPr>
          <p:spPr>
            <a:xfrm>
              <a:off x="25626365" y="3145536"/>
              <a:ext cx="7199313" cy="719931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2"/>
            <p:cNvSpPr/>
            <p:nvPr/>
          </p:nvSpPr>
          <p:spPr>
            <a:xfrm>
              <a:off x="26921765" y="4466336"/>
              <a:ext cx="4748213" cy="4540250"/>
            </a:xfrm>
            <a:custGeom>
              <a:rect b="b" l="l" r="r" t="t"/>
              <a:pathLst>
                <a:path extrusionOk="0" h="21458" w="21600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  <a:moveTo>
                    <a:pt x="17637" y="18271"/>
                  </a:move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FEFEFE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oogle Shape;489;p13"/>
          <p:cNvGrpSpPr/>
          <p:nvPr/>
        </p:nvGrpSpPr>
        <p:grpSpPr>
          <a:xfrm>
            <a:off x="-2" y="-1"/>
            <a:ext cx="24401475" cy="13717589"/>
            <a:chOff x="-1" y="0"/>
            <a:chExt cx="24390351" cy="13717588"/>
          </a:xfrm>
        </p:grpSpPr>
        <p:sp>
          <p:nvSpPr>
            <p:cNvPr id="490" name="Google Shape;490;p13"/>
            <p:cNvSpPr/>
            <p:nvPr/>
          </p:nvSpPr>
          <p:spPr>
            <a:xfrm>
              <a:off x="-1" y="6603999"/>
              <a:ext cx="3119439" cy="7107239"/>
            </a:xfrm>
            <a:custGeom>
              <a:rect b="b" l="l" r="r" t="t"/>
              <a:pathLst>
                <a:path extrusionOk="0" h="21600" w="21600">
                  <a:moveTo>
                    <a:pt x="17272" y="11777"/>
                  </a:moveTo>
                  <a:cubicBezTo>
                    <a:pt x="13290" y="6934"/>
                    <a:pt x="7118" y="2874"/>
                    <a:pt x="0" y="0"/>
                  </a:cubicBezTo>
                  <a:lnTo>
                    <a:pt x="0" y="21600"/>
                  </a:lnTo>
                  <a:lnTo>
                    <a:pt x="21600" y="21600"/>
                  </a:lnTo>
                  <a:cubicBezTo>
                    <a:pt x="21421" y="18465"/>
                    <a:pt x="20019" y="15118"/>
                    <a:pt x="17272" y="117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2792543" y="0"/>
              <a:ext cx="10253723" cy="9893454"/>
            </a:xfrm>
            <a:custGeom>
              <a:rect b="b" l="l" r="r" t="t"/>
              <a:pathLst>
                <a:path extrusionOk="0" h="20272" w="20016">
                  <a:moveTo>
                    <a:pt x="18077" y="0"/>
                  </a:moveTo>
                  <a:lnTo>
                    <a:pt x="144" y="0"/>
                  </a:lnTo>
                  <a:cubicBezTo>
                    <a:pt x="-188" y="2637"/>
                    <a:pt x="46" y="5632"/>
                    <a:pt x="941" y="8650"/>
                  </a:cubicBezTo>
                  <a:cubicBezTo>
                    <a:pt x="3277" y="16534"/>
                    <a:pt x="9230" y="21600"/>
                    <a:pt x="14238" y="19966"/>
                  </a:cubicBezTo>
                  <a:cubicBezTo>
                    <a:pt x="19246" y="18331"/>
                    <a:pt x="21412" y="10616"/>
                    <a:pt x="19076" y="2732"/>
                  </a:cubicBezTo>
                  <a:cubicBezTo>
                    <a:pt x="18793" y="1778"/>
                    <a:pt x="18458" y="865"/>
                    <a:pt x="18077" y="0"/>
                  </a:cubicBezTo>
                  <a:close/>
                </a:path>
              </a:pathLst>
            </a:custGeom>
            <a:solidFill>
              <a:srgbClr val="0F4BE9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11900334" y="0"/>
              <a:ext cx="12490016" cy="8253395"/>
            </a:xfrm>
            <a:custGeom>
              <a:rect b="b" l="l" r="r" t="t"/>
              <a:pathLst>
                <a:path extrusionOk="0" h="20645" w="20581">
                  <a:moveTo>
                    <a:pt x="20581" y="3046"/>
                  </a:moveTo>
                  <a:cubicBezTo>
                    <a:pt x="20043" y="1986"/>
                    <a:pt x="19411" y="962"/>
                    <a:pt x="18694" y="0"/>
                  </a:cubicBezTo>
                  <a:lnTo>
                    <a:pt x="293" y="0"/>
                  </a:lnTo>
                  <a:cubicBezTo>
                    <a:pt x="-1019" y="5928"/>
                    <a:pt x="2175" y="13745"/>
                    <a:pt x="7792" y="17966"/>
                  </a:cubicBezTo>
                  <a:cubicBezTo>
                    <a:pt x="12627" y="21600"/>
                    <a:pt x="17769" y="21452"/>
                    <a:pt x="20581" y="18037"/>
                  </a:cubicBezTo>
                  <a:cubicBezTo>
                    <a:pt x="20581" y="18037"/>
                    <a:pt x="20581" y="3046"/>
                    <a:pt x="20581" y="30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1409508" y="7238890"/>
              <a:ext cx="14502183" cy="6473935"/>
            </a:xfrm>
            <a:custGeom>
              <a:rect b="b" l="l" r="r" t="t"/>
              <a:pathLst>
                <a:path extrusionOk="0" h="20113" w="20932">
                  <a:moveTo>
                    <a:pt x="20731" y="20113"/>
                  </a:moveTo>
                  <a:cubicBezTo>
                    <a:pt x="20795" y="19655"/>
                    <a:pt x="20844" y="19186"/>
                    <a:pt x="20878" y="18706"/>
                  </a:cubicBezTo>
                  <a:cubicBezTo>
                    <a:pt x="21456" y="10453"/>
                    <a:pt x="17263" y="2248"/>
                    <a:pt x="11513" y="381"/>
                  </a:cubicBezTo>
                  <a:cubicBezTo>
                    <a:pt x="5762" y="-1487"/>
                    <a:pt x="632" y="3689"/>
                    <a:pt x="53" y="11942"/>
                  </a:cubicBezTo>
                  <a:cubicBezTo>
                    <a:pt x="-144" y="14754"/>
                    <a:pt x="213" y="17561"/>
                    <a:pt x="997" y="20113"/>
                  </a:cubicBezTo>
                  <a:cubicBezTo>
                    <a:pt x="997" y="20113"/>
                    <a:pt x="20731" y="20113"/>
                    <a:pt x="20731" y="20113"/>
                  </a:cubicBezTo>
                  <a:close/>
                </a:path>
              </a:pathLst>
            </a:custGeom>
            <a:solidFill>
              <a:srgbClr val="0F4BE9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-1" y="0"/>
              <a:ext cx="6870699" cy="8999839"/>
            </a:xfrm>
            <a:custGeom>
              <a:rect b="b" l="l" r="r" t="t"/>
              <a:pathLst>
                <a:path extrusionOk="0" h="20721" w="19991">
                  <a:moveTo>
                    <a:pt x="9083" y="0"/>
                  </a:moveTo>
                  <a:lnTo>
                    <a:pt x="0" y="0"/>
                  </a:lnTo>
                  <a:lnTo>
                    <a:pt x="0" y="20426"/>
                  </a:lnTo>
                  <a:cubicBezTo>
                    <a:pt x="9137" y="21600"/>
                    <a:pt x="17306" y="19208"/>
                    <a:pt x="19459" y="14290"/>
                  </a:cubicBezTo>
                  <a:cubicBezTo>
                    <a:pt x="21600" y="9397"/>
                    <a:pt x="17106" y="3554"/>
                    <a:pt x="90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22313909" y="6375399"/>
              <a:ext cx="2074856" cy="7342189"/>
            </a:xfrm>
            <a:custGeom>
              <a:rect b="b" l="l" r="r" t="t"/>
              <a:pathLst>
                <a:path extrusionOk="0" h="21600" w="21388">
                  <a:moveTo>
                    <a:pt x="288" y="15771"/>
                  </a:moveTo>
                  <a:cubicBezTo>
                    <a:pt x="-212" y="17778"/>
                    <a:pt x="-51" y="19734"/>
                    <a:pt x="695" y="21600"/>
                  </a:cubicBezTo>
                  <a:lnTo>
                    <a:pt x="21388" y="21600"/>
                  </a:lnTo>
                  <a:lnTo>
                    <a:pt x="21388" y="0"/>
                  </a:lnTo>
                  <a:cubicBezTo>
                    <a:pt x="9940" y="3712"/>
                    <a:pt x="1891" y="9343"/>
                    <a:pt x="288" y="157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12522424" y="0"/>
              <a:ext cx="10521874" cy="13228515"/>
            </a:xfrm>
            <a:custGeom>
              <a:rect b="b" l="l" r="r" t="t"/>
              <a:pathLst>
                <a:path extrusionOk="0" h="20434" w="19252">
                  <a:moveTo>
                    <a:pt x="16272" y="0"/>
                  </a:moveTo>
                  <a:lnTo>
                    <a:pt x="7660" y="0"/>
                  </a:lnTo>
                  <a:cubicBezTo>
                    <a:pt x="5112" y="1364"/>
                    <a:pt x="2786" y="3770"/>
                    <a:pt x="1352" y="6827"/>
                  </a:cubicBezTo>
                  <a:cubicBezTo>
                    <a:pt x="-1363" y="12614"/>
                    <a:pt x="141" y="18544"/>
                    <a:pt x="4710" y="20072"/>
                  </a:cubicBezTo>
                  <a:cubicBezTo>
                    <a:pt x="9280" y="21600"/>
                    <a:pt x="15186" y="18148"/>
                    <a:pt x="17901" y="12361"/>
                  </a:cubicBezTo>
                  <a:cubicBezTo>
                    <a:pt x="20237" y="7381"/>
                    <a:pt x="19449" y="2295"/>
                    <a:pt x="16272" y="0"/>
                  </a:cubicBezTo>
                  <a:close/>
                </a:path>
              </a:pathLst>
            </a:custGeom>
            <a:solidFill>
              <a:srgbClr val="0F4BE9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22339219" y="0"/>
              <a:ext cx="2041607" cy="8972550"/>
            </a:xfrm>
            <a:custGeom>
              <a:rect b="b" l="l" r="r" t="t"/>
              <a:pathLst>
                <a:path extrusionOk="0" h="21600" w="16433">
                  <a:moveTo>
                    <a:pt x="11912" y="20783"/>
                  </a:moveTo>
                  <a:cubicBezTo>
                    <a:pt x="13338" y="21103"/>
                    <a:pt x="14850" y="21374"/>
                    <a:pt x="16433" y="21600"/>
                  </a:cubicBezTo>
                  <a:lnTo>
                    <a:pt x="16433" y="0"/>
                  </a:lnTo>
                  <a:lnTo>
                    <a:pt x="15086" y="0"/>
                  </a:lnTo>
                  <a:cubicBezTo>
                    <a:pt x="-3680" y="7704"/>
                    <a:pt x="-5167" y="16953"/>
                    <a:pt x="11912" y="20783"/>
                  </a:cubicBezTo>
                  <a:close/>
                </a:path>
              </a:pathLst>
            </a:custGeom>
            <a:solidFill>
              <a:srgbClr val="0F4BE9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16916400" y="9042371"/>
              <a:ext cx="7462839" cy="4673628"/>
            </a:xfrm>
            <a:custGeom>
              <a:rect b="b" l="l" r="r" t="t"/>
              <a:pathLst>
                <a:path extrusionOk="0" h="19904" w="21600">
                  <a:moveTo>
                    <a:pt x="7060" y="1146"/>
                  </a:moveTo>
                  <a:cubicBezTo>
                    <a:pt x="2690" y="3896"/>
                    <a:pt x="215" y="11108"/>
                    <a:pt x="0" y="19904"/>
                  </a:cubicBezTo>
                  <a:lnTo>
                    <a:pt x="21600" y="19904"/>
                  </a:lnTo>
                  <a:lnTo>
                    <a:pt x="21600" y="7188"/>
                  </a:lnTo>
                  <a:cubicBezTo>
                    <a:pt x="17036" y="907"/>
                    <a:pt x="11576" y="-1696"/>
                    <a:pt x="7060" y="11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99" name="Google Shape;499;p13"/>
          <p:cNvSpPr txBox="1"/>
          <p:nvPr>
            <p:ph type="title"/>
          </p:nvPr>
        </p:nvSpPr>
        <p:spPr>
          <a:xfrm>
            <a:off x="3436916" y="4081781"/>
            <a:ext cx="15632335" cy="49177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0" name="Google Shape;500;p13"/>
          <p:cNvSpPr txBox="1"/>
          <p:nvPr>
            <p:ph idx="1" type="body"/>
          </p:nvPr>
        </p:nvSpPr>
        <p:spPr>
          <a:xfrm>
            <a:off x="4855568" y="8999538"/>
            <a:ext cx="6897911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84200" lvl="5" marL="27432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84200" lvl="6" marL="32004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84200" lvl="7" marL="36576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84200" lvl="8" marL="41148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01" name="Google Shape;501;p13"/>
          <p:cNvGrpSpPr/>
          <p:nvPr/>
        </p:nvGrpSpPr>
        <p:grpSpPr>
          <a:xfrm>
            <a:off x="21607213" y="2730723"/>
            <a:ext cx="1396624" cy="1395987"/>
            <a:chOff x="0" y="0"/>
            <a:chExt cx="1395985" cy="1395985"/>
          </a:xfrm>
        </p:grpSpPr>
        <p:sp>
          <p:nvSpPr>
            <p:cNvPr id="502" name="Google Shape;502;p13"/>
            <p:cNvSpPr/>
            <p:nvPr/>
          </p:nvSpPr>
          <p:spPr>
            <a:xfrm>
              <a:off x="0" y="0"/>
              <a:ext cx="1395985" cy="139598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251184" y="256109"/>
              <a:ext cx="920704" cy="880390"/>
            </a:xfrm>
            <a:custGeom>
              <a:rect b="b" l="l" r="r" t="t"/>
              <a:pathLst>
                <a:path extrusionOk="0" h="21458" w="21600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04" name="Google Shape;504;p13"/>
          <p:cNvSpPr txBox="1"/>
          <p:nvPr>
            <p:ph idx="12" type="sldNum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bg>
      <p:bgPr>
        <a:solidFill>
          <a:srgbClr val="FEFEFE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14"/>
          <p:cNvGrpSpPr/>
          <p:nvPr/>
        </p:nvGrpSpPr>
        <p:grpSpPr>
          <a:xfrm>
            <a:off x="-3" y="2"/>
            <a:ext cx="24427221" cy="13788992"/>
            <a:chOff x="-2" y="1"/>
            <a:chExt cx="24416088" cy="13788990"/>
          </a:xfrm>
        </p:grpSpPr>
        <p:sp>
          <p:nvSpPr>
            <p:cNvPr id="507" name="Google Shape;507;p14"/>
            <p:cNvSpPr/>
            <p:nvPr/>
          </p:nvSpPr>
          <p:spPr>
            <a:xfrm>
              <a:off x="-2" y="1"/>
              <a:ext cx="8885319" cy="11018096"/>
            </a:xfrm>
            <a:custGeom>
              <a:rect b="b" l="l" r="r" t="t"/>
              <a:pathLst>
                <a:path extrusionOk="0" h="21600" w="21600">
                  <a:moveTo>
                    <a:pt x="8692" y="0"/>
                  </a:moveTo>
                  <a:lnTo>
                    <a:pt x="0" y="3605"/>
                  </a:lnTo>
                  <a:lnTo>
                    <a:pt x="0" y="16802"/>
                  </a:lnTo>
                  <a:lnTo>
                    <a:pt x="7189" y="21600"/>
                  </a:lnTo>
                  <a:lnTo>
                    <a:pt x="21600" y="15622"/>
                  </a:lnTo>
                  <a:lnTo>
                    <a:pt x="17148" y="4519"/>
                  </a:lnTo>
                  <a:lnTo>
                    <a:pt x="10377" y="0"/>
                  </a:lnTo>
                  <a:cubicBezTo>
                    <a:pt x="10377" y="0"/>
                    <a:pt x="8692" y="0"/>
                    <a:pt x="8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15408341" y="1"/>
              <a:ext cx="9002571" cy="10918151"/>
            </a:xfrm>
            <a:custGeom>
              <a:rect b="b" l="l" r="r" t="t"/>
              <a:pathLst>
                <a:path extrusionOk="0" h="21600" w="21600">
                  <a:moveTo>
                    <a:pt x="11087" y="0"/>
                  </a:moveTo>
                  <a:lnTo>
                    <a:pt x="0" y="8303"/>
                  </a:lnTo>
                  <a:lnTo>
                    <a:pt x="6845" y="15960"/>
                  </a:lnTo>
                  <a:lnTo>
                    <a:pt x="14828" y="21600"/>
                  </a:lnTo>
                  <a:lnTo>
                    <a:pt x="21600" y="16528"/>
                  </a:lnTo>
                  <a:lnTo>
                    <a:pt x="21600" y="7874"/>
                  </a:lnTo>
                  <a:lnTo>
                    <a:pt x="19389" y="5401"/>
                  </a:lnTo>
                  <a:lnTo>
                    <a:pt x="11745" y="0"/>
                  </a:lnTo>
                  <a:cubicBezTo>
                    <a:pt x="11745" y="0"/>
                    <a:pt x="11087" y="0"/>
                    <a:pt x="110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-2" y="8395396"/>
              <a:ext cx="8281814" cy="5388425"/>
            </a:xfrm>
            <a:custGeom>
              <a:rect b="b" l="l" r="r" t="t"/>
              <a:pathLst>
                <a:path extrusionOk="0" h="21600" w="21600">
                  <a:moveTo>
                    <a:pt x="0" y="15183"/>
                  </a:moveTo>
                  <a:lnTo>
                    <a:pt x="0" y="21600"/>
                  </a:lnTo>
                  <a:lnTo>
                    <a:pt x="19971" y="21600"/>
                  </a:lnTo>
                  <a:lnTo>
                    <a:pt x="21600" y="9328"/>
                  </a:lnTo>
                  <a:lnTo>
                    <a:pt x="5018" y="0"/>
                  </a:lnTo>
                  <a:cubicBezTo>
                    <a:pt x="5018" y="0"/>
                    <a:pt x="0" y="15183"/>
                    <a:pt x="0" y="15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22871109" y="3308531"/>
              <a:ext cx="1544974" cy="3853061"/>
            </a:xfrm>
            <a:custGeom>
              <a:rect b="b" l="l" r="r" t="t"/>
              <a:pathLst>
                <a:path extrusionOk="0" h="21600" w="21600">
                  <a:moveTo>
                    <a:pt x="0" y="5984"/>
                  </a:move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5984"/>
                    <a:pt x="0" y="59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6593721" y="206784"/>
              <a:ext cx="11176911" cy="10397747"/>
            </a:xfrm>
            <a:custGeom>
              <a:rect b="b" l="l" r="r" t="t"/>
              <a:pathLst>
                <a:path extrusionOk="0" h="21600" w="21600">
                  <a:moveTo>
                    <a:pt x="5240" y="18416"/>
                  </a:moveTo>
                  <a:lnTo>
                    <a:pt x="16767" y="21600"/>
                  </a:lnTo>
                  <a:lnTo>
                    <a:pt x="21600" y="8376"/>
                  </a:lnTo>
                  <a:lnTo>
                    <a:pt x="16360" y="3184"/>
                  </a:lnTo>
                  <a:lnTo>
                    <a:pt x="4833" y="0"/>
                  </a:lnTo>
                  <a:lnTo>
                    <a:pt x="0" y="13224"/>
                  </a:lnTo>
                  <a:cubicBezTo>
                    <a:pt x="0" y="13224"/>
                    <a:pt x="5240" y="18416"/>
                    <a:pt x="5240" y="184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17684419" y="1"/>
              <a:ext cx="6731667" cy="238489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67" y="477"/>
                  </a:lnTo>
                  <a:lnTo>
                    <a:pt x="8072" y="21600"/>
                  </a:lnTo>
                  <a:lnTo>
                    <a:pt x="21600" y="2139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8400787" y="1"/>
              <a:ext cx="8145594" cy="1652543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374" y="21600"/>
                  </a:lnTo>
                  <a:lnTo>
                    <a:pt x="21600" y="12817"/>
                  </a:lnTo>
                  <a:lnTo>
                    <a:pt x="21490" y="0"/>
                  </a:lnTo>
                  <a:cubicBezTo>
                    <a:pt x="2149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-2" y="1"/>
              <a:ext cx="7564505" cy="3274067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0" y="7734"/>
                  </a:lnTo>
                  <a:lnTo>
                    <a:pt x="12342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5876411" y="8243755"/>
              <a:ext cx="11978712" cy="5534896"/>
            </a:xfrm>
            <a:custGeom>
              <a:rect b="b" l="l" r="r" t="t"/>
              <a:pathLst>
                <a:path extrusionOk="0" h="21600" w="21600">
                  <a:moveTo>
                    <a:pt x="5652" y="6736"/>
                  </a:moveTo>
                  <a:lnTo>
                    <a:pt x="0" y="17946"/>
                  </a:lnTo>
                  <a:lnTo>
                    <a:pt x="684" y="21600"/>
                  </a:lnTo>
                  <a:lnTo>
                    <a:pt x="21600" y="21600"/>
                  </a:lnTo>
                  <a:lnTo>
                    <a:pt x="17560" y="0"/>
                  </a:lnTo>
                  <a:cubicBezTo>
                    <a:pt x="17560" y="0"/>
                    <a:pt x="5652" y="6736"/>
                    <a:pt x="5652" y="67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24360906" y="13689045"/>
              <a:ext cx="55179" cy="9822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14718620" y="8326469"/>
              <a:ext cx="9695741" cy="5462522"/>
            </a:xfrm>
            <a:custGeom>
              <a:rect b="b" l="l" r="r" t="t"/>
              <a:pathLst>
                <a:path extrusionOk="0" h="21600" w="21600">
                  <a:moveTo>
                    <a:pt x="6200" y="6653"/>
                  </a:moveTo>
                  <a:lnTo>
                    <a:pt x="0" y="16948"/>
                  </a:lnTo>
                  <a:lnTo>
                    <a:pt x="939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6200" y="6653"/>
                    <a:pt x="6200" y="66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18" name="Google Shape;518;p14"/>
          <p:cNvSpPr txBox="1"/>
          <p:nvPr>
            <p:ph type="title"/>
          </p:nvPr>
        </p:nvSpPr>
        <p:spPr>
          <a:xfrm>
            <a:off x="2733363" y="4081782"/>
            <a:ext cx="15632335" cy="70057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9" name="Google Shape;519;p14"/>
          <p:cNvSpPr txBox="1"/>
          <p:nvPr>
            <p:ph idx="1" type="body"/>
          </p:nvPr>
        </p:nvSpPr>
        <p:spPr>
          <a:xfrm>
            <a:off x="2030416" y="11087503"/>
            <a:ext cx="6897910" cy="2628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84200" lvl="5" marL="27432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84200" lvl="6" marL="32004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84200" lvl="7" marL="36576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84200" lvl="8" marL="41148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20" name="Google Shape;520;p14"/>
          <p:cNvGrpSpPr/>
          <p:nvPr/>
        </p:nvGrpSpPr>
        <p:grpSpPr>
          <a:xfrm>
            <a:off x="21607213" y="1442705"/>
            <a:ext cx="1396624" cy="1395987"/>
            <a:chOff x="0" y="0"/>
            <a:chExt cx="1395985" cy="1395985"/>
          </a:xfrm>
        </p:grpSpPr>
        <p:sp>
          <p:nvSpPr>
            <p:cNvPr id="521" name="Google Shape;521;p14"/>
            <p:cNvSpPr/>
            <p:nvPr/>
          </p:nvSpPr>
          <p:spPr>
            <a:xfrm>
              <a:off x="0" y="0"/>
              <a:ext cx="1395985" cy="139598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251184" y="256109"/>
              <a:ext cx="920704" cy="880390"/>
            </a:xfrm>
            <a:custGeom>
              <a:rect b="b" l="l" r="r" t="t"/>
              <a:pathLst>
                <a:path extrusionOk="0" h="21458" w="21600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23" name="Google Shape;523;p14"/>
          <p:cNvSpPr txBox="1"/>
          <p:nvPr>
            <p:ph idx="12" type="sldNum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showMasterSp="0">
  <p:cSld name="2_Title Slide">
    <p:bg>
      <p:bgPr>
        <a:solidFill>
          <a:schemeClr val="accent2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15"/>
          <p:cNvGrpSpPr/>
          <p:nvPr/>
        </p:nvGrpSpPr>
        <p:grpSpPr>
          <a:xfrm>
            <a:off x="1791515" y="-2"/>
            <a:ext cx="20578618" cy="13719179"/>
            <a:chOff x="-1" y="-1"/>
            <a:chExt cx="20569239" cy="13719177"/>
          </a:xfrm>
        </p:grpSpPr>
        <p:sp>
          <p:nvSpPr>
            <p:cNvPr id="526" name="Google Shape;526;p15"/>
            <p:cNvSpPr/>
            <p:nvPr/>
          </p:nvSpPr>
          <p:spPr>
            <a:xfrm>
              <a:off x="20459700" y="11760200"/>
              <a:ext cx="33338" cy="195262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20535900" y="7861300"/>
              <a:ext cx="33338" cy="1084263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19913600" y="-1"/>
              <a:ext cx="33338" cy="492442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17246600" y="11823700"/>
              <a:ext cx="33338" cy="18859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17221200" y="7874000"/>
              <a:ext cx="33338" cy="1084263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17233900" y="-1"/>
              <a:ext cx="33338" cy="492760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13931900" y="11328400"/>
              <a:ext cx="33338" cy="23891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13284200" y="7874000"/>
              <a:ext cx="33338" cy="1084263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13906500" y="-1"/>
              <a:ext cx="33338" cy="47148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10579100" y="11823700"/>
              <a:ext cx="33338" cy="18859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6794500" y="7874000"/>
              <a:ext cx="33338" cy="1084263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10604500" y="-1"/>
              <a:ext cx="33338" cy="492760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7289800" y="11645900"/>
              <a:ext cx="33338" cy="206533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7239000" y="7416800"/>
              <a:ext cx="33338" cy="1084263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723899" y="0"/>
              <a:ext cx="33339" cy="490696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3047999" y="11734800"/>
              <a:ext cx="33339" cy="19843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3733799" y="7848600"/>
              <a:ext cx="33339" cy="1084263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3848099" y="-1"/>
              <a:ext cx="33339" cy="492760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673099" y="11811000"/>
              <a:ext cx="33339" cy="190341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-1" y="7810500"/>
              <a:ext cx="33339" cy="1084263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647699" y="0"/>
              <a:ext cx="33339" cy="483393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47" name="Google Shape;547;p15"/>
          <p:cNvSpPr txBox="1"/>
          <p:nvPr>
            <p:ph type="title"/>
          </p:nvPr>
        </p:nvSpPr>
        <p:spPr>
          <a:xfrm>
            <a:off x="4119040" y="4780151"/>
            <a:ext cx="15632335" cy="8204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8" name="Google Shape;548;p15"/>
          <p:cNvSpPr txBox="1"/>
          <p:nvPr>
            <p:ph idx="1" type="body"/>
          </p:nvPr>
        </p:nvSpPr>
        <p:spPr>
          <a:xfrm>
            <a:off x="7637547" y="3408979"/>
            <a:ext cx="4362699" cy="1371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84200" lvl="5" marL="27432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84200" lvl="6" marL="32004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84200" lvl="7" marL="36576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84200" lvl="8" marL="41148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49" name="Google Shape;549;p15"/>
          <p:cNvGrpSpPr/>
          <p:nvPr/>
        </p:nvGrpSpPr>
        <p:grpSpPr>
          <a:xfrm>
            <a:off x="2086634" y="10441163"/>
            <a:ext cx="1396624" cy="1395987"/>
            <a:chOff x="0" y="0"/>
            <a:chExt cx="1395985" cy="1395985"/>
          </a:xfrm>
        </p:grpSpPr>
        <p:sp>
          <p:nvSpPr>
            <p:cNvPr id="550" name="Google Shape;550;p15"/>
            <p:cNvSpPr/>
            <p:nvPr/>
          </p:nvSpPr>
          <p:spPr>
            <a:xfrm>
              <a:off x="0" y="0"/>
              <a:ext cx="1395985" cy="139598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251184" y="256109"/>
              <a:ext cx="920704" cy="880390"/>
            </a:xfrm>
            <a:custGeom>
              <a:rect b="b" l="l" r="r" t="t"/>
              <a:pathLst>
                <a:path extrusionOk="0" h="21458" w="21600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52" name="Google Shape;552;p15"/>
          <p:cNvSpPr txBox="1"/>
          <p:nvPr>
            <p:ph idx="12" type="sldNum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Slide" showMasterSp="0">
  <p:cSld name="8_Title Slide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16"/>
          <p:cNvGrpSpPr/>
          <p:nvPr/>
        </p:nvGrpSpPr>
        <p:grpSpPr>
          <a:xfrm>
            <a:off x="688354" y="-2"/>
            <a:ext cx="20578621" cy="13719179"/>
            <a:chOff x="-1" y="-1"/>
            <a:chExt cx="20569239" cy="13719177"/>
          </a:xfrm>
        </p:grpSpPr>
        <p:sp>
          <p:nvSpPr>
            <p:cNvPr id="555" name="Google Shape;555;p16"/>
            <p:cNvSpPr/>
            <p:nvPr/>
          </p:nvSpPr>
          <p:spPr>
            <a:xfrm>
              <a:off x="20459700" y="11760200"/>
              <a:ext cx="33338" cy="195262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20535900" y="7861300"/>
              <a:ext cx="33338" cy="1084263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19913600" y="-1"/>
              <a:ext cx="33338" cy="492442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17246600" y="11823700"/>
              <a:ext cx="33338" cy="18859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17221200" y="7874000"/>
              <a:ext cx="33338" cy="1084263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17233900" y="-1"/>
              <a:ext cx="33338" cy="492760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13931900" y="11328400"/>
              <a:ext cx="33338" cy="238918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13284200" y="7874000"/>
              <a:ext cx="33338" cy="1084263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13906500" y="-1"/>
              <a:ext cx="33338" cy="47148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10579100" y="11823700"/>
              <a:ext cx="33338" cy="188595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6794500" y="7874000"/>
              <a:ext cx="33338" cy="1084263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10604500" y="-1"/>
              <a:ext cx="33338" cy="492760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7289800" y="11645900"/>
              <a:ext cx="33338" cy="206533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7239000" y="7416800"/>
              <a:ext cx="33338" cy="1084263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723899" y="0"/>
              <a:ext cx="33339" cy="490696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3047999" y="11734800"/>
              <a:ext cx="33339" cy="198437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3733799" y="7848600"/>
              <a:ext cx="33339" cy="1084263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3848099" y="-1"/>
              <a:ext cx="33339" cy="492760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73099" y="11811000"/>
              <a:ext cx="33339" cy="190341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-1" y="7810500"/>
              <a:ext cx="33339" cy="1084263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647699" y="0"/>
              <a:ext cx="33339" cy="483393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76" name="Google Shape;576;p16"/>
          <p:cNvSpPr txBox="1"/>
          <p:nvPr>
            <p:ph type="title"/>
          </p:nvPr>
        </p:nvSpPr>
        <p:spPr>
          <a:xfrm>
            <a:off x="3456111" y="4083891"/>
            <a:ext cx="15632335" cy="49305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7" name="Google Shape;577;p16"/>
          <p:cNvSpPr txBox="1"/>
          <p:nvPr>
            <p:ph idx="1" type="body"/>
          </p:nvPr>
        </p:nvSpPr>
        <p:spPr>
          <a:xfrm>
            <a:off x="9033817" y="9014460"/>
            <a:ext cx="6962026" cy="47015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84200" lvl="5" marL="27432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84200" lvl="6" marL="32004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84200" lvl="7" marL="36576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84200" lvl="8" marL="41148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78" name="Google Shape;578;p16"/>
          <p:cNvGrpSpPr/>
          <p:nvPr/>
        </p:nvGrpSpPr>
        <p:grpSpPr>
          <a:xfrm>
            <a:off x="699936" y="1377847"/>
            <a:ext cx="1396623" cy="1395987"/>
            <a:chOff x="0" y="0"/>
            <a:chExt cx="1395985" cy="1395985"/>
          </a:xfrm>
        </p:grpSpPr>
        <p:sp>
          <p:nvSpPr>
            <p:cNvPr id="579" name="Google Shape;579;p16"/>
            <p:cNvSpPr/>
            <p:nvPr/>
          </p:nvSpPr>
          <p:spPr>
            <a:xfrm>
              <a:off x="0" y="0"/>
              <a:ext cx="1395985" cy="139598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251184" y="256109"/>
              <a:ext cx="920704" cy="880390"/>
            </a:xfrm>
            <a:custGeom>
              <a:rect b="b" l="l" r="r" t="t"/>
              <a:pathLst>
                <a:path extrusionOk="0" h="21458" w="21600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81" name="Google Shape;581;p16"/>
          <p:cNvSpPr txBox="1"/>
          <p:nvPr>
            <p:ph idx="12" type="sldNum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" showMasterSp="0">
  <p:cSld name="6_Title Slide">
    <p:bg>
      <p:bgPr>
        <a:solidFill>
          <a:srgbClr val="FEFEFE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7"/>
          <p:cNvSpPr txBox="1"/>
          <p:nvPr>
            <p:ph type="title"/>
          </p:nvPr>
        </p:nvSpPr>
        <p:spPr>
          <a:xfrm>
            <a:off x="4855243" y="3374326"/>
            <a:ext cx="15632335" cy="5634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4" name="Google Shape;584;p17"/>
          <p:cNvSpPr txBox="1"/>
          <p:nvPr>
            <p:ph idx="1" type="body"/>
          </p:nvPr>
        </p:nvSpPr>
        <p:spPr>
          <a:xfrm>
            <a:off x="8364456" y="9009286"/>
            <a:ext cx="6851104" cy="47067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84200" lvl="5" marL="27432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84200" lvl="6" marL="32004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84200" lvl="7" marL="36576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84200" lvl="8" marL="41148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85" name="Google Shape;585;p17"/>
          <p:cNvGrpSpPr/>
          <p:nvPr/>
        </p:nvGrpSpPr>
        <p:grpSpPr>
          <a:xfrm>
            <a:off x="2101942" y="10443134"/>
            <a:ext cx="1396624" cy="1395987"/>
            <a:chOff x="0" y="0"/>
            <a:chExt cx="1395985" cy="1395985"/>
          </a:xfrm>
        </p:grpSpPr>
        <p:sp>
          <p:nvSpPr>
            <p:cNvPr id="586" name="Google Shape;586;p17"/>
            <p:cNvSpPr/>
            <p:nvPr/>
          </p:nvSpPr>
          <p:spPr>
            <a:xfrm>
              <a:off x="0" y="0"/>
              <a:ext cx="1395985" cy="139598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251184" y="256109"/>
              <a:ext cx="920704" cy="880390"/>
            </a:xfrm>
            <a:custGeom>
              <a:rect b="b" l="l" r="r" t="t"/>
              <a:pathLst>
                <a:path extrusionOk="0" h="21458" w="21600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588" name="Google Shape;588;p17"/>
          <p:cNvGrpSpPr/>
          <p:nvPr/>
        </p:nvGrpSpPr>
        <p:grpSpPr>
          <a:xfrm>
            <a:off x="1766102" y="1987895"/>
            <a:ext cx="21674495" cy="9739315"/>
            <a:chOff x="-1" y="0"/>
            <a:chExt cx="21664614" cy="9739313"/>
          </a:xfrm>
        </p:grpSpPr>
        <p:sp>
          <p:nvSpPr>
            <p:cNvPr id="589" name="Google Shape;589;p17"/>
            <p:cNvSpPr/>
            <p:nvPr/>
          </p:nvSpPr>
          <p:spPr>
            <a:xfrm>
              <a:off x="-1" y="0"/>
              <a:ext cx="430214" cy="4302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431799" y="6210300"/>
              <a:ext cx="430214" cy="4302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2565399" y="0"/>
              <a:ext cx="430214" cy="430214"/>
            </a:xfrm>
            <a:custGeom>
              <a:rect b="b" l="l" r="r" t="t"/>
              <a:pathLst>
                <a:path extrusionOk="0" h="21600" w="2160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2565399" y="3111500"/>
              <a:ext cx="430214" cy="430214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2565399" y="6210300"/>
              <a:ext cx="430214" cy="430213"/>
            </a:xfrm>
            <a:custGeom>
              <a:rect b="b" l="l" r="r" t="t"/>
              <a:pathLst>
                <a:path extrusionOk="0" h="21600" w="2160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2565399" y="9309100"/>
              <a:ext cx="430214" cy="4302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8077200" y="0"/>
              <a:ext cx="430213" cy="430214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13779500" y="6210300"/>
              <a:ext cx="430213" cy="430213"/>
            </a:xfrm>
            <a:custGeom>
              <a:rect b="b" l="l" r="r" t="t"/>
              <a:pathLst>
                <a:path extrusionOk="0" h="21600" w="2160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12890500" y="9309100"/>
              <a:ext cx="430213" cy="430213"/>
            </a:xfrm>
            <a:custGeom>
              <a:rect b="b" l="l" r="r" t="t"/>
              <a:pathLst>
                <a:path extrusionOk="0" h="21600" w="2160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13754100" y="0"/>
              <a:ext cx="430213" cy="430214"/>
            </a:xfrm>
            <a:custGeom>
              <a:rect b="b" l="l" r="r" t="t"/>
              <a:pathLst>
                <a:path extrusionOk="0" h="21600" w="2160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13589000" y="3111500"/>
              <a:ext cx="430213" cy="430214"/>
            </a:xfrm>
            <a:custGeom>
              <a:rect b="b" l="l" r="r" t="t"/>
              <a:pathLst>
                <a:path extrusionOk="0" h="21600" w="2160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19977100" y="9309100"/>
              <a:ext cx="430213" cy="4302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15557500" y="0"/>
              <a:ext cx="430213" cy="430214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13741400" y="3111500"/>
              <a:ext cx="430213" cy="4302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20713700" y="3111500"/>
              <a:ext cx="430213" cy="4302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15722600" y="6210300"/>
              <a:ext cx="430213" cy="4302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16383000" y="9309100"/>
              <a:ext cx="430213" cy="430213"/>
            </a:xfrm>
            <a:custGeom>
              <a:rect b="b" l="l" r="r" t="t"/>
              <a:pathLst>
                <a:path extrusionOk="0" h="21600" w="2160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1234400" y="9309100"/>
              <a:ext cx="430213" cy="430213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07" name="Google Shape;607;p17"/>
          <p:cNvSpPr txBox="1"/>
          <p:nvPr>
            <p:ph idx="12" type="sldNum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Slide" showMasterSp="0">
  <p:cSld name="7_Title Slide">
    <p:bg>
      <p:bgPr>
        <a:solidFill>
          <a:schemeClr val="accent4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18"/>
          <p:cNvGrpSpPr/>
          <p:nvPr/>
        </p:nvGrpSpPr>
        <p:grpSpPr>
          <a:xfrm>
            <a:off x="1664459" y="0"/>
            <a:ext cx="21515671" cy="12396789"/>
            <a:chOff x="0" y="0"/>
            <a:chExt cx="21505862" cy="12396788"/>
          </a:xfrm>
        </p:grpSpPr>
        <p:sp>
          <p:nvSpPr>
            <p:cNvPr id="610" name="Google Shape;610;p18"/>
            <p:cNvSpPr/>
            <p:nvPr/>
          </p:nvSpPr>
          <p:spPr>
            <a:xfrm>
              <a:off x="21462998" y="11404600"/>
              <a:ext cx="30164" cy="992188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21475698" y="3733800"/>
              <a:ext cx="30164" cy="4705350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20370798" y="0"/>
              <a:ext cx="30164" cy="98425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18427698" y="11404600"/>
              <a:ext cx="30164" cy="992188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18351498" y="3962400"/>
              <a:ext cx="30164" cy="4705350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14630400" y="88900"/>
              <a:ext cx="30163" cy="1069976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15392400" y="11379200"/>
              <a:ext cx="30163" cy="992188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14820900" y="3987800"/>
              <a:ext cx="30163" cy="4705350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15392400" y="266700"/>
              <a:ext cx="30163" cy="1069976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12357100" y="11404600"/>
              <a:ext cx="30163" cy="992188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12369800" y="3987800"/>
              <a:ext cx="30163" cy="4705350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11887200" y="228600"/>
              <a:ext cx="30163" cy="1069976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8750300" y="11404600"/>
              <a:ext cx="30163" cy="992188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9321800" y="3797300"/>
              <a:ext cx="30163" cy="4705350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9296400" y="152400"/>
              <a:ext cx="30163" cy="1069976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2806700" y="11391900"/>
              <a:ext cx="30164" cy="992188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6299200" y="3987800"/>
              <a:ext cx="30163" cy="4705350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6261100" y="0"/>
              <a:ext cx="30163" cy="97472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3213100" y="10972800"/>
              <a:ext cx="30164" cy="992188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3352800" y="254000"/>
              <a:ext cx="30164" cy="1069976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0" y="11379200"/>
              <a:ext cx="30164" cy="992188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114300" y="3987800"/>
              <a:ext cx="30164" cy="4705350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177800" y="254000"/>
              <a:ext cx="30164" cy="1069976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33" name="Google Shape;633;p18"/>
          <p:cNvSpPr txBox="1"/>
          <p:nvPr>
            <p:ph type="title"/>
          </p:nvPr>
        </p:nvSpPr>
        <p:spPr>
          <a:xfrm>
            <a:off x="1375567" y="1957148"/>
            <a:ext cx="15632335" cy="4775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4" name="Google Shape;634;p18"/>
          <p:cNvSpPr txBox="1"/>
          <p:nvPr>
            <p:ph idx="1" type="body"/>
          </p:nvPr>
        </p:nvSpPr>
        <p:spPr>
          <a:xfrm>
            <a:off x="7649297" y="6222897"/>
            <a:ext cx="6897911" cy="24051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84200" lvl="5" marL="27432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84200" lvl="6" marL="32004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84200" lvl="7" marL="36576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84200" lvl="8" marL="41148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35" name="Google Shape;635;p18"/>
          <p:cNvGrpSpPr/>
          <p:nvPr/>
        </p:nvGrpSpPr>
        <p:grpSpPr>
          <a:xfrm>
            <a:off x="2086634" y="10446471"/>
            <a:ext cx="1396624" cy="1395987"/>
            <a:chOff x="0" y="0"/>
            <a:chExt cx="1395985" cy="1395985"/>
          </a:xfrm>
        </p:grpSpPr>
        <p:sp>
          <p:nvSpPr>
            <p:cNvPr id="636" name="Google Shape;636;p18"/>
            <p:cNvSpPr/>
            <p:nvPr/>
          </p:nvSpPr>
          <p:spPr>
            <a:xfrm>
              <a:off x="0" y="0"/>
              <a:ext cx="1395985" cy="139598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251184" y="256109"/>
              <a:ext cx="920704" cy="880390"/>
            </a:xfrm>
            <a:custGeom>
              <a:rect b="b" l="l" r="r" t="t"/>
              <a:pathLst>
                <a:path extrusionOk="0" h="21458" w="21600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38" name="Google Shape;638;p18"/>
          <p:cNvSpPr txBox="1"/>
          <p:nvPr>
            <p:ph idx="12" type="sldNum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1168933" y="1066801"/>
            <a:ext cx="20713618" cy="11520491"/>
            <a:chOff x="0" y="0"/>
            <a:chExt cx="20704174" cy="11520489"/>
          </a:xfrm>
        </p:grpSpPr>
        <p:sp>
          <p:nvSpPr>
            <p:cNvPr id="11" name="Google Shape;11;p9"/>
            <p:cNvSpPr/>
            <p:nvPr/>
          </p:nvSpPr>
          <p:spPr>
            <a:xfrm>
              <a:off x="0" y="12700"/>
              <a:ext cx="41276" cy="133191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" name="Google Shape;12;p9"/>
            <p:cNvSpPr/>
            <p:nvPr/>
          </p:nvSpPr>
          <p:spPr>
            <a:xfrm>
              <a:off x="762000" y="4953000"/>
              <a:ext cx="41276" cy="631348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>
              <a:off x="4076700" y="0"/>
              <a:ext cx="41276" cy="133191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" name="Google Shape;14;p9"/>
            <p:cNvSpPr/>
            <p:nvPr/>
          </p:nvSpPr>
          <p:spPr>
            <a:xfrm>
              <a:off x="4051300" y="4953000"/>
              <a:ext cx="41276" cy="631348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>
              <a:off x="8915400" y="0"/>
              <a:ext cx="41275" cy="133191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8153400" y="5207000"/>
              <a:ext cx="41275" cy="631348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" name="Google Shape;17;p9"/>
            <p:cNvSpPr/>
            <p:nvPr/>
          </p:nvSpPr>
          <p:spPr>
            <a:xfrm>
              <a:off x="16891000" y="0"/>
              <a:ext cx="41275" cy="133191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Google Shape;18;p9"/>
            <p:cNvSpPr/>
            <p:nvPr/>
          </p:nvSpPr>
          <p:spPr>
            <a:xfrm>
              <a:off x="12204700" y="4953000"/>
              <a:ext cx="41275" cy="631348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" name="Google Shape;19;p9"/>
            <p:cNvSpPr/>
            <p:nvPr/>
          </p:nvSpPr>
          <p:spPr>
            <a:xfrm>
              <a:off x="16344900" y="557213"/>
              <a:ext cx="41275" cy="133350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" name="Google Shape;20;p9"/>
            <p:cNvSpPr/>
            <p:nvPr/>
          </p:nvSpPr>
          <p:spPr>
            <a:xfrm>
              <a:off x="20662898" y="25400"/>
              <a:ext cx="41276" cy="133191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" name="Google Shape;21;p9"/>
            <p:cNvSpPr/>
            <p:nvPr/>
          </p:nvSpPr>
          <p:spPr>
            <a:xfrm>
              <a:off x="20510498" y="4953000"/>
              <a:ext cx="41276" cy="631348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2" name="Google Shape;22;p9"/>
          <p:cNvSpPr txBox="1"/>
          <p:nvPr>
            <p:ph type="title"/>
          </p:nvPr>
        </p:nvSpPr>
        <p:spPr>
          <a:xfrm>
            <a:off x="4074958" y="3373440"/>
            <a:ext cx="15632336" cy="4775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9"/>
          <p:cNvSpPr txBox="1"/>
          <p:nvPr/>
        </p:nvSpPr>
        <p:spPr>
          <a:xfrm>
            <a:off x="21363666" y="744071"/>
            <a:ext cx="234380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AU" sz="14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1219120" y="3200401"/>
            <a:ext cx="21944173" cy="9051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84200" lvl="1" marL="914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84200" lvl="2" marL="1371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84200" lvl="3" marL="1828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4200" lvl="4" marL="22860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842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84200" lvl="6" marL="3200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84200" lvl="7" marL="3657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84200" lvl="8" marL="4114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17474063" y="12481869"/>
            <a:ext cx="5689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2.xm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"/>
          <p:cNvSpPr txBox="1"/>
          <p:nvPr>
            <p:ph type="title"/>
          </p:nvPr>
        </p:nvSpPr>
        <p:spPr>
          <a:xfrm>
            <a:off x="2303501" y="3519059"/>
            <a:ext cx="19968470" cy="3672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AU"/>
              <a:t>Software Innovation Studio</a:t>
            </a:r>
            <a:endParaRPr/>
          </a:p>
        </p:txBody>
      </p:sp>
      <p:sp>
        <p:nvSpPr>
          <p:cNvPr id="1144" name="Google Shape;1144;p1"/>
          <p:cNvSpPr txBox="1"/>
          <p:nvPr>
            <p:ph idx="1" type="body"/>
          </p:nvPr>
        </p:nvSpPr>
        <p:spPr>
          <a:xfrm rot="-5400000">
            <a:off x="21915432" y="7975741"/>
            <a:ext cx="2165545" cy="14524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400"/>
              <a:t>Graphics created by Ullupta conecum re volupta evelignis pe et doluptuam.</a:t>
            </a:r>
            <a:endParaRPr/>
          </a:p>
        </p:txBody>
      </p:sp>
      <p:sp>
        <p:nvSpPr>
          <p:cNvPr id="1145" name="Google Shape;1145;p1"/>
          <p:cNvSpPr txBox="1"/>
          <p:nvPr/>
        </p:nvSpPr>
        <p:spPr>
          <a:xfrm>
            <a:off x="2206971" y="6657048"/>
            <a:ext cx="19968470" cy="10682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0"/>
              <a:buFont typeface="Arial"/>
              <a:buNone/>
            </a:pPr>
            <a:r>
              <a:rPr b="0" i="0" lang="en-AU" sz="3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Team 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242241b9d2d_4_28"/>
          <p:cNvSpPr txBox="1"/>
          <p:nvPr>
            <p:ph type="title"/>
          </p:nvPr>
        </p:nvSpPr>
        <p:spPr>
          <a:xfrm>
            <a:off x="3436925" y="5751050"/>
            <a:ext cx="15632400" cy="3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4. Technical Composition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5"/>
          <p:cNvSpPr txBox="1"/>
          <p:nvPr>
            <p:ph type="title"/>
          </p:nvPr>
        </p:nvSpPr>
        <p:spPr>
          <a:xfrm>
            <a:off x="948350" y="1755901"/>
            <a:ext cx="15630120" cy="2438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b="1" lang="en-AU"/>
              <a:t>The Tech</a:t>
            </a:r>
            <a:endParaRPr/>
          </a:p>
        </p:txBody>
      </p:sp>
      <p:graphicFrame>
        <p:nvGraphicFramePr>
          <p:cNvPr id="1226" name="Google Shape;1226;p5"/>
          <p:cNvGraphicFramePr/>
          <p:nvPr/>
        </p:nvGraphicFramePr>
        <p:xfrm>
          <a:off x="952488" y="430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{4F7BAE2E-9F49-49DC-8A6F-FF61771EF34D}</a:tableStyleId>
              </a:tblPr>
              <a:tblGrid>
                <a:gridCol w="7279700"/>
                <a:gridCol w="4801750"/>
                <a:gridCol w="9757650"/>
              </a:tblGrid>
              <a:tr h="114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4800">
                          <a:solidFill>
                            <a:schemeClr val="lt1"/>
                          </a:solidFill>
                        </a:rPr>
                        <a:t>Technical Component</a:t>
                      </a:r>
                      <a:endParaRPr b="1" sz="4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F4B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4800">
                          <a:solidFill>
                            <a:schemeClr val="lt1"/>
                          </a:solidFill>
                        </a:rPr>
                        <a:t>What</a:t>
                      </a:r>
                      <a:endParaRPr b="1" sz="4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F4B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4800">
                          <a:solidFill>
                            <a:schemeClr val="lt1"/>
                          </a:solidFill>
                        </a:rPr>
                        <a:t>Why</a:t>
                      </a:r>
                      <a:endParaRPr b="1" sz="4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F4BE9"/>
                    </a:solidFill>
                  </a:tcPr>
                </a:tc>
              </a:tr>
              <a:tr h="170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4800"/>
                        <a:t>Machine Learning YOLOv8 (or similar) single shot</a:t>
                      </a:r>
                      <a:endParaRPr sz="4800"/>
                    </a:p>
                  </a:txBody>
                  <a:tcPr marT="91425" marB="91425" marR="91425" marL="91425">
                    <a:solidFill>
                      <a:srgbClr val="D4D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4800"/>
                        <a:t>Symbol identification i.e. exact resin code or recycle symbol</a:t>
                      </a:r>
                      <a:endParaRPr sz="4800"/>
                    </a:p>
                  </a:txBody>
                  <a:tcPr marT="91425" marB="91425" marR="91425" marL="91425">
                    <a:solidFill>
                      <a:srgbClr val="D4D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4800"/>
                        <a:t>High accuracy and simplified developer experience.</a:t>
                      </a:r>
                      <a:endParaRPr sz="4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4800"/>
                        <a:t>Better identification and increased maintainability means agility for features.</a:t>
                      </a:r>
                      <a:endParaRPr sz="4800"/>
                    </a:p>
                  </a:txBody>
                  <a:tcPr marT="91425" marB="91425" marR="91425" marL="91425">
                    <a:solidFill>
                      <a:srgbClr val="D4DCF3"/>
                    </a:solidFill>
                  </a:tcPr>
                </a:tc>
              </a:tr>
              <a:tr h="170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4800"/>
                        <a:t>Web</a:t>
                      </a:r>
                      <a:endParaRPr sz="4800"/>
                    </a:p>
                  </a:txBody>
                  <a:tcPr marT="91425" marB="91425" marR="91425" marL="91425">
                    <a:solidFill>
                      <a:srgbClr val="E6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4800"/>
                        <a:t>Application will be used on the web.</a:t>
                      </a:r>
                      <a:endParaRPr sz="4800"/>
                    </a:p>
                  </a:txBody>
                  <a:tcPr marT="91425" marB="91425" marR="91425" marL="91425">
                    <a:solidFill>
                      <a:srgbClr val="E6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4800"/>
                        <a:t>The web medium is available on most mobile devices (iOS and Android).</a:t>
                      </a:r>
                      <a:endParaRPr sz="4800"/>
                    </a:p>
                  </a:txBody>
                  <a:tcPr marT="91425" marB="91425" marR="91425" marL="91425">
                    <a:solidFill>
                      <a:srgbClr val="E6EA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242241b9d2d_4_33"/>
          <p:cNvSpPr txBox="1"/>
          <p:nvPr>
            <p:ph type="title"/>
          </p:nvPr>
        </p:nvSpPr>
        <p:spPr>
          <a:xfrm>
            <a:off x="3436925" y="5751050"/>
            <a:ext cx="15632400" cy="3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5</a:t>
            </a:r>
            <a:r>
              <a:rPr lang="en-AU"/>
              <a:t>. Project Timeline &amp; Deliverables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7"/>
          <p:cNvSpPr txBox="1"/>
          <p:nvPr>
            <p:ph type="title"/>
          </p:nvPr>
        </p:nvSpPr>
        <p:spPr>
          <a:xfrm>
            <a:off x="948350" y="1755901"/>
            <a:ext cx="15630120" cy="2438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b="1" lang="en-AU"/>
              <a:t>Project Timeline </a:t>
            </a:r>
            <a:endParaRPr/>
          </a:p>
        </p:txBody>
      </p:sp>
      <p:sp>
        <p:nvSpPr>
          <p:cNvPr id="1238" name="Google Shape;1238;p7"/>
          <p:cNvSpPr txBox="1"/>
          <p:nvPr/>
        </p:nvSpPr>
        <p:spPr>
          <a:xfrm>
            <a:off x="1594925" y="3732250"/>
            <a:ext cx="8303100" cy="9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3700"/>
              <a:t>High Level Achievements to complete throughout the semester</a:t>
            </a:r>
            <a:endParaRPr b="1" i="0" sz="3700" u="none" cap="none" strike="noStrike">
              <a:solidFill>
                <a:srgbClr val="000000"/>
              </a:solidFill>
            </a:endParaRPr>
          </a:p>
          <a:p>
            <a:pPr indent="-463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</a:pPr>
            <a:r>
              <a:rPr lang="en-AU" sz="3700"/>
              <a:t>Machine model building (</a:t>
            </a:r>
            <a:r>
              <a:rPr lang="en-AU" sz="3700"/>
              <a:t>Triangular</a:t>
            </a:r>
            <a:r>
              <a:rPr lang="en-AU" sz="3700"/>
              <a:t> symbol recognition)</a:t>
            </a:r>
            <a:endParaRPr sz="3700"/>
          </a:p>
          <a:p>
            <a:pPr indent="-463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</a:pPr>
            <a:r>
              <a:rPr lang="en-AU" sz="3700"/>
              <a:t>Machine training</a:t>
            </a:r>
            <a:endParaRPr sz="3700"/>
          </a:p>
          <a:p>
            <a:pPr indent="-463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</a:pPr>
            <a:r>
              <a:rPr lang="en-AU" sz="3700"/>
              <a:t>Integration into web</a:t>
            </a:r>
            <a:endParaRPr sz="3700"/>
          </a:p>
          <a:p>
            <a:pPr indent="-463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</a:pPr>
            <a:r>
              <a:rPr lang="en-AU" sz="3700"/>
              <a:t>Web application Finalised</a:t>
            </a:r>
            <a:endParaRPr sz="3700"/>
          </a:p>
          <a:p>
            <a:pPr indent="-463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</a:pPr>
            <a:r>
              <a:rPr lang="en-AU" sz="3700"/>
              <a:t>Final Demonstration</a:t>
            </a:r>
            <a:endParaRPr sz="3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3700"/>
              <a:t>Sprint Details</a:t>
            </a:r>
            <a:endParaRPr b="1" sz="3700"/>
          </a:p>
          <a:p>
            <a:pPr indent="-463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</a:pPr>
            <a:r>
              <a:rPr lang="en-AU" sz="3700"/>
              <a:t>4 Sprints total; Ending 29th of October</a:t>
            </a:r>
            <a:endParaRPr sz="3700"/>
          </a:p>
          <a:p>
            <a:pPr indent="-463550" lvl="1" marL="914400" rtl="0" algn="l">
              <a:spcBef>
                <a:spcPts val="0"/>
              </a:spcBef>
              <a:spcAft>
                <a:spcPts val="0"/>
              </a:spcAft>
              <a:buSzPts val="3700"/>
              <a:buChar char="○"/>
            </a:pPr>
            <a:r>
              <a:rPr lang="en-AU" sz="3700">
                <a:solidFill>
                  <a:schemeClr val="dk1"/>
                </a:solidFill>
              </a:rPr>
              <a:t>2 Week sprints</a:t>
            </a:r>
            <a:endParaRPr sz="3700"/>
          </a:p>
          <a:p>
            <a:pPr indent="-3429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  <p:sp>
        <p:nvSpPr>
          <p:cNvPr id="1239" name="Google Shape;1239;p7"/>
          <p:cNvSpPr txBox="1"/>
          <p:nvPr/>
        </p:nvSpPr>
        <p:spPr>
          <a:xfrm>
            <a:off x="11475450" y="2114300"/>
            <a:ext cx="11898000" cy="87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3700">
                <a:solidFill>
                  <a:schemeClr val="dk1"/>
                </a:solidFill>
              </a:rPr>
              <a:t>Sprint Planning</a:t>
            </a:r>
            <a:endParaRPr b="1" sz="3700">
              <a:solidFill>
                <a:schemeClr val="dk1"/>
              </a:solidFill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en-AU" sz="3700">
                <a:solidFill>
                  <a:schemeClr val="dk1"/>
                </a:solidFill>
              </a:rPr>
              <a:t>Sprint 1</a:t>
            </a:r>
            <a:endParaRPr sz="3700">
              <a:solidFill>
                <a:schemeClr val="dk1"/>
              </a:solidFill>
            </a:endParaRPr>
          </a:p>
          <a:p>
            <a:pPr indent="-463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○"/>
            </a:pPr>
            <a:r>
              <a:rPr lang="en-AU" sz="3700">
                <a:solidFill>
                  <a:schemeClr val="dk1"/>
                </a:solidFill>
              </a:rPr>
              <a:t>Environment Setup</a:t>
            </a:r>
            <a:endParaRPr sz="3700">
              <a:solidFill>
                <a:schemeClr val="dk1"/>
              </a:solidFill>
            </a:endParaRPr>
          </a:p>
          <a:p>
            <a:pPr indent="-463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○"/>
            </a:pPr>
            <a:r>
              <a:rPr lang="en-AU" sz="3700">
                <a:solidFill>
                  <a:schemeClr val="dk1"/>
                </a:solidFill>
              </a:rPr>
              <a:t>Visual design discussed</a:t>
            </a:r>
            <a:endParaRPr sz="3700">
              <a:solidFill>
                <a:schemeClr val="dk1"/>
              </a:solidFill>
            </a:endParaRPr>
          </a:p>
          <a:p>
            <a:pPr indent="-463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○"/>
            </a:pPr>
            <a:r>
              <a:rPr lang="en-AU" sz="3700">
                <a:solidFill>
                  <a:schemeClr val="dk1"/>
                </a:solidFill>
              </a:rPr>
              <a:t>Machine model in progress</a:t>
            </a:r>
            <a:endParaRPr sz="3700">
              <a:solidFill>
                <a:schemeClr val="dk1"/>
              </a:solidFill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en-AU" sz="3700">
                <a:solidFill>
                  <a:schemeClr val="dk1"/>
                </a:solidFill>
              </a:rPr>
              <a:t>Sprint 2</a:t>
            </a:r>
            <a:endParaRPr sz="3700">
              <a:solidFill>
                <a:schemeClr val="dk1"/>
              </a:solidFill>
            </a:endParaRPr>
          </a:p>
          <a:p>
            <a:pPr indent="-463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○"/>
            </a:pPr>
            <a:r>
              <a:rPr lang="en-AU" sz="3700">
                <a:solidFill>
                  <a:schemeClr val="dk1"/>
                </a:solidFill>
              </a:rPr>
              <a:t>Machine model in progress</a:t>
            </a:r>
            <a:endParaRPr sz="3700">
              <a:solidFill>
                <a:schemeClr val="dk1"/>
              </a:solidFill>
            </a:endParaRPr>
          </a:p>
          <a:p>
            <a:pPr indent="-463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○"/>
            </a:pPr>
            <a:r>
              <a:rPr lang="en-AU" sz="3700">
                <a:solidFill>
                  <a:schemeClr val="dk1"/>
                </a:solidFill>
              </a:rPr>
              <a:t>Machine training</a:t>
            </a:r>
            <a:endParaRPr sz="3700">
              <a:solidFill>
                <a:schemeClr val="dk1"/>
              </a:solidFill>
            </a:endParaRPr>
          </a:p>
          <a:p>
            <a:pPr indent="-463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○"/>
            </a:pPr>
            <a:r>
              <a:rPr lang="en-AU" sz="3700">
                <a:solidFill>
                  <a:schemeClr val="dk1"/>
                </a:solidFill>
              </a:rPr>
              <a:t>Acceptance testing</a:t>
            </a:r>
            <a:endParaRPr sz="3700">
              <a:solidFill>
                <a:schemeClr val="dk1"/>
              </a:solidFill>
            </a:endParaRPr>
          </a:p>
          <a:p>
            <a:pPr indent="-463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○"/>
            </a:pPr>
            <a:r>
              <a:rPr lang="en-AU" sz="3700">
                <a:solidFill>
                  <a:schemeClr val="dk1"/>
                </a:solidFill>
              </a:rPr>
              <a:t>Frontend development in progress</a:t>
            </a:r>
            <a:endParaRPr sz="3700">
              <a:solidFill>
                <a:schemeClr val="dk1"/>
              </a:solidFill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en-AU" sz="3700">
                <a:solidFill>
                  <a:schemeClr val="dk1"/>
                </a:solidFill>
              </a:rPr>
              <a:t>Sprint 3</a:t>
            </a:r>
            <a:endParaRPr sz="3700">
              <a:solidFill>
                <a:schemeClr val="dk1"/>
              </a:solidFill>
            </a:endParaRPr>
          </a:p>
          <a:p>
            <a:pPr indent="-463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○"/>
            </a:pPr>
            <a:r>
              <a:rPr lang="en-AU" sz="3700">
                <a:solidFill>
                  <a:schemeClr val="dk1"/>
                </a:solidFill>
              </a:rPr>
              <a:t>Machine model complete</a:t>
            </a:r>
            <a:endParaRPr sz="3700">
              <a:solidFill>
                <a:schemeClr val="dk1"/>
              </a:solidFill>
            </a:endParaRPr>
          </a:p>
          <a:p>
            <a:pPr indent="-463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○"/>
            </a:pPr>
            <a:r>
              <a:rPr lang="en-AU" sz="3700">
                <a:solidFill>
                  <a:schemeClr val="dk1"/>
                </a:solidFill>
              </a:rPr>
              <a:t>Integration into frontend in progress</a:t>
            </a:r>
            <a:endParaRPr sz="3700">
              <a:solidFill>
                <a:schemeClr val="dk1"/>
              </a:solidFill>
            </a:endParaRPr>
          </a:p>
          <a:p>
            <a:pPr indent="-463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○"/>
            </a:pPr>
            <a:r>
              <a:rPr lang="en-AU" sz="3700">
                <a:solidFill>
                  <a:schemeClr val="dk1"/>
                </a:solidFill>
              </a:rPr>
              <a:t>Machine training</a:t>
            </a:r>
            <a:endParaRPr sz="3700">
              <a:solidFill>
                <a:schemeClr val="dk1"/>
              </a:solidFill>
            </a:endParaRPr>
          </a:p>
          <a:p>
            <a:pPr indent="-463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○"/>
            </a:pPr>
            <a:r>
              <a:rPr lang="en-AU" sz="3700">
                <a:solidFill>
                  <a:schemeClr val="dk1"/>
                </a:solidFill>
              </a:rPr>
              <a:t>Acceptance testing</a:t>
            </a:r>
            <a:endParaRPr sz="3700">
              <a:solidFill>
                <a:schemeClr val="dk1"/>
              </a:solidFill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en-AU" sz="3700">
                <a:solidFill>
                  <a:schemeClr val="dk1"/>
                </a:solidFill>
              </a:rPr>
              <a:t>Sprint 4</a:t>
            </a:r>
            <a:endParaRPr sz="3700">
              <a:solidFill>
                <a:schemeClr val="dk1"/>
              </a:solidFill>
            </a:endParaRPr>
          </a:p>
          <a:p>
            <a:pPr indent="-463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○"/>
            </a:pPr>
            <a:r>
              <a:rPr lang="en-AU" sz="3700">
                <a:solidFill>
                  <a:schemeClr val="dk1"/>
                </a:solidFill>
              </a:rPr>
              <a:t>Acceptance testing</a:t>
            </a:r>
            <a:endParaRPr sz="3700">
              <a:solidFill>
                <a:schemeClr val="dk1"/>
              </a:solidFill>
            </a:endParaRPr>
          </a:p>
          <a:p>
            <a:pPr indent="-463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○"/>
            </a:pPr>
            <a:r>
              <a:rPr lang="en-AU" sz="3700">
                <a:solidFill>
                  <a:schemeClr val="dk1"/>
                </a:solidFill>
              </a:rPr>
              <a:t>Integration complete</a:t>
            </a:r>
            <a:endParaRPr sz="3700">
              <a:solidFill>
                <a:schemeClr val="dk1"/>
              </a:solidFill>
            </a:endParaRPr>
          </a:p>
          <a:p>
            <a:pPr indent="-463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○"/>
            </a:pPr>
            <a:r>
              <a:rPr lang="en-AU" sz="3700">
                <a:solidFill>
                  <a:schemeClr val="dk1"/>
                </a:solidFill>
              </a:rPr>
              <a:t>Web app complete</a:t>
            </a:r>
            <a:endParaRPr sz="3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8"/>
          <p:cNvSpPr txBox="1"/>
          <p:nvPr>
            <p:ph type="ctrTitle"/>
          </p:nvPr>
        </p:nvSpPr>
        <p:spPr>
          <a:xfrm>
            <a:off x="2732171" y="4081782"/>
            <a:ext cx="15625209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AU"/>
              <a:t>Thank</a:t>
            </a:r>
            <a:br>
              <a:rPr lang="en-AU"/>
            </a:br>
            <a:r>
              <a:rPr lang="en-AU"/>
              <a:t>	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6"/>
          <p:cNvSpPr txBox="1"/>
          <p:nvPr>
            <p:ph type="title"/>
          </p:nvPr>
        </p:nvSpPr>
        <p:spPr>
          <a:xfrm>
            <a:off x="1156950" y="783276"/>
            <a:ext cx="156300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b="1" lang="en-AU"/>
              <a:t>Team 22</a:t>
            </a:r>
            <a:endParaRPr/>
          </a:p>
        </p:txBody>
      </p:sp>
      <p:graphicFrame>
        <p:nvGraphicFramePr>
          <p:cNvPr id="1151" name="Google Shape;1151;p6"/>
          <p:cNvGraphicFramePr/>
          <p:nvPr/>
        </p:nvGraphicFramePr>
        <p:xfrm>
          <a:off x="1156938" y="246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{4F7BAE2E-9F49-49DC-8A6F-FF61771EF34D}</a:tableStyleId>
              </a:tblPr>
              <a:tblGrid>
                <a:gridCol w="4349325"/>
                <a:gridCol w="7212600"/>
              </a:tblGrid>
              <a:tr h="159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4800"/>
                        <a:t>Team</a:t>
                      </a:r>
                      <a:endParaRPr b="1" sz="4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4800"/>
                        <a:t>Roles</a:t>
                      </a:r>
                      <a:endParaRPr b="1" sz="4800"/>
                    </a:p>
                  </a:txBody>
                  <a:tcPr marT="91425" marB="91425" marR="91425" marL="91425"/>
                </a:tc>
              </a:tr>
              <a:tr h="103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3700"/>
                        <a:t>Clodagh</a:t>
                      </a:r>
                      <a:endParaRPr sz="3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3700"/>
                        <a:t>Back End Dev, Test</a:t>
                      </a:r>
                      <a:endParaRPr sz="3700"/>
                    </a:p>
                  </a:txBody>
                  <a:tcPr marT="91425" marB="91425" marR="91425" marL="91425"/>
                </a:tc>
              </a:tr>
              <a:tr h="119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3700"/>
                        <a:t>Beatrix</a:t>
                      </a:r>
                      <a:endParaRPr sz="3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3700"/>
                        <a:t>Front End Dev, ML Tribe </a:t>
                      </a:r>
                      <a:endParaRPr sz="3700"/>
                    </a:p>
                  </a:txBody>
                  <a:tcPr marT="91425" marB="91425" marR="91425" marL="91425"/>
                </a:tc>
              </a:tr>
              <a:tr h="106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3700"/>
                        <a:t>Jasmine</a:t>
                      </a:r>
                      <a:endParaRPr sz="3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3700"/>
                        <a:t>Front End Dev, UIUX</a:t>
                      </a:r>
                      <a:endParaRPr sz="3700"/>
                    </a:p>
                  </a:txBody>
                  <a:tcPr marT="91425" marB="91425" marR="91425" marL="91425"/>
                </a:tc>
              </a:tr>
              <a:tr h="111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3700"/>
                        <a:t>Tammy</a:t>
                      </a:r>
                      <a:endParaRPr sz="3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3700"/>
                        <a:t>Full Stack Dev, ML Tribe</a:t>
                      </a:r>
                      <a:endParaRPr sz="3700"/>
                    </a:p>
                  </a:txBody>
                  <a:tcPr marT="91425" marB="91425" marR="91425" marL="91425"/>
                </a:tc>
              </a:tr>
              <a:tr h="111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3700"/>
                        <a:t>Rupali</a:t>
                      </a:r>
                      <a:endParaRPr sz="3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3700"/>
                        <a:t>Full Stack Dev/ML Lead</a:t>
                      </a:r>
                      <a:endParaRPr sz="3700"/>
                    </a:p>
                  </a:txBody>
                  <a:tcPr marT="91425" marB="91425" marR="91425" marL="91425"/>
                </a:tc>
              </a:tr>
              <a:tr h="129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3700"/>
                        <a:t>Jerome</a:t>
                      </a:r>
                      <a:endParaRPr sz="3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3700"/>
                        <a:t>Front End Dev, Test</a:t>
                      </a:r>
                      <a:endParaRPr sz="3700"/>
                    </a:p>
                  </a:txBody>
                  <a:tcPr marT="91425" marB="91425" marR="91425" marL="91425"/>
                </a:tc>
              </a:tr>
              <a:tr h="170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3700"/>
                        <a:t>Katrina </a:t>
                      </a:r>
                      <a:endParaRPr sz="3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3700"/>
                        <a:t>Front End Dev, UIUX</a:t>
                      </a:r>
                      <a:endParaRPr sz="3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52" name="Google Shape;1152;p6"/>
          <p:cNvGraphicFramePr/>
          <p:nvPr/>
        </p:nvGraphicFramePr>
        <p:xfrm>
          <a:off x="13238888" y="333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{4F7BAE2E-9F49-49DC-8A6F-FF61771EF34D}</a:tableStyleId>
              </a:tblPr>
              <a:tblGrid>
                <a:gridCol w="10277175"/>
              </a:tblGrid>
              <a:tr h="115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4800"/>
                        <a:t>Aims</a:t>
                      </a:r>
                      <a:endParaRPr b="1" sz="4800"/>
                    </a:p>
                  </a:txBody>
                  <a:tcPr marT="91425" marB="91425" marR="91425" marL="91425"/>
                </a:tc>
              </a:tr>
              <a:tr h="79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3700"/>
                        <a:t>Backend: </a:t>
                      </a:r>
                      <a:endParaRPr sz="3700"/>
                    </a:p>
                  </a:txBody>
                  <a:tcPr marT="91425" marB="91425" marR="91425" marL="91425"/>
                </a:tc>
              </a:tr>
              <a:tr h="899500">
                <a:tc>
                  <a:txBody>
                    <a:bodyPr/>
                    <a:lstStyle/>
                    <a:p>
                      <a:pPr indent="-463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3700"/>
                        <a:buChar char="●"/>
                      </a:pPr>
                      <a:r>
                        <a:rPr lang="en-AU" sz="3700"/>
                        <a:t>Develop logic magic </a:t>
                      </a:r>
                      <a:endParaRPr sz="3700"/>
                    </a:p>
                    <a:p>
                      <a:pPr indent="-463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3700"/>
                        <a:buChar char="●"/>
                      </a:pPr>
                      <a:r>
                        <a:rPr lang="en-AU" sz="3700"/>
                        <a:t>Drive ML efforts and development</a:t>
                      </a:r>
                      <a:endParaRPr sz="3700"/>
                    </a:p>
                  </a:txBody>
                  <a:tcPr marT="91425" marB="91425" marR="91425" marL="91425"/>
                </a:tc>
              </a:tr>
              <a:tr h="83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3700"/>
                        <a:t>Frontend:</a:t>
                      </a:r>
                      <a:endParaRPr sz="3700"/>
                    </a:p>
                  </a:txBody>
                  <a:tcPr marT="91425" marB="91425" marR="91425" marL="91425"/>
                </a:tc>
              </a:tr>
              <a:tr h="779875">
                <a:tc>
                  <a:txBody>
                    <a:bodyPr/>
                    <a:lstStyle/>
                    <a:p>
                      <a:pPr indent="-463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3700"/>
                        <a:buChar char="●"/>
                      </a:pPr>
                      <a:r>
                        <a:rPr lang="en-AU" sz="3700"/>
                        <a:t>Develop app requirements based on Design</a:t>
                      </a:r>
                      <a:endParaRPr sz="3700"/>
                    </a:p>
                  </a:txBody>
                  <a:tcPr marT="91425" marB="91425" marR="91425" marL="91425"/>
                </a:tc>
              </a:tr>
              <a:tr h="81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3700"/>
                        <a:t>Design:</a:t>
                      </a:r>
                      <a:endParaRPr sz="3700"/>
                    </a:p>
                  </a:txBody>
                  <a:tcPr marT="91425" marB="91425" marR="91425" marL="91425"/>
                </a:tc>
              </a:tr>
              <a:tr h="919425">
                <a:tc>
                  <a:txBody>
                    <a:bodyPr/>
                    <a:lstStyle/>
                    <a:p>
                      <a:pPr indent="-463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3700"/>
                        <a:buChar char="●"/>
                      </a:pPr>
                      <a:r>
                        <a:rPr lang="en-AU" sz="3700"/>
                        <a:t>Create wireframes and consider UX </a:t>
                      </a:r>
                      <a:endParaRPr sz="3700"/>
                    </a:p>
                    <a:p>
                      <a:pPr indent="-463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3700"/>
                        <a:buChar char="●"/>
                      </a:pPr>
                      <a:r>
                        <a:rPr lang="en-AU" sz="3700"/>
                        <a:t>Iterate on Design based on user / dev feedback</a:t>
                      </a:r>
                      <a:endParaRPr sz="3700"/>
                    </a:p>
                  </a:txBody>
                  <a:tcPr marT="91425" marB="91425" marR="91425" marL="91425"/>
                </a:tc>
              </a:tr>
              <a:tr h="171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3700"/>
                        <a:t>Test: </a:t>
                      </a:r>
                      <a:endParaRPr sz="3700"/>
                    </a:p>
                    <a:p>
                      <a:pPr indent="-463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3700"/>
                        <a:buChar char="●"/>
                      </a:pPr>
                      <a:r>
                        <a:rPr lang="en-AU" sz="3700"/>
                        <a:t>Regularly</a:t>
                      </a:r>
                      <a:r>
                        <a:rPr lang="en-AU" sz="3700"/>
                        <a:t> test features based on acceptance </a:t>
                      </a:r>
                      <a:r>
                        <a:rPr lang="en-AU" sz="3700"/>
                        <a:t>criteria</a:t>
                      </a:r>
                      <a:r>
                        <a:rPr lang="en-AU" sz="3700"/>
                        <a:t> </a:t>
                      </a:r>
                      <a:endParaRPr sz="3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242241b9d2d_4_12"/>
          <p:cNvSpPr txBox="1"/>
          <p:nvPr>
            <p:ph type="title"/>
          </p:nvPr>
        </p:nvSpPr>
        <p:spPr>
          <a:xfrm>
            <a:off x="3436925" y="5751050"/>
            <a:ext cx="15632400" cy="3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1. Project Scope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242241b9d2d_4_38"/>
          <p:cNvSpPr txBox="1"/>
          <p:nvPr>
            <p:ph type="title"/>
          </p:nvPr>
        </p:nvSpPr>
        <p:spPr>
          <a:xfrm>
            <a:off x="948350" y="1755901"/>
            <a:ext cx="156300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b="1" lang="en-AU"/>
              <a:t>Project Scope</a:t>
            </a:r>
            <a:endParaRPr/>
          </a:p>
        </p:txBody>
      </p:sp>
      <p:sp>
        <p:nvSpPr>
          <p:cNvPr id="1165" name="Google Shape;1165;g242241b9d2d_4_38"/>
          <p:cNvSpPr txBox="1"/>
          <p:nvPr/>
        </p:nvSpPr>
        <p:spPr>
          <a:xfrm>
            <a:off x="1516000" y="3233700"/>
            <a:ext cx="213504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4500">
                <a:solidFill>
                  <a:schemeClr val="dk1"/>
                </a:solidFill>
              </a:rPr>
              <a:t>Project Brief:</a:t>
            </a:r>
            <a:r>
              <a:rPr lang="en-AU" sz="4500">
                <a:solidFill>
                  <a:schemeClr val="dk1"/>
                </a:solidFill>
              </a:rPr>
              <a:t> A web application that uses ML to determine whether or not a particular item can be recycled based on council regulations in the user’s area.</a:t>
            </a:r>
            <a:endParaRPr sz="4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4500">
                <a:solidFill>
                  <a:schemeClr val="dk1"/>
                </a:solidFill>
              </a:rPr>
              <a:t>Scope: </a:t>
            </a:r>
            <a:endParaRPr sz="4500">
              <a:solidFill>
                <a:schemeClr val="dk1"/>
              </a:solidFill>
            </a:endParaRPr>
          </a:p>
        </p:txBody>
      </p:sp>
      <p:sp>
        <p:nvSpPr>
          <p:cNvPr id="1166" name="Google Shape;1166;g242241b9d2d_4_38"/>
          <p:cNvSpPr/>
          <p:nvPr/>
        </p:nvSpPr>
        <p:spPr>
          <a:xfrm>
            <a:off x="1516000" y="6353125"/>
            <a:ext cx="10267500" cy="4329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700">
                <a:solidFill>
                  <a:schemeClr val="lt1"/>
                </a:solidFill>
              </a:rPr>
              <a:t>To identify whether certain soft plastics can be recycled using an Image Recognition Model</a:t>
            </a:r>
            <a:endParaRPr sz="3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700">
                <a:solidFill>
                  <a:schemeClr val="lt1"/>
                </a:solidFill>
              </a:rPr>
              <a:t>(</a:t>
            </a:r>
            <a:r>
              <a:rPr i="1" lang="en-AU" sz="3700">
                <a:solidFill>
                  <a:schemeClr val="lt1"/>
                </a:solidFill>
              </a:rPr>
              <a:t>Soft Plastic: a flexible plastic that is malleable in your hand i.e. ice cream wrappers</a:t>
            </a:r>
            <a:r>
              <a:rPr lang="en-AU" sz="3700">
                <a:solidFill>
                  <a:schemeClr val="lt1"/>
                </a:solidFill>
              </a:rPr>
              <a:t>) </a:t>
            </a:r>
            <a:endParaRPr sz="3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67" name="Google Shape;1167;g242241b9d2d_4_38"/>
          <p:cNvSpPr/>
          <p:nvPr/>
        </p:nvSpPr>
        <p:spPr>
          <a:xfrm>
            <a:off x="1516000" y="11098225"/>
            <a:ext cx="10267500" cy="19566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3700">
                <a:solidFill>
                  <a:schemeClr val="lt1"/>
                </a:solidFill>
              </a:rPr>
              <a:t>To focus on a specific area in NSW</a:t>
            </a:r>
            <a:endParaRPr/>
          </a:p>
        </p:txBody>
      </p:sp>
      <p:sp>
        <p:nvSpPr>
          <p:cNvPr id="1168" name="Google Shape;1168;g242241b9d2d_4_38"/>
          <p:cNvSpPr/>
          <p:nvPr/>
        </p:nvSpPr>
        <p:spPr>
          <a:xfrm>
            <a:off x="12598975" y="6353125"/>
            <a:ext cx="10267500" cy="19566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3400">
                <a:solidFill>
                  <a:schemeClr val="lt1"/>
                </a:solidFill>
              </a:rPr>
              <a:t>Audience: People who want to recycle more consciously or have lack of knowledge with soft plastic recycling</a:t>
            </a:r>
            <a:endParaRPr sz="1100"/>
          </a:p>
        </p:txBody>
      </p:sp>
      <p:sp>
        <p:nvSpPr>
          <p:cNvPr id="1169" name="Google Shape;1169;g242241b9d2d_4_38"/>
          <p:cNvSpPr/>
          <p:nvPr/>
        </p:nvSpPr>
        <p:spPr>
          <a:xfrm>
            <a:off x="12598975" y="8725675"/>
            <a:ext cx="10267500" cy="19566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3300">
                <a:solidFill>
                  <a:schemeClr val="lt1"/>
                </a:solidFill>
              </a:rPr>
              <a:t>Stretch Goal 1: Recognise material of item and identify whether it can be recycled through using Image Recognition Model</a:t>
            </a:r>
            <a:endParaRPr sz="1000"/>
          </a:p>
        </p:txBody>
      </p:sp>
      <p:sp>
        <p:nvSpPr>
          <p:cNvPr id="1170" name="Google Shape;1170;g242241b9d2d_4_38"/>
          <p:cNvSpPr/>
          <p:nvPr/>
        </p:nvSpPr>
        <p:spPr>
          <a:xfrm>
            <a:off x="12598975" y="11098225"/>
            <a:ext cx="10267500" cy="19566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3300">
                <a:solidFill>
                  <a:schemeClr val="lt1"/>
                </a:solidFill>
              </a:rPr>
              <a:t>Stretch Goal 2: Add incentive to encourage the user to use the application and be rewarded of their progress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242241b9d2d_4_18"/>
          <p:cNvSpPr txBox="1"/>
          <p:nvPr>
            <p:ph type="title"/>
          </p:nvPr>
        </p:nvSpPr>
        <p:spPr>
          <a:xfrm>
            <a:off x="3436925" y="5751050"/>
            <a:ext cx="15632400" cy="3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2. Research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3"/>
          <p:cNvSpPr txBox="1"/>
          <p:nvPr>
            <p:ph type="title"/>
          </p:nvPr>
        </p:nvSpPr>
        <p:spPr>
          <a:xfrm>
            <a:off x="948350" y="1755901"/>
            <a:ext cx="20837230" cy="2438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b="1" lang="en-AU"/>
              <a:t>Background Research and Users’ Needs</a:t>
            </a:r>
            <a:endParaRPr/>
          </a:p>
        </p:txBody>
      </p:sp>
      <p:sp>
        <p:nvSpPr>
          <p:cNvPr id="1183" name="Google Shape;1183;p3"/>
          <p:cNvSpPr txBox="1"/>
          <p:nvPr/>
        </p:nvSpPr>
        <p:spPr>
          <a:xfrm>
            <a:off x="1594925" y="3732249"/>
            <a:ext cx="21390600" cy="76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AutoNum type="romanUcPeriod"/>
            </a:pPr>
            <a:r>
              <a:rPr b="1" lang="en-AU" sz="4800"/>
              <a:t>Pain Point: Difference between Mobius Loop &amp;</a:t>
            </a:r>
            <a:r>
              <a:rPr b="1" lang="en-AU" sz="4800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 PIC</a:t>
            </a:r>
            <a:endParaRPr b="1" sz="4800"/>
          </a:p>
          <a:p>
            <a:pPr indent="-533400" lvl="2" marL="1371600" rtl="0" algn="l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b="1" lang="en-AU" sz="4800">
                <a:solidFill>
                  <a:schemeClr val="accent2"/>
                </a:solidFill>
              </a:rPr>
              <a:t>84% to 96%</a:t>
            </a:r>
            <a:r>
              <a:rPr lang="en-AU" sz="4800"/>
              <a:t> are recycled from yellow bin, </a:t>
            </a:r>
            <a:r>
              <a:rPr b="1" lang="en-AU" sz="4800">
                <a:solidFill>
                  <a:schemeClr val="accent2"/>
                </a:solidFill>
              </a:rPr>
              <a:t>~16%</a:t>
            </a:r>
            <a:r>
              <a:rPr lang="en-AU" sz="4800"/>
              <a:t> not recycled due to lack of knowledge</a:t>
            </a:r>
            <a:endParaRPr sz="4800"/>
          </a:p>
          <a:p>
            <a:pPr indent="-533400" lvl="2" marL="1371600" rtl="0" algn="l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b="1" lang="en-AU" sz="4800">
                <a:solidFill>
                  <a:schemeClr val="accent2"/>
                </a:solidFill>
              </a:rPr>
              <a:t>26%</a:t>
            </a:r>
            <a:r>
              <a:rPr lang="en-AU" sz="4800"/>
              <a:t> of Australians felt they had limited knowledge on recycling and soft plastics recycling (</a:t>
            </a:r>
            <a:r>
              <a:rPr i="1" lang="en-AU" sz="4800"/>
              <a:t>Wheeler, 2020</a:t>
            </a:r>
            <a:r>
              <a:rPr lang="en-AU" sz="4800"/>
              <a:t>)</a:t>
            </a:r>
            <a:endParaRPr sz="4800"/>
          </a:p>
          <a:p>
            <a:pPr indent="-533400" lvl="2" marL="1371600" rtl="0" algn="l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-AU" sz="4800"/>
              <a:t>Plastic is particularly </a:t>
            </a:r>
            <a:r>
              <a:rPr b="1" lang="en-AU" sz="4800">
                <a:solidFill>
                  <a:schemeClr val="accent2"/>
                </a:solidFill>
              </a:rPr>
              <a:t>confusing </a:t>
            </a:r>
            <a:r>
              <a:rPr lang="en-AU" sz="4800"/>
              <a:t>considering its various forms and disposal differences across different councils (</a:t>
            </a:r>
            <a:r>
              <a:rPr i="1" lang="en-AU" sz="4800"/>
              <a:t>FoodMag, 2020</a:t>
            </a:r>
            <a:r>
              <a:rPr lang="en-AU" sz="4800"/>
              <a:t>)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AutoNum type="romanUcPeriod"/>
            </a:pPr>
            <a:r>
              <a:rPr b="1" lang="en-AU" sz="4800"/>
              <a:t>Targeting the </a:t>
            </a:r>
            <a:r>
              <a:rPr b="1" lang="en-AU" sz="4800">
                <a:solidFill>
                  <a:schemeClr val="accent2"/>
                </a:solidFill>
              </a:rPr>
              <a:t>16% - 26%</a:t>
            </a:r>
            <a:r>
              <a:rPr b="1" lang="en-AU" sz="4800"/>
              <a:t> of Australians: </a:t>
            </a:r>
            <a:r>
              <a:rPr lang="en-AU" sz="4800"/>
              <a:t>Education + human centered process; off load the thinking to machines</a:t>
            </a:r>
            <a:endParaRPr sz="4800">
              <a:solidFill>
                <a:schemeClr val="dk1"/>
              </a:solidFill>
            </a:endParaRPr>
          </a:p>
          <a:p>
            <a:pPr indent="-431800" lvl="8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arenBoth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242241b9d2d_4_23"/>
          <p:cNvSpPr txBox="1"/>
          <p:nvPr>
            <p:ph type="title"/>
          </p:nvPr>
        </p:nvSpPr>
        <p:spPr>
          <a:xfrm>
            <a:off x="3436925" y="5751050"/>
            <a:ext cx="15632400" cy="3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3</a:t>
            </a:r>
            <a:r>
              <a:rPr lang="en-AU"/>
              <a:t>. Prototype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"/>
          <p:cNvSpPr txBox="1"/>
          <p:nvPr>
            <p:ph type="title"/>
          </p:nvPr>
        </p:nvSpPr>
        <p:spPr>
          <a:xfrm>
            <a:off x="948349" y="1755901"/>
            <a:ext cx="17406557" cy="2438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b="1" lang="en-AU"/>
              <a:t>Expected Prototype / Achievements</a:t>
            </a:r>
            <a:endParaRPr/>
          </a:p>
        </p:txBody>
      </p:sp>
      <p:pic>
        <p:nvPicPr>
          <p:cNvPr id="1195" name="Google Shape;119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300" y="2855225"/>
            <a:ext cx="11441924" cy="8991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6" name="Google Shape;1196;p4"/>
          <p:cNvSpPr txBox="1"/>
          <p:nvPr/>
        </p:nvSpPr>
        <p:spPr>
          <a:xfrm>
            <a:off x="13238500" y="5236400"/>
            <a:ext cx="9735300" cy="78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46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AutoNum type="romanUcPeriod"/>
            </a:pPr>
            <a:r>
              <a:rPr lang="en-AU" sz="5000">
                <a:solidFill>
                  <a:schemeClr val="dk1"/>
                </a:solidFill>
              </a:rPr>
              <a:t>Scans photo</a:t>
            </a:r>
            <a:endParaRPr sz="5000">
              <a:solidFill>
                <a:schemeClr val="dk1"/>
              </a:solidFill>
            </a:endParaRPr>
          </a:p>
          <a:p>
            <a:pPr indent="-546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AutoNum type="romanUcPeriod"/>
            </a:pPr>
            <a:r>
              <a:rPr lang="en-AU" sz="5000">
                <a:solidFill>
                  <a:schemeClr val="dk1"/>
                </a:solidFill>
              </a:rPr>
              <a:t>Identifies symbol from the photo</a:t>
            </a:r>
            <a:endParaRPr sz="5000">
              <a:solidFill>
                <a:schemeClr val="dk1"/>
              </a:solidFill>
            </a:endParaRPr>
          </a:p>
          <a:p>
            <a:pPr indent="-546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AutoNum type="romanUcPeriod"/>
            </a:pPr>
            <a:r>
              <a:rPr lang="en-AU" sz="5000">
                <a:solidFill>
                  <a:schemeClr val="dk1"/>
                </a:solidFill>
              </a:rPr>
              <a:t>Returns recycling instructions</a:t>
            </a:r>
            <a:endParaRPr sz="5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5000">
                <a:solidFill>
                  <a:schemeClr val="dk1"/>
                </a:solidFill>
              </a:rPr>
              <a:t>and options based on region</a:t>
            </a:r>
            <a:endParaRPr sz="5000">
              <a:solidFill>
                <a:schemeClr val="dk1"/>
              </a:solidFill>
            </a:endParaRPr>
          </a:p>
          <a:p>
            <a:pPr indent="-546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AutoNum type="romanUcPeriod"/>
            </a:pPr>
            <a:r>
              <a:rPr lang="en-AU" sz="5000">
                <a:solidFill>
                  <a:schemeClr val="dk1"/>
                </a:solidFill>
              </a:rPr>
              <a:t>Will recommend product alternatives based on material (if applicable)</a:t>
            </a:r>
            <a:endParaRPr sz="5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242241b9d2d_4_64"/>
          <p:cNvSpPr txBox="1"/>
          <p:nvPr>
            <p:ph type="title"/>
          </p:nvPr>
        </p:nvSpPr>
        <p:spPr>
          <a:xfrm>
            <a:off x="1004774" y="1737076"/>
            <a:ext cx="174066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b="1" lang="en-AU"/>
              <a:t>Competing Products</a:t>
            </a:r>
            <a:endParaRPr/>
          </a:p>
        </p:txBody>
      </p:sp>
      <p:sp>
        <p:nvSpPr>
          <p:cNvPr id="1202" name="Google Shape;1202;g242241b9d2d_4_64"/>
          <p:cNvSpPr/>
          <p:nvPr/>
        </p:nvSpPr>
        <p:spPr>
          <a:xfrm>
            <a:off x="382575" y="3907200"/>
            <a:ext cx="865500" cy="90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g242241b9d2d_4_64"/>
          <p:cNvSpPr/>
          <p:nvPr/>
        </p:nvSpPr>
        <p:spPr>
          <a:xfrm>
            <a:off x="13157825" y="0"/>
            <a:ext cx="11224500" cy="417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g242241b9d2d_4_64"/>
          <p:cNvSpPr/>
          <p:nvPr/>
        </p:nvSpPr>
        <p:spPr>
          <a:xfrm>
            <a:off x="1004775" y="-42075"/>
            <a:ext cx="7430400" cy="177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5" name="Google Shape;1205;g242241b9d2d_4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0100" y="1785600"/>
            <a:ext cx="7904300" cy="17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6" name="Google Shape;1206;g242241b9d2d_4_64"/>
          <p:cNvPicPr preferRelativeResize="0"/>
          <p:nvPr/>
        </p:nvPicPr>
        <p:blipFill rotWithShape="1">
          <a:blip r:embed="rId4">
            <a:alphaModFix/>
          </a:blip>
          <a:srcRect b="21204" l="0" r="0" t="22892"/>
          <a:stretch/>
        </p:blipFill>
        <p:spPr>
          <a:xfrm>
            <a:off x="9661625" y="390650"/>
            <a:ext cx="7802249" cy="2182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7" name="Google Shape;1207;g242241b9d2d_4_64"/>
          <p:cNvSpPr/>
          <p:nvPr/>
        </p:nvSpPr>
        <p:spPr>
          <a:xfrm>
            <a:off x="12598975" y="6353125"/>
            <a:ext cx="10267500" cy="19566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3400">
                <a:solidFill>
                  <a:schemeClr val="lt1"/>
                </a:solidFill>
              </a:rPr>
              <a:t>Web app: can be accessed by any device</a:t>
            </a:r>
            <a:endParaRPr b="1" sz="1100"/>
          </a:p>
        </p:txBody>
      </p:sp>
      <p:sp>
        <p:nvSpPr>
          <p:cNvPr id="1208" name="Google Shape;1208;g242241b9d2d_4_64"/>
          <p:cNvSpPr/>
          <p:nvPr/>
        </p:nvSpPr>
        <p:spPr>
          <a:xfrm>
            <a:off x="12598975" y="8725675"/>
            <a:ext cx="10267500" cy="19566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3300">
                <a:solidFill>
                  <a:schemeClr val="lt1"/>
                </a:solidFill>
              </a:rPr>
              <a:t>Adaptable to different, region-based rules without relying on community input</a:t>
            </a:r>
            <a:endParaRPr b="1" sz="1000"/>
          </a:p>
        </p:txBody>
      </p:sp>
      <p:sp>
        <p:nvSpPr>
          <p:cNvPr id="1209" name="Google Shape;1209;g242241b9d2d_4_64"/>
          <p:cNvSpPr/>
          <p:nvPr/>
        </p:nvSpPr>
        <p:spPr>
          <a:xfrm>
            <a:off x="12598975" y="11098225"/>
            <a:ext cx="10267500" cy="19566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3300">
                <a:solidFill>
                  <a:schemeClr val="lt1"/>
                </a:solidFill>
              </a:rPr>
              <a:t>Helps end the cycle by recommending alternative products based on material type</a:t>
            </a:r>
            <a:endParaRPr b="1" sz="1000"/>
          </a:p>
        </p:txBody>
      </p:sp>
      <p:sp>
        <p:nvSpPr>
          <p:cNvPr id="1210" name="Google Shape;1210;g242241b9d2d_4_64"/>
          <p:cNvSpPr/>
          <p:nvPr/>
        </p:nvSpPr>
        <p:spPr>
          <a:xfrm>
            <a:off x="1613000" y="6353125"/>
            <a:ext cx="10267500" cy="19566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4100">
                <a:solidFill>
                  <a:schemeClr val="lt1"/>
                </a:solidFill>
              </a:rPr>
              <a:t>Inaccessible (IOS only)</a:t>
            </a:r>
            <a:endParaRPr b="1" sz="1800"/>
          </a:p>
        </p:txBody>
      </p:sp>
      <p:sp>
        <p:nvSpPr>
          <p:cNvPr id="1211" name="Google Shape;1211;g242241b9d2d_4_64"/>
          <p:cNvSpPr/>
          <p:nvPr/>
        </p:nvSpPr>
        <p:spPr>
          <a:xfrm>
            <a:off x="1613000" y="8725675"/>
            <a:ext cx="10267500" cy="19566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4500">
                <a:solidFill>
                  <a:schemeClr val="lt1"/>
                </a:solidFill>
              </a:rPr>
              <a:t>Relies too much on user input</a:t>
            </a:r>
            <a:endParaRPr b="1" sz="2200"/>
          </a:p>
        </p:txBody>
      </p:sp>
      <p:sp>
        <p:nvSpPr>
          <p:cNvPr id="1212" name="Google Shape;1212;g242241b9d2d_4_64"/>
          <p:cNvSpPr/>
          <p:nvPr/>
        </p:nvSpPr>
        <p:spPr>
          <a:xfrm>
            <a:off x="1613000" y="11098225"/>
            <a:ext cx="10267500" cy="19566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3300">
                <a:solidFill>
                  <a:schemeClr val="lt1"/>
                </a:solidFill>
              </a:rPr>
              <a:t>Does nothing to address the introduction of single-use waste into a household</a:t>
            </a:r>
            <a:endParaRPr b="1" sz="1000"/>
          </a:p>
        </p:txBody>
      </p:sp>
      <p:sp>
        <p:nvSpPr>
          <p:cNvPr id="1213" name="Google Shape;1213;g242241b9d2d_4_64"/>
          <p:cNvSpPr txBox="1"/>
          <p:nvPr/>
        </p:nvSpPr>
        <p:spPr>
          <a:xfrm>
            <a:off x="1613000" y="5174075"/>
            <a:ext cx="565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4500">
                <a:solidFill>
                  <a:schemeClr val="dk1"/>
                </a:solidFill>
              </a:rPr>
              <a:t>Their Product (bad)</a:t>
            </a:r>
            <a:endParaRPr/>
          </a:p>
        </p:txBody>
      </p:sp>
      <p:sp>
        <p:nvSpPr>
          <p:cNvPr id="1214" name="Google Shape;1214;g242241b9d2d_4_64"/>
          <p:cNvSpPr txBox="1"/>
          <p:nvPr/>
        </p:nvSpPr>
        <p:spPr>
          <a:xfrm>
            <a:off x="12598975" y="5210825"/>
            <a:ext cx="565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4500">
                <a:solidFill>
                  <a:schemeClr val="dk1"/>
                </a:solidFill>
              </a:rPr>
              <a:t>Our </a:t>
            </a:r>
            <a:r>
              <a:rPr b="1" lang="en-AU" sz="4500">
                <a:solidFill>
                  <a:schemeClr val="dk1"/>
                </a:solidFill>
              </a:rPr>
              <a:t>Product (good)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4BEB"/>
      </a:accent1>
      <a:accent2>
        <a:srgbClr val="FF2305"/>
      </a:accent2>
      <a:accent3>
        <a:srgbClr val="323232"/>
      </a:accent3>
      <a:accent4>
        <a:srgbClr val="B2B2B2"/>
      </a:accent4>
      <a:accent5>
        <a:srgbClr val="EBEBEB"/>
      </a:accent5>
      <a:accent6>
        <a:srgbClr val="FF96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a6c3db-1667-4f49-995a-8b9973972958_Enabled">
    <vt:lpwstr>true</vt:lpwstr>
  </property>
  <property fmtid="{D5CDD505-2E9C-101B-9397-08002B2CF9AE}" pid="3" name="MSIP_Label_51a6c3db-1667-4f49-995a-8b9973972958_SetDate">
    <vt:lpwstr>2021-03-08T13:20:26Z</vt:lpwstr>
  </property>
  <property fmtid="{D5CDD505-2E9C-101B-9397-08002B2CF9AE}" pid="4" name="MSIP_Label_51a6c3db-1667-4f49-995a-8b9973972958_Method">
    <vt:lpwstr>Privileged</vt:lpwstr>
  </property>
  <property fmtid="{D5CDD505-2E9C-101B-9397-08002B2CF9AE}" pid="5" name="MSIP_Label_51a6c3db-1667-4f49-995a-8b9973972958_Name">
    <vt:lpwstr>UTS-Internal</vt:lpwstr>
  </property>
  <property fmtid="{D5CDD505-2E9C-101B-9397-08002B2CF9AE}" pid="6" name="MSIP_Label_51a6c3db-1667-4f49-995a-8b9973972958_SiteId">
    <vt:lpwstr>e8911c26-cf9f-4a9c-878e-527807be8791</vt:lpwstr>
  </property>
  <property fmtid="{D5CDD505-2E9C-101B-9397-08002B2CF9AE}" pid="7" name="MSIP_Label_51a6c3db-1667-4f49-995a-8b9973972958_ActionId">
    <vt:lpwstr>e1523a27-12bf-45e8-b96f-e4e99f13fe88</vt:lpwstr>
  </property>
  <property fmtid="{D5CDD505-2E9C-101B-9397-08002B2CF9AE}" pid="8" name="MSIP_Label_51a6c3db-1667-4f49-995a-8b9973972958_ContentBits">
    <vt:lpwstr>0</vt:lpwstr>
  </property>
  <property fmtid="{D5CDD505-2E9C-101B-9397-08002B2CF9AE}" pid="9" name="ContentTypeId">
    <vt:lpwstr>0x010100ADA81FABCF7CDC409D81B92A4F055CD1</vt:lpwstr>
  </property>
  <property fmtid="{D5CDD505-2E9C-101B-9397-08002B2CF9AE}" pid="10" name="Order">
    <vt:r8>9900.0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TemplateUrl">
    <vt:lpwstr/>
  </property>
  <property fmtid="{D5CDD505-2E9C-101B-9397-08002B2CF9AE}" pid="17" name="_ExtendedDescription">
    <vt:lpwstr/>
  </property>
  <property fmtid="{D5CDD505-2E9C-101B-9397-08002B2CF9AE}" pid="18" name="TriggerFlowInfo">
    <vt:lpwstr/>
  </property>
</Properties>
</file>