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FCE-C215-4E5B-83DE-99359BE79826}" type="datetimeFigureOut">
              <a:rPr lang="en-US" smtClean="0"/>
              <a:pPr/>
              <a:t>5/10/2018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EF7A-65D0-454D-9E40-59167DD875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FCE-C215-4E5B-83DE-99359BE79826}" type="datetimeFigureOut">
              <a:rPr lang="en-US" smtClean="0"/>
              <a:pPr/>
              <a:t>5/10/2018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EF7A-65D0-454D-9E40-59167DD875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FCE-C215-4E5B-83DE-99359BE79826}" type="datetimeFigureOut">
              <a:rPr lang="en-US" smtClean="0"/>
              <a:pPr/>
              <a:t>5/10/2018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EF7A-65D0-454D-9E40-59167DD875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FCE-C215-4E5B-83DE-99359BE79826}" type="datetimeFigureOut">
              <a:rPr lang="en-US" smtClean="0"/>
              <a:pPr/>
              <a:t>5/10/2018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EF7A-65D0-454D-9E40-59167DD875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FCE-C215-4E5B-83DE-99359BE79826}" type="datetimeFigureOut">
              <a:rPr lang="en-US" smtClean="0"/>
              <a:pPr/>
              <a:t>5/10/2018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EF7A-65D0-454D-9E40-59167DD875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FCE-C215-4E5B-83DE-99359BE79826}" type="datetimeFigureOut">
              <a:rPr lang="en-US" smtClean="0"/>
              <a:pPr/>
              <a:t>5/10/2018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EF7A-65D0-454D-9E40-59167DD875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FCE-C215-4E5B-83DE-99359BE79826}" type="datetimeFigureOut">
              <a:rPr lang="en-US" smtClean="0"/>
              <a:pPr/>
              <a:t>5/10/2018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EF7A-65D0-454D-9E40-59167DD875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FCE-C215-4E5B-83DE-99359BE79826}" type="datetimeFigureOut">
              <a:rPr lang="en-US" smtClean="0"/>
              <a:pPr/>
              <a:t>5/10/2018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EF7A-65D0-454D-9E40-59167DD875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FCE-C215-4E5B-83DE-99359BE79826}" type="datetimeFigureOut">
              <a:rPr lang="en-US" smtClean="0"/>
              <a:pPr/>
              <a:t>5/10/2018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EF7A-65D0-454D-9E40-59167DD875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FCE-C215-4E5B-83DE-99359BE79826}" type="datetimeFigureOut">
              <a:rPr lang="en-US" smtClean="0"/>
              <a:pPr/>
              <a:t>5/10/2018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EF7A-65D0-454D-9E40-59167DD875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FCE-C215-4E5B-83DE-99359BE79826}" type="datetimeFigureOut">
              <a:rPr lang="en-US" smtClean="0"/>
              <a:pPr/>
              <a:t>5/10/2018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EF7A-65D0-454D-9E40-59167DD875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1FCE-C215-4E5B-83DE-99359BE79826}" type="datetimeFigureOut">
              <a:rPr lang="en-US" smtClean="0"/>
              <a:pPr/>
              <a:t>5/10/2018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EF7A-65D0-454D-9E40-59167DD875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429256" y="1500174"/>
            <a:ext cx="3929058" cy="3429000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Developed By:</a:t>
            </a:r>
          </a:p>
          <a:p>
            <a:pPr algn="l">
              <a:lnSpc>
                <a:spcPct val="11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Robin Gupta: 1610991720</a:t>
            </a:r>
          </a:p>
          <a:p>
            <a:pPr algn="l">
              <a:lnSpc>
                <a:spcPct val="110000"/>
              </a:lnSpc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1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Rohan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Arora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1610991724</a:t>
            </a:r>
          </a:p>
          <a:p>
            <a:pPr algn="l">
              <a:lnSpc>
                <a:spcPct val="110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1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        1610991736</a:t>
            </a:r>
          </a:p>
          <a:p>
            <a:pPr algn="l">
              <a:lnSpc>
                <a:spcPct val="110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1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Rupali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        1610991737</a:t>
            </a:r>
          </a:p>
          <a:p>
            <a:pPr algn="l">
              <a:lnSpc>
                <a:spcPct val="110000"/>
              </a:lnSpc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7" y="6072206"/>
            <a:ext cx="9122583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786709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C:\Users\Robin\Downloads\13 - Copy (2)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928802"/>
            <a:ext cx="514353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-500098" y="0"/>
            <a:ext cx="7929618" cy="1000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STUDENT ISSUES, FEEDBACK &amp; SOLUTION SYSTEM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715240" y="0"/>
            <a:ext cx="1428760" cy="785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7" y="6072206"/>
            <a:ext cx="9122583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715240" y="0"/>
            <a:ext cx="1428760" cy="7857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-714412" y="0"/>
            <a:ext cx="7929618" cy="1000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STUDENT ISSUES, FEEDBACK &amp; SOLUTION SYSTEM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928858" y="100010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4282" y="2285992"/>
            <a:ext cx="8229600" cy="4197361"/>
          </a:xfrm>
        </p:spPr>
        <p:txBody>
          <a:bodyPr/>
          <a:lstStyle/>
          <a:p>
            <a:pPr hangingPunct="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had to design a working solution system for student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feedback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hangingPunct="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here students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can raise their issues and get satisfactory reply as soon as possible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hangingPunct="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 we made this portal where they can easily raise their issues.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8792" y="100010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4429132"/>
          </a:xfrm>
        </p:spPr>
        <p:txBody>
          <a:bodyPr>
            <a:normAutofit fontScale="62500" lnSpcReduction="20000"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Front end programming:</a:t>
            </a:r>
          </a:p>
          <a:p>
            <a:pPr>
              <a:buNone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 	 	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Sublime: Html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, CSS</a:t>
            </a:r>
          </a:p>
          <a:p>
            <a:pPr>
              <a:buNone/>
            </a:pP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Back end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Database: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PhpMyAdmin</a:t>
            </a: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Local Server</a:t>
            </a:r>
          </a:p>
          <a:p>
            <a:pPr>
              <a:buNone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	WAMP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7" y="6072206"/>
            <a:ext cx="9122583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715240" y="0"/>
            <a:ext cx="1428760" cy="7857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-714412" y="0"/>
            <a:ext cx="7929618" cy="1000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STUDENT ISSUES, FEEDBACK &amp; SOLUTION SYSTEM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40" y="857232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Flow Diagram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7" y="6072206"/>
            <a:ext cx="9122583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715240" y="0"/>
            <a:ext cx="1428760" cy="7857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-714412" y="0"/>
            <a:ext cx="7929618" cy="1000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STUDENT ISSUES, FEEDBACK &amp; SOLUTION SYSTEM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2000240"/>
            <a:ext cx="58102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229600" cy="857248"/>
          </a:xfrm>
        </p:spPr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7" y="6072206"/>
            <a:ext cx="9122583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715240" y="0"/>
            <a:ext cx="1428760" cy="7857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-714412" y="0"/>
            <a:ext cx="7929618" cy="1000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STUDENT ISSUES, FEEDBACK &amp; SOLUTION SYSTEM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C:\Users\Robin\Downloads\13 - Copy (2)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357430"/>
            <a:ext cx="7080597" cy="361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643306" y="1928802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(Main  Page)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7" y="6072206"/>
            <a:ext cx="9122583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715240" y="0"/>
            <a:ext cx="1428760" cy="7857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-714412" y="0"/>
            <a:ext cx="7929618" cy="1000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STUDENT ISSUES, FEEDBACK &amp; SOLUTION SYSTEM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C:\Users\Robin\Downloads\14 - Copy (2)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428736"/>
            <a:ext cx="657226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357554" y="1071546"/>
            <a:ext cx="13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(Login Page)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5715016"/>
            <a:ext cx="586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will login over this page to access the submitted data.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7" y="6072206"/>
            <a:ext cx="9122583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715240" y="0"/>
            <a:ext cx="1428760" cy="7857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-714412" y="0"/>
            <a:ext cx="7929618" cy="1000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STUDENT ISSUES, FEEDBACK &amp; SOLUTION SYSTEM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8" descr="C:\Users\Robin\Downloads\15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428736"/>
            <a:ext cx="664373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357554" y="1071546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(Feedback form)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5643578"/>
            <a:ext cx="587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can enter his/her details and feedback  on this page.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715240" y="0"/>
            <a:ext cx="1428760" cy="785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7" y="6072206"/>
            <a:ext cx="9122583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357298"/>
            <a:ext cx="7429552" cy="41685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6116" y="1000108"/>
            <a:ext cx="262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Database(feedback table)</a:t>
            </a:r>
            <a:endParaRPr 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5643578"/>
            <a:ext cx="847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will be stored in this table and data will fetched from this table using </a:t>
            </a:r>
            <a:r>
              <a:rPr lang="en-US" dirty="0" err="1" smtClean="0"/>
              <a:t>sql</a:t>
            </a:r>
            <a:r>
              <a:rPr lang="en-US" dirty="0" smtClean="0"/>
              <a:t> commands.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00296" y="857232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Minimizes the hassle for students in order to raise their issues. 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Ensures that every issue is reported to the concerned department.  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Provides a systematic and easy way of communication between students and departments.  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Can be used to get a quick glance at student issues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7" y="6072206"/>
            <a:ext cx="9122583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715240" y="0"/>
            <a:ext cx="1428760" cy="7857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-714412" y="0"/>
            <a:ext cx="7929618" cy="1000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STUDENT ISSUES, FEEDBACK &amp; SOLUTION SYSTEM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8926" y="1142984"/>
            <a:ext cx="1168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chitkara_theme</Template>
  <TotalTime>195</TotalTime>
  <Words>219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Problem statement</vt:lpstr>
      <vt:lpstr>Technology Used</vt:lpstr>
      <vt:lpstr>Flow Diagram</vt:lpstr>
      <vt:lpstr>Snapshots</vt:lpstr>
      <vt:lpstr>Slide 6</vt:lpstr>
      <vt:lpstr>Slide 7</vt:lpstr>
      <vt:lpstr>Slide 8</vt:lpstr>
      <vt:lpstr>Future Scope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Hp</dc:creator>
  <cp:lastModifiedBy>home</cp:lastModifiedBy>
  <cp:revision>48</cp:revision>
  <dcterms:created xsi:type="dcterms:W3CDTF">2018-05-06T08:35:43Z</dcterms:created>
  <dcterms:modified xsi:type="dcterms:W3CDTF">2018-05-10T17:44:25Z</dcterms:modified>
</cp:coreProperties>
</file>