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21396325" cy="15087600"/>
  <p:notesSz cx="6858000" cy="9144000"/>
  <p:defaultTextStyle>
    <a:defPPr>
      <a:defRPr lang="en-US"/>
    </a:defPPr>
    <a:lvl1pPr marL="0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126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252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378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504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631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757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883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9009" algn="l" defTabSz="18612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52" autoAdjust="0"/>
  </p:normalViewPr>
  <p:slideViewPr>
    <p:cSldViewPr snapToGrid="0">
      <p:cViewPr>
        <p:scale>
          <a:sx n="25" d="100"/>
          <a:sy n="25" d="100"/>
        </p:scale>
        <p:origin x="-1746" y="-360"/>
      </p:cViewPr>
      <p:guideLst>
        <p:guide orient="horz" pos="4752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3CB79-314C-4A64-BDC6-3CA541437740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66264-BB49-4A43-A5B4-F4E8442CEE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774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1273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2547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33821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45094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56367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67641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78914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290188" algn="l" defTabSz="182254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2469199"/>
            <a:ext cx="18186876" cy="5252720"/>
          </a:xfrm>
        </p:spPr>
        <p:txBody>
          <a:bodyPr anchor="b"/>
          <a:lstStyle>
            <a:lvl1pPr algn="ctr">
              <a:defRPr sz="10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7924484"/>
            <a:ext cx="16047244" cy="3642676"/>
          </a:xfrm>
        </p:spPr>
        <p:txBody>
          <a:bodyPr/>
          <a:lstStyle>
            <a:lvl1pPr marL="0" indent="0" algn="ctr">
              <a:buNone/>
              <a:defRPr sz="4100"/>
            </a:lvl1pPr>
            <a:lvl2pPr marL="781730" indent="0" algn="ctr">
              <a:buNone/>
              <a:defRPr sz="3400"/>
            </a:lvl2pPr>
            <a:lvl3pPr marL="1563459" indent="0" algn="ctr">
              <a:buNone/>
              <a:defRPr sz="3100"/>
            </a:lvl3pPr>
            <a:lvl4pPr marL="2345189" indent="0" algn="ctr">
              <a:buNone/>
              <a:defRPr sz="2700"/>
            </a:lvl4pPr>
            <a:lvl5pPr marL="3126919" indent="0" algn="ctr">
              <a:buNone/>
              <a:defRPr sz="2700"/>
            </a:lvl5pPr>
            <a:lvl6pPr marL="3908649" indent="0" algn="ctr">
              <a:buNone/>
              <a:defRPr sz="2700"/>
            </a:lvl6pPr>
            <a:lvl7pPr marL="4690378" indent="0" algn="ctr">
              <a:buNone/>
              <a:defRPr sz="2700"/>
            </a:lvl7pPr>
            <a:lvl8pPr marL="5472108" indent="0" algn="ctr">
              <a:buNone/>
              <a:defRPr sz="2700"/>
            </a:lvl8pPr>
            <a:lvl9pPr marL="6253838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782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60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803275"/>
            <a:ext cx="4613583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803275"/>
            <a:ext cx="13573294" cy="127860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13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0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3761427"/>
            <a:ext cx="18454330" cy="6276021"/>
          </a:xfrm>
        </p:spPr>
        <p:txBody>
          <a:bodyPr anchor="b"/>
          <a:lstStyle>
            <a:lvl1pPr>
              <a:defRPr sz="10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10096823"/>
            <a:ext cx="18454330" cy="3300411"/>
          </a:xfrm>
        </p:spPr>
        <p:txBody>
          <a:bodyPr/>
          <a:lstStyle>
            <a:lvl1pPr marL="0" indent="0">
              <a:buNone/>
              <a:defRPr sz="4100">
                <a:solidFill>
                  <a:schemeClr val="tx1"/>
                </a:solidFill>
              </a:defRPr>
            </a:lvl1pPr>
            <a:lvl2pPr marL="78173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63459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3451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12691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390864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469037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547210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625383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55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4016375"/>
            <a:ext cx="9093438" cy="95729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760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803279"/>
            <a:ext cx="18454330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6" y="3698559"/>
            <a:ext cx="9051647" cy="181260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730" indent="0">
              <a:buNone/>
              <a:defRPr sz="3400" b="1"/>
            </a:lvl2pPr>
            <a:lvl3pPr marL="1563459" indent="0">
              <a:buNone/>
              <a:defRPr sz="3100" b="1"/>
            </a:lvl3pPr>
            <a:lvl4pPr marL="2345189" indent="0">
              <a:buNone/>
              <a:defRPr sz="2700" b="1"/>
            </a:lvl4pPr>
            <a:lvl5pPr marL="3126919" indent="0">
              <a:buNone/>
              <a:defRPr sz="2700" b="1"/>
            </a:lvl5pPr>
            <a:lvl6pPr marL="3908649" indent="0">
              <a:buNone/>
              <a:defRPr sz="2700" b="1"/>
            </a:lvl6pPr>
            <a:lvl7pPr marL="4690378" indent="0">
              <a:buNone/>
              <a:defRPr sz="2700" b="1"/>
            </a:lvl7pPr>
            <a:lvl8pPr marL="5472108" indent="0">
              <a:buNone/>
              <a:defRPr sz="2700" b="1"/>
            </a:lvl8pPr>
            <a:lvl9pPr marL="6253838" indent="0">
              <a:buNone/>
              <a:defRPr sz="2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6" y="5511165"/>
            <a:ext cx="9051647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3698559"/>
            <a:ext cx="9096225" cy="181260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730" indent="0">
              <a:buNone/>
              <a:defRPr sz="3400" b="1"/>
            </a:lvl2pPr>
            <a:lvl3pPr marL="1563459" indent="0">
              <a:buNone/>
              <a:defRPr sz="3100" b="1"/>
            </a:lvl3pPr>
            <a:lvl4pPr marL="2345189" indent="0">
              <a:buNone/>
              <a:defRPr sz="2700" b="1"/>
            </a:lvl4pPr>
            <a:lvl5pPr marL="3126919" indent="0">
              <a:buNone/>
              <a:defRPr sz="2700" b="1"/>
            </a:lvl5pPr>
            <a:lvl6pPr marL="3908649" indent="0">
              <a:buNone/>
              <a:defRPr sz="2700" b="1"/>
            </a:lvl6pPr>
            <a:lvl7pPr marL="4690378" indent="0">
              <a:buNone/>
              <a:defRPr sz="2700" b="1"/>
            </a:lvl7pPr>
            <a:lvl8pPr marL="5472108" indent="0">
              <a:buNone/>
              <a:defRPr sz="2700" b="1"/>
            </a:lvl8pPr>
            <a:lvl9pPr marL="6253838" indent="0">
              <a:buNone/>
              <a:defRPr sz="27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5511165"/>
            <a:ext cx="9096225" cy="8106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46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45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35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4" y="2172339"/>
            <a:ext cx="10831890" cy="10721975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2700"/>
            </a:lvl1pPr>
            <a:lvl2pPr marL="781730" indent="0">
              <a:buNone/>
              <a:defRPr sz="2400"/>
            </a:lvl2pPr>
            <a:lvl3pPr marL="1563459" indent="0">
              <a:buNone/>
              <a:defRPr sz="2100"/>
            </a:lvl3pPr>
            <a:lvl4pPr marL="2345189" indent="0">
              <a:buNone/>
              <a:defRPr sz="1700"/>
            </a:lvl4pPr>
            <a:lvl5pPr marL="3126919" indent="0">
              <a:buNone/>
              <a:defRPr sz="1700"/>
            </a:lvl5pPr>
            <a:lvl6pPr marL="3908649" indent="0">
              <a:buNone/>
              <a:defRPr sz="1700"/>
            </a:lvl6pPr>
            <a:lvl7pPr marL="4690378" indent="0">
              <a:buNone/>
              <a:defRPr sz="1700"/>
            </a:lvl7pPr>
            <a:lvl8pPr marL="5472108" indent="0">
              <a:buNone/>
              <a:defRPr sz="1700"/>
            </a:lvl8pPr>
            <a:lvl9pPr marL="6253838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52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005840"/>
            <a:ext cx="6900872" cy="3520440"/>
          </a:xfrm>
        </p:spPr>
        <p:txBody>
          <a:bodyPr anchor="b"/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4" y="2172339"/>
            <a:ext cx="10831890" cy="10721975"/>
          </a:xfrm>
        </p:spPr>
        <p:txBody>
          <a:bodyPr anchor="t"/>
          <a:lstStyle>
            <a:lvl1pPr marL="0" indent="0">
              <a:buNone/>
              <a:defRPr sz="5500"/>
            </a:lvl1pPr>
            <a:lvl2pPr marL="781730" indent="0">
              <a:buNone/>
              <a:defRPr sz="4800"/>
            </a:lvl2pPr>
            <a:lvl3pPr marL="1563459" indent="0">
              <a:buNone/>
              <a:defRPr sz="4100"/>
            </a:lvl3pPr>
            <a:lvl4pPr marL="2345189" indent="0">
              <a:buNone/>
              <a:defRPr sz="3400"/>
            </a:lvl4pPr>
            <a:lvl5pPr marL="3126919" indent="0">
              <a:buNone/>
              <a:defRPr sz="3400"/>
            </a:lvl5pPr>
            <a:lvl6pPr marL="3908649" indent="0">
              <a:buNone/>
              <a:defRPr sz="3400"/>
            </a:lvl6pPr>
            <a:lvl7pPr marL="4690378" indent="0">
              <a:buNone/>
              <a:defRPr sz="3400"/>
            </a:lvl7pPr>
            <a:lvl8pPr marL="5472108" indent="0">
              <a:buNone/>
              <a:defRPr sz="3400"/>
            </a:lvl8pPr>
            <a:lvl9pPr marL="6253838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4526280"/>
            <a:ext cx="6900872" cy="8385494"/>
          </a:xfrm>
        </p:spPr>
        <p:txBody>
          <a:bodyPr/>
          <a:lstStyle>
            <a:lvl1pPr marL="0" indent="0">
              <a:buNone/>
              <a:defRPr sz="2700"/>
            </a:lvl1pPr>
            <a:lvl2pPr marL="781730" indent="0">
              <a:buNone/>
              <a:defRPr sz="2400"/>
            </a:lvl2pPr>
            <a:lvl3pPr marL="1563459" indent="0">
              <a:buNone/>
              <a:defRPr sz="2100"/>
            </a:lvl3pPr>
            <a:lvl4pPr marL="2345189" indent="0">
              <a:buNone/>
              <a:defRPr sz="1700"/>
            </a:lvl4pPr>
            <a:lvl5pPr marL="3126919" indent="0">
              <a:buNone/>
              <a:defRPr sz="1700"/>
            </a:lvl5pPr>
            <a:lvl6pPr marL="3908649" indent="0">
              <a:buNone/>
              <a:defRPr sz="1700"/>
            </a:lvl6pPr>
            <a:lvl7pPr marL="4690378" indent="0">
              <a:buNone/>
              <a:defRPr sz="1700"/>
            </a:lvl7pPr>
            <a:lvl8pPr marL="5472108" indent="0">
              <a:buNone/>
              <a:defRPr sz="1700"/>
            </a:lvl8pPr>
            <a:lvl9pPr marL="6253838" indent="0">
              <a:buNone/>
              <a:defRPr sz="17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681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803279"/>
            <a:ext cx="18454330" cy="2916239"/>
          </a:xfrm>
          <a:prstGeom prst="rect">
            <a:avLst/>
          </a:prstGeom>
        </p:spPr>
        <p:txBody>
          <a:bodyPr vert="horz" lIns="37225" tIns="18613" rIns="37225" bIns="1861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4016375"/>
            <a:ext cx="18454330" cy="9572944"/>
          </a:xfrm>
          <a:prstGeom prst="rect">
            <a:avLst/>
          </a:prstGeom>
        </p:spPr>
        <p:txBody>
          <a:bodyPr vert="horz" lIns="37225" tIns="18613" rIns="37225" bIns="18613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13983974"/>
            <a:ext cx="4814173" cy="803275"/>
          </a:xfrm>
          <a:prstGeom prst="rect">
            <a:avLst/>
          </a:prstGeom>
        </p:spPr>
        <p:txBody>
          <a:bodyPr vert="horz" lIns="37225" tIns="18613" rIns="37225" bIns="1861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673D-4936-488A-B955-50A6A8A00FDA}" type="datetimeFigureOut">
              <a:rPr lang="en-US" smtClean="0"/>
              <a:pPr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13983974"/>
            <a:ext cx="7221260" cy="803275"/>
          </a:xfrm>
          <a:prstGeom prst="rect">
            <a:avLst/>
          </a:prstGeom>
        </p:spPr>
        <p:txBody>
          <a:bodyPr vert="horz" lIns="37225" tIns="18613" rIns="37225" bIns="1861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13983974"/>
            <a:ext cx="4814173" cy="803275"/>
          </a:xfrm>
          <a:prstGeom prst="rect">
            <a:avLst/>
          </a:prstGeom>
        </p:spPr>
        <p:txBody>
          <a:bodyPr vert="horz" lIns="37225" tIns="18613" rIns="37225" bIns="1861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547DE-20C6-4914-96C7-70FD5F4A07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13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63459" rtl="0" eaLnBrk="1" latinLnBrk="0" hangingPunct="1">
        <a:lnSpc>
          <a:spcPct val="90000"/>
        </a:lnSpc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865" indent="-390865" algn="l" defTabSz="1563459" rtl="0" eaLnBrk="1" latinLnBrk="0" hangingPunct="1">
        <a:lnSpc>
          <a:spcPct val="90000"/>
        </a:lnSpc>
        <a:spcBef>
          <a:spcPts val="171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72595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954324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36054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517784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299513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5081243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862973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644702" indent="-390865" algn="l" defTabSz="1563459" rtl="0" eaLnBrk="1" latinLnBrk="0" hangingPunct="1">
        <a:lnSpc>
          <a:spcPct val="90000"/>
        </a:lnSpc>
        <a:spcBef>
          <a:spcPts val="855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730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459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5189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919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8649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90378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2108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3838" algn="l" defTabSz="1563459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2818" y="1"/>
            <a:ext cx="20412446" cy="1284085"/>
          </a:xfrm>
          <a:prstGeom prst="rect">
            <a:avLst/>
          </a:prstGeom>
          <a:noFill/>
        </p:spPr>
        <p:txBody>
          <a:bodyPr wrap="square" lIns="37225" tIns="18613" rIns="37225" bIns="18613">
            <a:spAutoFit/>
          </a:bodyPr>
          <a:lstStyle/>
          <a:p>
            <a:pPr algn="ctr"/>
            <a:r>
              <a:rPr lang="en-US" sz="810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Integrated </a:t>
            </a:r>
            <a:r>
              <a:rPr lang="en-US" sz="810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Project CSE-K-103</a:t>
            </a:r>
            <a:endParaRPr lang="en-US" sz="810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232899"/>
            <a:ext cx="21396325" cy="1066164"/>
          </a:xfrm>
          <a:prstGeom prst="rect">
            <a:avLst/>
          </a:prstGeom>
        </p:spPr>
        <p:txBody>
          <a:bodyPr vert="horz" lIns="37225" tIns="18613" rIns="37225" bIns="18613" rtlCol="0" anchor="ctr">
            <a:noAutofit/>
          </a:bodyPr>
          <a:lstStyle/>
          <a:p>
            <a:pPr algn="ctr" defTabSz="1563459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6100" b="1" dirty="0" smtClean="0">
                <a:ln w="12700">
                  <a:solidFill>
                    <a:schemeClr val="tx1"/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Assessment of Water Quality Parameters</a:t>
            </a:r>
            <a:endParaRPr lang="en-US" sz="6100" b="1" dirty="0">
              <a:ln w="12700">
                <a:solidFill>
                  <a:schemeClr val="tx1"/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4785941"/>
              </p:ext>
            </p:extLst>
          </p:nvPr>
        </p:nvGraphicFramePr>
        <p:xfrm>
          <a:off x="402725" y="2895601"/>
          <a:ext cx="13041568" cy="6500650"/>
        </p:xfrm>
        <a:graphic>
          <a:graphicData uri="http://schemas.openxmlformats.org/drawingml/2006/table">
            <a:tbl>
              <a:tblPr firstRow="1" firstCol="1" bandRow="1"/>
              <a:tblGrid>
                <a:gridCol w="2213698">
                  <a:extLst>
                    <a:ext uri="{9D8B030D-6E8A-4147-A177-3AD203B41FA5}">
                      <a16:colId xmlns="" xmlns:a16="http://schemas.microsoft.com/office/drawing/2014/main" val="1770168161"/>
                    </a:ext>
                  </a:extLst>
                </a:gridCol>
                <a:gridCol w="2213698">
                  <a:extLst>
                    <a:ext uri="{9D8B030D-6E8A-4147-A177-3AD203B41FA5}">
                      <a16:colId xmlns="" xmlns:a16="http://schemas.microsoft.com/office/drawing/2014/main" val="2162382536"/>
                    </a:ext>
                  </a:extLst>
                </a:gridCol>
                <a:gridCol w="2165574"/>
                <a:gridCol w="1154973">
                  <a:extLst>
                    <a:ext uri="{9D8B030D-6E8A-4147-A177-3AD203B41FA5}">
                      <a16:colId xmlns="" xmlns:a16="http://schemas.microsoft.com/office/drawing/2014/main" val="3181361066"/>
                    </a:ext>
                  </a:extLst>
                </a:gridCol>
                <a:gridCol w="962477">
                  <a:extLst>
                    <a:ext uri="{9D8B030D-6E8A-4147-A177-3AD203B41FA5}">
                      <a16:colId xmlns="" xmlns:a16="http://schemas.microsoft.com/office/drawing/2014/main" val="2131338117"/>
                    </a:ext>
                  </a:extLst>
                </a:gridCol>
                <a:gridCol w="2021202">
                  <a:extLst>
                    <a:ext uri="{9D8B030D-6E8A-4147-A177-3AD203B41FA5}">
                      <a16:colId xmlns="" xmlns:a16="http://schemas.microsoft.com/office/drawing/2014/main" val="2590425507"/>
                    </a:ext>
                  </a:extLst>
                </a:gridCol>
                <a:gridCol w="2309946">
                  <a:extLst>
                    <a:ext uri="{9D8B030D-6E8A-4147-A177-3AD203B41FA5}">
                      <a16:colId xmlns="" xmlns:a16="http://schemas.microsoft.com/office/drawing/2014/main" val="4182208501"/>
                    </a:ext>
                  </a:extLst>
                </a:gridCol>
              </a:tblGrid>
              <a:tr h="1194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Sources of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Dissolved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Oxygen 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C.O.D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                             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TDS                                  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Residual Chlorine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Hardness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43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1604798"/>
                  </a:ext>
                </a:extLst>
              </a:tr>
              <a:tr h="1194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4275" algn="l"/>
                        </a:tabLs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84275" algn="l"/>
                        </a:tabLs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Tap Water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Negligible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7.15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421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chlorine 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158465"/>
                  </a:ext>
                </a:extLst>
              </a:tr>
              <a:tr h="1194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R.O Water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Negligible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365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048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384048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chlorine 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204.5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9572257"/>
                  </a:ext>
                </a:extLst>
              </a:tr>
              <a:tr h="1194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Well Water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11.8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Negligible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048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384048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chlorine 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1920226"/>
                  </a:ext>
                </a:extLst>
              </a:tr>
              <a:tr h="1724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Hand Pump   Water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negligible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456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048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384048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chlorine 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38208" marR="3820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3036247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640157" y="3043288"/>
            <a:ext cx="7756168" cy="4347863"/>
          </a:xfrm>
          <a:prstGeom prst="rect">
            <a:avLst/>
          </a:prstGeom>
          <a:solidFill>
            <a:schemeClr val="tx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25" tIns="18613" rIns="37225" bIns="18613"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54135" y="3403691"/>
            <a:ext cx="7659176" cy="4023296"/>
          </a:xfrm>
          <a:prstGeom prst="rect">
            <a:avLst/>
          </a:prstGeom>
          <a:noFill/>
        </p:spPr>
        <p:txBody>
          <a:bodyPr wrap="square" lIns="37225" tIns="18613" rIns="37225" bIns="18613" rtlCol="0">
            <a:spAutoFit/>
          </a:bodyPr>
          <a:lstStyle/>
          <a:p>
            <a:r>
              <a:rPr lang="en-US" sz="4100" b="1" dirty="0" smtClean="0">
                <a:solidFill>
                  <a:schemeClr val="bg1"/>
                </a:solidFill>
              </a:rPr>
              <a:t> </a:t>
            </a:r>
            <a:r>
              <a:rPr lang="en-US" sz="4100" b="1" dirty="0"/>
              <a:t>WHO </a:t>
            </a:r>
            <a:r>
              <a:rPr lang="en-US" sz="4100" b="1" dirty="0" smtClean="0"/>
              <a:t> STANDARD</a:t>
            </a:r>
            <a:endParaRPr lang="en-US" sz="4100" b="1" dirty="0"/>
          </a:p>
          <a:p>
            <a:endParaRPr lang="en-US" sz="3300" b="1" dirty="0"/>
          </a:p>
          <a:p>
            <a:pPr marL="558378" indent="-558378"/>
            <a:r>
              <a:rPr lang="en-US" sz="3700" b="1" dirty="0" smtClean="0"/>
              <a:t>1.Ph </a:t>
            </a:r>
            <a:r>
              <a:rPr lang="en-US" sz="3700" b="1" dirty="0"/>
              <a:t>- 6.5-7.5</a:t>
            </a:r>
          </a:p>
          <a:p>
            <a:pPr marL="558378" indent="-558378"/>
            <a:r>
              <a:rPr lang="en-US" sz="3700" b="1" dirty="0" smtClean="0"/>
              <a:t>2.Dissolved </a:t>
            </a:r>
            <a:r>
              <a:rPr lang="en-US" sz="3700" b="1" dirty="0"/>
              <a:t>oxygen – 18 ppm</a:t>
            </a:r>
          </a:p>
          <a:p>
            <a:pPr marL="558378" indent="-558378"/>
            <a:r>
              <a:rPr lang="en-US" sz="3700" b="1" dirty="0" smtClean="0"/>
              <a:t>3.Residual </a:t>
            </a:r>
            <a:r>
              <a:rPr lang="en-US" sz="3700" b="1" dirty="0"/>
              <a:t>Chlorine-0.2 ppm</a:t>
            </a:r>
          </a:p>
          <a:p>
            <a:pPr marL="558378" indent="-558378"/>
            <a:r>
              <a:rPr lang="en-US" sz="3700" b="1" dirty="0" smtClean="0"/>
              <a:t>4.TDS-500 </a:t>
            </a:r>
            <a:r>
              <a:rPr lang="en-US" sz="3700" b="1" dirty="0"/>
              <a:t>ppm	</a:t>
            </a:r>
          </a:p>
          <a:p>
            <a:pPr marL="558378" indent="-558378"/>
            <a:r>
              <a:rPr lang="en-US" sz="3700" b="1" dirty="0" smtClean="0"/>
              <a:t>5.Hardness-300 </a:t>
            </a:r>
            <a:r>
              <a:rPr lang="en-US" sz="3700" b="1" dirty="0"/>
              <a:t>ppm</a:t>
            </a:r>
          </a:p>
        </p:txBody>
      </p:sp>
      <p:pic>
        <p:nvPicPr>
          <p:cNvPr id="9" name="Picture 2" descr="C:\Users\Microsoft\Pictures\Capture.PNG"/>
          <p:cNvPicPr>
            <a:picLocks noChangeAspect="1" noChangeArrowheads="1"/>
          </p:cNvPicPr>
          <p:nvPr/>
        </p:nvPicPr>
        <p:blipFill rotWithShape="1">
          <a:blip r:embed="rId2" cstate="print"/>
          <a:srcRect l="2044" t="25073" r="17256" b="4671"/>
          <a:stretch/>
        </p:blipFill>
        <p:spPr bwMode="auto">
          <a:xfrm>
            <a:off x="14442520" y="7780046"/>
            <a:ext cx="5662130" cy="2763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2392038" y="10551024"/>
            <a:ext cx="9848861" cy="1668805"/>
          </a:xfrm>
          <a:prstGeom prst="rect">
            <a:avLst/>
          </a:prstGeom>
          <a:noFill/>
        </p:spPr>
        <p:txBody>
          <a:bodyPr wrap="square" lIns="37225" tIns="18613" rIns="37225" bIns="18613">
            <a:spAutoFit/>
          </a:bodyPr>
          <a:lstStyle/>
          <a:p>
            <a:pPr algn="ctr"/>
            <a:r>
              <a:rPr lang="en-US" sz="53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Survey Location – </a:t>
            </a:r>
          </a:p>
          <a:p>
            <a:pPr algn="ctr"/>
            <a:r>
              <a:rPr lang="en-US" sz="53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Village Thuha</a:t>
            </a:r>
            <a:endParaRPr lang="en-US" sz="53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522559" y="10555731"/>
            <a:ext cx="5578328" cy="1617726"/>
          </a:xfrm>
          <a:prstGeom prst="rect">
            <a:avLst/>
          </a:prstGeom>
          <a:solidFill>
            <a:schemeClr val="tx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25" tIns="18613" rIns="37225" bIns="18613"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234"/>
          <a:stretch/>
        </p:blipFill>
        <p:spPr>
          <a:xfrm>
            <a:off x="10545332" y="9793095"/>
            <a:ext cx="2774469" cy="204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2" y="9683661"/>
            <a:ext cx="2502054" cy="2176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59" y="9694505"/>
            <a:ext cx="2768646" cy="2156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068"/>
          <a:stretch/>
        </p:blipFill>
        <p:spPr>
          <a:xfrm>
            <a:off x="6994364" y="9671758"/>
            <a:ext cx="3168891" cy="2183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13686" y="12011666"/>
            <a:ext cx="10718599" cy="668531"/>
          </a:xfrm>
          <a:prstGeom prst="rect">
            <a:avLst/>
          </a:prstGeom>
          <a:noFill/>
        </p:spPr>
        <p:txBody>
          <a:bodyPr wrap="square" lIns="37225" tIns="18613" rIns="37225" bIns="18613">
            <a:spAutoFit/>
          </a:bodyPr>
          <a:lstStyle/>
          <a:p>
            <a:pPr algn="ctr"/>
            <a:r>
              <a:rPr lang="en-US" sz="41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Different Sources Of Water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92117123"/>
              </p:ext>
            </p:extLst>
          </p:nvPr>
        </p:nvGraphicFramePr>
        <p:xfrm>
          <a:off x="12539971" y="12213771"/>
          <a:ext cx="8856354" cy="2873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8177">
                  <a:extLst>
                    <a:ext uri="{9D8B030D-6E8A-4147-A177-3AD203B41FA5}">
                      <a16:colId xmlns="" xmlns:a16="http://schemas.microsoft.com/office/drawing/2014/main" val="1339678612"/>
                    </a:ext>
                  </a:extLst>
                </a:gridCol>
                <a:gridCol w="4428177">
                  <a:extLst>
                    <a:ext uri="{9D8B030D-6E8A-4147-A177-3AD203B41FA5}">
                      <a16:colId xmlns="" xmlns:a16="http://schemas.microsoft.com/office/drawing/2014/main" val="3688392936"/>
                    </a:ext>
                  </a:extLst>
                </a:gridCol>
              </a:tblGrid>
              <a:tr h="574766">
                <a:tc>
                  <a:txBody>
                    <a:bodyPr/>
                    <a:lstStyle/>
                    <a:p>
                      <a:pPr marR="54610" indent="17399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Riya Puri</a:t>
                      </a:r>
                    </a:p>
                  </a:txBody>
                  <a:tcPr marL="38208" marR="38208" marT="0" marB="0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1610991719</a:t>
                      </a: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7994416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marR="54610" indent="17399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Rohan Arora</a:t>
                      </a:r>
                    </a:p>
                  </a:txBody>
                  <a:tcPr marL="38208" marR="38208" marT="0" marB="0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0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1610991724</a:t>
                      </a: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8566117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Rohan Gaur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0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1610991725</a:t>
                      </a: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73759688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Rudra shakti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0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1610991736</a:t>
                      </a: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9762274"/>
                  </a:ext>
                </a:extLst>
              </a:tr>
              <a:tr h="574766">
                <a:tc>
                  <a:txBody>
                    <a:bodyPr/>
                    <a:lstStyle/>
                    <a:p>
                      <a:pPr marR="54610" indent="17399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Rupali Choudhary</a:t>
                      </a:r>
                    </a:p>
                  </a:txBody>
                  <a:tcPr marL="38208" marR="38208" marT="0" marB="0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0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1610991737</a:t>
                      </a:r>
                    </a:p>
                  </a:txBody>
                  <a:tcPr marL="50944" marR="50944" marT="13471" marB="13471">
                    <a:solidFill>
                      <a:schemeClr val="bg1">
                        <a:lumMod val="95000"/>
                        <a:alpha val="28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265193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4441214" y="7756635"/>
            <a:ext cx="5675585" cy="2743199"/>
          </a:xfrm>
          <a:prstGeom prst="rect">
            <a:avLst/>
          </a:prstGeom>
          <a:solidFill>
            <a:schemeClr val="tx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225" tIns="18613" rIns="37225" bIns="18613"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WhatsApp Image 2017-04-19 at 10.23.50 AM.jpeg"/>
          <p:cNvPicPr>
            <a:picLocks noChangeAspect="1"/>
          </p:cNvPicPr>
          <p:nvPr/>
        </p:nvPicPr>
        <p:blipFill>
          <a:blip r:embed="rId7"/>
          <a:srcRect l="1773" t="42778" r="3165" b="24136"/>
          <a:stretch>
            <a:fillRect/>
          </a:stretch>
        </p:blipFill>
        <p:spPr>
          <a:xfrm>
            <a:off x="1330778" y="13028068"/>
            <a:ext cx="10518322" cy="205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77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tanishkhullar95@outlook.com</dc:creator>
  <cp:lastModifiedBy>rohan arora</cp:lastModifiedBy>
  <cp:revision>44</cp:revision>
  <dcterms:created xsi:type="dcterms:W3CDTF">2017-04-13T16:27:06Z</dcterms:created>
  <dcterms:modified xsi:type="dcterms:W3CDTF">2017-04-19T05:09:25Z</dcterms:modified>
</cp:coreProperties>
</file>