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a152d5c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a152d5c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a68c10b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a68c10b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a68c10bb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a68c10bb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a68c10bb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a68c10bb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0" y="1057700"/>
            <a:ext cx="9144000" cy="7164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546E7A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546E7A"/>
                </a:solidFill>
              </a:defRPr>
            </a:lvl9pPr>
          </a:lstStyle>
          <a:p/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Cover Type prediction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Rupali(MT19095)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Indraprasth Institue of Information and 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rupali19095@iiitd.ac.in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377" l="0" r="0" t="377"/>
          <a:stretch/>
        </p:blipFill>
        <p:spPr>
          <a:xfrm>
            <a:off x="5244250" y="1386100"/>
            <a:ext cx="3232599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97" name="Google Shape;297;p16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Consists of 56 attributes with some binary data attributes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7 Cover Types need to predict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Cover Type contains equal number of records.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729450" y="1151250"/>
            <a:ext cx="7688700" cy="3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Univariant Analysis: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/>
              <a:t>Bivariant Analysis: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86750"/>
            <a:ext cx="2343150" cy="13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500" y="1686750"/>
            <a:ext cx="2202875" cy="12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3572975"/>
            <a:ext cx="2343150" cy="14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0875" y="3636475"/>
            <a:ext cx="2518275" cy="13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&amp; Correlation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114725" y="1447950"/>
            <a:ext cx="351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is used for feature Selection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Elevation is most important feature wtih accuracy score 0.225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None of the attributes are highly correlated.</a:t>
            </a:r>
            <a:endParaRPr sz="18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25" y="1447950"/>
            <a:ext cx="3189450" cy="15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200" y="3165100"/>
            <a:ext cx="2584375" cy="16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202950" y="106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Classifiers and their Comparision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9250"/>
            <a:ext cx="3018725" cy="1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725" y="1024825"/>
            <a:ext cx="3018725" cy="17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2143275" y="2749075"/>
            <a:ext cx="15885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Decision Tree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846238" y="2698675"/>
            <a:ext cx="1865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8551" y="3202700"/>
            <a:ext cx="2753975" cy="14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2155875" y="4690475"/>
            <a:ext cx="15255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KNN Classifier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9400" y="3202688"/>
            <a:ext cx="2819390" cy="18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