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1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8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8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76E332-C7F6-45BB-AF4E-6DB9DB26CC5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4E23-CBD9-46FF-987E-C8B855352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77" y="2585810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Name : </a:t>
            </a:r>
            <a:r>
              <a:rPr lang="en-US" sz="4000" b="1" dirty="0" err="1" smtClean="0">
                <a:latin typeface="+mn-lt"/>
              </a:rPr>
              <a:t>Rupali</a:t>
            </a:r>
            <a:r>
              <a:rPr lang="en-US" sz="4000" b="1" dirty="0" smtClean="0">
                <a:latin typeface="+mn-lt"/>
              </a:rPr>
              <a:t> Vijay </a:t>
            </a:r>
            <a:r>
              <a:rPr lang="en-US" sz="4000" b="1" dirty="0" err="1" smtClean="0">
                <a:latin typeface="+mn-lt"/>
              </a:rPr>
              <a:t>Raut</a:t>
            </a:r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Internship : Ethical Hacking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Task : 1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Email: rupa1613037@gmail.com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37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473" y="2609561"/>
            <a:ext cx="10515600" cy="1325563"/>
          </a:xfrm>
        </p:spPr>
        <p:txBody>
          <a:bodyPr/>
          <a:lstStyle/>
          <a:p>
            <a:r>
              <a:rPr lang="en-US" b="1" dirty="0" smtClean="0"/>
              <a:t>Task 1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481" y="1005840"/>
            <a:ext cx="9170124" cy="5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2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109" y="1084217"/>
            <a:ext cx="910481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8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9977" y="875212"/>
            <a:ext cx="9575073" cy="53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711" y="2647278"/>
            <a:ext cx="9404723" cy="1400530"/>
          </a:xfrm>
        </p:spPr>
        <p:txBody>
          <a:bodyPr/>
          <a:lstStyle/>
          <a:p>
            <a:r>
              <a:rPr lang="en-US" sz="3200" dirty="0" smtClean="0"/>
              <a:t>Hence, I successfully completed </a:t>
            </a:r>
            <a:r>
              <a:rPr lang="en-US" sz="3200" smtClean="0"/>
              <a:t>task 1…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749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16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Name : Rupali Vijay Raut Internship : Ethical Hacking Task : 1 Email: rupa1613037@gmail.com</vt:lpstr>
      <vt:lpstr>Task 1:</vt:lpstr>
      <vt:lpstr>PowerPoint Presentation</vt:lpstr>
      <vt:lpstr>PowerPoint Presentation</vt:lpstr>
      <vt:lpstr>PowerPoint Presentation</vt:lpstr>
      <vt:lpstr>Hence, I successfully completed task 1…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</dc:title>
  <dc:creator>HOME</dc:creator>
  <cp:lastModifiedBy>HOME</cp:lastModifiedBy>
  <cp:revision>4</cp:revision>
  <dcterms:created xsi:type="dcterms:W3CDTF">2021-07-15T07:53:41Z</dcterms:created>
  <dcterms:modified xsi:type="dcterms:W3CDTF">2021-07-15T10:40:25Z</dcterms:modified>
</cp:coreProperties>
</file>