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7E95DB-75A5-461A-9BEE-D1B0E4941B91}" v="5" dt="2025-02-23T16:41:18.7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pali Gawate" userId="1e1bf277ac962802" providerId="LiveId" clId="{527E95DB-75A5-461A-9BEE-D1B0E4941B91}"/>
    <pc:docChg chg="custSel addSld modSld">
      <pc:chgData name="Rupali Gawate" userId="1e1bf277ac962802" providerId="LiveId" clId="{527E95DB-75A5-461A-9BEE-D1B0E4941B91}" dt="2025-02-23T16:42:20.062" v="137" actId="14100"/>
      <pc:docMkLst>
        <pc:docMk/>
      </pc:docMkLst>
      <pc:sldChg chg="modSp mod">
        <pc:chgData name="Rupali Gawate" userId="1e1bf277ac962802" providerId="LiveId" clId="{527E95DB-75A5-461A-9BEE-D1B0E4941B91}" dt="2025-02-23T16:41:41.646" v="134" actId="1076"/>
        <pc:sldMkLst>
          <pc:docMk/>
          <pc:sldMk cId="107235747" sldId="256"/>
        </pc:sldMkLst>
        <pc:spChg chg="mod">
          <ac:chgData name="Rupali Gawate" userId="1e1bf277ac962802" providerId="LiveId" clId="{527E95DB-75A5-461A-9BEE-D1B0E4941B91}" dt="2025-02-23T16:41:18.794" v="128"/>
          <ac:spMkLst>
            <pc:docMk/>
            <pc:sldMk cId="107235747" sldId="256"/>
            <ac:spMk id="2" creationId="{48D4965A-2260-31D4-F619-19AA025C40DC}"/>
          </ac:spMkLst>
        </pc:spChg>
        <pc:spChg chg="mod">
          <ac:chgData name="Rupali Gawate" userId="1e1bf277ac962802" providerId="LiveId" clId="{527E95DB-75A5-461A-9BEE-D1B0E4941B91}" dt="2025-02-23T16:41:41.646" v="134" actId="1076"/>
          <ac:spMkLst>
            <pc:docMk/>
            <pc:sldMk cId="107235747" sldId="256"/>
            <ac:spMk id="3" creationId="{AF1E25B7-BE55-33CC-949F-81CEB8E1F548}"/>
          </ac:spMkLst>
        </pc:spChg>
      </pc:sldChg>
      <pc:sldChg chg="modSp mod">
        <pc:chgData name="Rupali Gawate" userId="1e1bf277ac962802" providerId="LiveId" clId="{527E95DB-75A5-461A-9BEE-D1B0E4941B91}" dt="2025-02-23T16:41:18.912" v="129" actId="27636"/>
        <pc:sldMkLst>
          <pc:docMk/>
          <pc:sldMk cId="1689683958" sldId="257"/>
        </pc:sldMkLst>
        <pc:spChg chg="mod">
          <ac:chgData name="Rupali Gawate" userId="1e1bf277ac962802" providerId="LiveId" clId="{527E95DB-75A5-461A-9BEE-D1B0E4941B91}" dt="2025-02-23T16:41:18.794" v="128"/>
          <ac:spMkLst>
            <pc:docMk/>
            <pc:sldMk cId="1689683958" sldId="257"/>
            <ac:spMk id="2" creationId="{5D01EB66-EB9A-54BC-64B3-66DC23DD7997}"/>
          </ac:spMkLst>
        </pc:spChg>
        <pc:spChg chg="mod">
          <ac:chgData name="Rupali Gawate" userId="1e1bf277ac962802" providerId="LiveId" clId="{527E95DB-75A5-461A-9BEE-D1B0E4941B91}" dt="2025-02-23T16:41:18.912" v="129" actId="27636"/>
          <ac:spMkLst>
            <pc:docMk/>
            <pc:sldMk cId="1689683958" sldId="257"/>
            <ac:spMk id="3" creationId="{FFA90F79-356E-2D3E-498C-EE4D139ADFE1}"/>
          </ac:spMkLst>
        </pc:spChg>
      </pc:sldChg>
      <pc:sldChg chg="modSp">
        <pc:chgData name="Rupali Gawate" userId="1e1bf277ac962802" providerId="LiveId" clId="{527E95DB-75A5-461A-9BEE-D1B0E4941B91}" dt="2025-02-23T16:41:18.794" v="128"/>
        <pc:sldMkLst>
          <pc:docMk/>
          <pc:sldMk cId="100165389" sldId="258"/>
        </pc:sldMkLst>
        <pc:spChg chg="mod">
          <ac:chgData name="Rupali Gawate" userId="1e1bf277ac962802" providerId="LiveId" clId="{527E95DB-75A5-461A-9BEE-D1B0E4941B91}" dt="2025-02-23T16:41:18.794" v="128"/>
          <ac:spMkLst>
            <pc:docMk/>
            <pc:sldMk cId="100165389" sldId="258"/>
            <ac:spMk id="2" creationId="{A3596734-C917-35C3-18EE-CA009EE9A49F}"/>
          </ac:spMkLst>
        </pc:spChg>
      </pc:sldChg>
      <pc:sldChg chg="modSp">
        <pc:chgData name="Rupali Gawate" userId="1e1bf277ac962802" providerId="LiveId" clId="{527E95DB-75A5-461A-9BEE-D1B0E4941B91}" dt="2025-02-23T16:41:18.794" v="128"/>
        <pc:sldMkLst>
          <pc:docMk/>
          <pc:sldMk cId="3977811694" sldId="259"/>
        </pc:sldMkLst>
        <pc:spChg chg="mod">
          <ac:chgData name="Rupali Gawate" userId="1e1bf277ac962802" providerId="LiveId" clId="{527E95DB-75A5-461A-9BEE-D1B0E4941B91}" dt="2025-02-23T16:41:18.794" v="128"/>
          <ac:spMkLst>
            <pc:docMk/>
            <pc:sldMk cId="3977811694" sldId="259"/>
            <ac:spMk id="2" creationId="{50F287D5-27CF-D7A6-3FF8-2EC6E4DC4273}"/>
          </ac:spMkLst>
        </pc:spChg>
      </pc:sldChg>
      <pc:sldChg chg="modSp">
        <pc:chgData name="Rupali Gawate" userId="1e1bf277ac962802" providerId="LiveId" clId="{527E95DB-75A5-461A-9BEE-D1B0E4941B91}" dt="2025-02-23T16:41:18.794" v="128"/>
        <pc:sldMkLst>
          <pc:docMk/>
          <pc:sldMk cId="2599265965" sldId="260"/>
        </pc:sldMkLst>
        <pc:spChg chg="mod">
          <ac:chgData name="Rupali Gawate" userId="1e1bf277ac962802" providerId="LiveId" clId="{527E95DB-75A5-461A-9BEE-D1B0E4941B91}" dt="2025-02-23T16:41:18.794" v="128"/>
          <ac:spMkLst>
            <pc:docMk/>
            <pc:sldMk cId="2599265965" sldId="260"/>
            <ac:spMk id="2" creationId="{CDC5FCDE-D13A-D575-6960-8A49264CAF80}"/>
          </ac:spMkLst>
        </pc:spChg>
        <pc:picChg chg="mod">
          <ac:chgData name="Rupali Gawate" userId="1e1bf277ac962802" providerId="LiveId" clId="{527E95DB-75A5-461A-9BEE-D1B0E4941B91}" dt="2025-02-23T16:41:18.794" v="128"/>
          <ac:picMkLst>
            <pc:docMk/>
            <pc:sldMk cId="2599265965" sldId="260"/>
            <ac:picMk id="5" creationId="{DEB191C5-14EE-C86C-962A-2892CE71BDDF}"/>
          </ac:picMkLst>
        </pc:picChg>
      </pc:sldChg>
      <pc:sldChg chg="modSp">
        <pc:chgData name="Rupali Gawate" userId="1e1bf277ac962802" providerId="LiveId" clId="{527E95DB-75A5-461A-9BEE-D1B0E4941B91}" dt="2025-02-23T16:41:18.794" v="128"/>
        <pc:sldMkLst>
          <pc:docMk/>
          <pc:sldMk cId="2504936464" sldId="261"/>
        </pc:sldMkLst>
        <pc:spChg chg="mod">
          <ac:chgData name="Rupali Gawate" userId="1e1bf277ac962802" providerId="LiveId" clId="{527E95DB-75A5-461A-9BEE-D1B0E4941B91}" dt="2025-02-23T16:41:18.794" v="128"/>
          <ac:spMkLst>
            <pc:docMk/>
            <pc:sldMk cId="2504936464" sldId="261"/>
            <ac:spMk id="2" creationId="{79C42C0F-D971-854F-75F3-3E15CC577A91}"/>
          </ac:spMkLst>
        </pc:spChg>
        <pc:picChg chg="mod">
          <ac:chgData name="Rupali Gawate" userId="1e1bf277ac962802" providerId="LiveId" clId="{527E95DB-75A5-461A-9BEE-D1B0E4941B91}" dt="2025-02-23T16:41:18.794" v="128"/>
          <ac:picMkLst>
            <pc:docMk/>
            <pc:sldMk cId="2504936464" sldId="261"/>
            <ac:picMk id="5" creationId="{679145C8-8AAE-5D5A-67AA-81CF1CF2EE94}"/>
          </ac:picMkLst>
        </pc:picChg>
      </pc:sldChg>
      <pc:sldChg chg="modSp">
        <pc:chgData name="Rupali Gawate" userId="1e1bf277ac962802" providerId="LiveId" clId="{527E95DB-75A5-461A-9BEE-D1B0E4941B91}" dt="2025-02-23T16:41:18.794" v="128"/>
        <pc:sldMkLst>
          <pc:docMk/>
          <pc:sldMk cId="3741980024" sldId="262"/>
        </pc:sldMkLst>
        <pc:spChg chg="mod">
          <ac:chgData name="Rupali Gawate" userId="1e1bf277ac962802" providerId="LiveId" clId="{527E95DB-75A5-461A-9BEE-D1B0E4941B91}" dt="2025-02-23T16:41:18.794" v="128"/>
          <ac:spMkLst>
            <pc:docMk/>
            <pc:sldMk cId="3741980024" sldId="262"/>
            <ac:spMk id="2" creationId="{A7DDA057-A7D2-D072-3F2F-4E5F27ACC9FF}"/>
          </ac:spMkLst>
        </pc:spChg>
        <pc:picChg chg="mod">
          <ac:chgData name="Rupali Gawate" userId="1e1bf277ac962802" providerId="LiveId" clId="{527E95DB-75A5-461A-9BEE-D1B0E4941B91}" dt="2025-02-23T16:41:18.794" v="128"/>
          <ac:picMkLst>
            <pc:docMk/>
            <pc:sldMk cId="3741980024" sldId="262"/>
            <ac:picMk id="5" creationId="{67EFE653-3551-BAA5-0EEB-6E27FAFF0957}"/>
          </ac:picMkLst>
        </pc:picChg>
      </pc:sldChg>
      <pc:sldChg chg="modSp mod">
        <pc:chgData name="Rupali Gawate" userId="1e1bf277ac962802" providerId="LiveId" clId="{527E95DB-75A5-461A-9BEE-D1B0E4941B91}" dt="2025-02-23T16:41:18.919" v="130" actId="27636"/>
        <pc:sldMkLst>
          <pc:docMk/>
          <pc:sldMk cId="3622947591" sldId="263"/>
        </pc:sldMkLst>
        <pc:spChg chg="mod">
          <ac:chgData name="Rupali Gawate" userId="1e1bf277ac962802" providerId="LiveId" clId="{527E95DB-75A5-461A-9BEE-D1B0E4941B91}" dt="2025-02-23T16:41:18.794" v="128"/>
          <ac:spMkLst>
            <pc:docMk/>
            <pc:sldMk cId="3622947591" sldId="263"/>
            <ac:spMk id="2" creationId="{1D5D70FD-A199-2471-5A96-B6C7C7C0EA93}"/>
          </ac:spMkLst>
        </pc:spChg>
        <pc:spChg chg="mod">
          <ac:chgData name="Rupali Gawate" userId="1e1bf277ac962802" providerId="LiveId" clId="{527E95DB-75A5-461A-9BEE-D1B0E4941B91}" dt="2025-02-23T16:41:18.919" v="130" actId="27636"/>
          <ac:spMkLst>
            <pc:docMk/>
            <pc:sldMk cId="3622947591" sldId="263"/>
            <ac:spMk id="3" creationId="{B30AB9FF-6C13-9C01-635F-BC983B146A61}"/>
          </ac:spMkLst>
        </pc:spChg>
      </pc:sldChg>
      <pc:sldChg chg="modSp">
        <pc:chgData name="Rupali Gawate" userId="1e1bf277ac962802" providerId="LiveId" clId="{527E95DB-75A5-461A-9BEE-D1B0E4941B91}" dt="2025-02-23T16:41:18.794" v="128"/>
        <pc:sldMkLst>
          <pc:docMk/>
          <pc:sldMk cId="2005298463" sldId="265"/>
        </pc:sldMkLst>
        <pc:spChg chg="mod">
          <ac:chgData name="Rupali Gawate" userId="1e1bf277ac962802" providerId="LiveId" clId="{527E95DB-75A5-461A-9BEE-D1B0E4941B91}" dt="2025-02-23T16:41:18.794" v="128"/>
          <ac:spMkLst>
            <pc:docMk/>
            <pc:sldMk cId="2005298463" sldId="265"/>
            <ac:spMk id="2" creationId="{36F7F064-FB90-7DEA-B0FD-19EB2B2B4B44}"/>
          </ac:spMkLst>
        </pc:spChg>
        <pc:picChg chg="mod">
          <ac:chgData name="Rupali Gawate" userId="1e1bf277ac962802" providerId="LiveId" clId="{527E95DB-75A5-461A-9BEE-D1B0E4941B91}" dt="2025-02-23T16:41:18.794" v="128"/>
          <ac:picMkLst>
            <pc:docMk/>
            <pc:sldMk cId="2005298463" sldId="265"/>
            <ac:picMk id="7" creationId="{BAD48A1A-D158-49ED-5AE2-93FEE5CCDBE0}"/>
          </ac:picMkLst>
        </pc:picChg>
      </pc:sldChg>
      <pc:sldChg chg="modSp">
        <pc:chgData name="Rupali Gawate" userId="1e1bf277ac962802" providerId="LiveId" clId="{527E95DB-75A5-461A-9BEE-D1B0E4941B91}" dt="2025-02-23T16:41:18.794" v="128"/>
        <pc:sldMkLst>
          <pc:docMk/>
          <pc:sldMk cId="1599733631" sldId="266"/>
        </pc:sldMkLst>
        <pc:spChg chg="mod">
          <ac:chgData name="Rupali Gawate" userId="1e1bf277ac962802" providerId="LiveId" clId="{527E95DB-75A5-461A-9BEE-D1B0E4941B91}" dt="2025-02-23T16:41:18.794" v="128"/>
          <ac:spMkLst>
            <pc:docMk/>
            <pc:sldMk cId="1599733631" sldId="266"/>
            <ac:spMk id="2" creationId="{9ECCF3FB-4CCF-9448-3460-5569942197D2}"/>
          </ac:spMkLst>
        </pc:spChg>
        <pc:spChg chg="mod">
          <ac:chgData name="Rupali Gawate" userId="1e1bf277ac962802" providerId="LiveId" clId="{527E95DB-75A5-461A-9BEE-D1B0E4941B91}" dt="2025-02-23T16:41:18.794" v="128"/>
          <ac:spMkLst>
            <pc:docMk/>
            <pc:sldMk cId="1599733631" sldId="266"/>
            <ac:spMk id="3" creationId="{5357FBD8-2165-EEF8-4AD9-1CA81BC180E3}"/>
          </ac:spMkLst>
        </pc:spChg>
      </pc:sldChg>
      <pc:sldChg chg="modSp">
        <pc:chgData name="Rupali Gawate" userId="1e1bf277ac962802" providerId="LiveId" clId="{527E95DB-75A5-461A-9BEE-D1B0E4941B91}" dt="2025-02-23T16:41:18.794" v="128"/>
        <pc:sldMkLst>
          <pc:docMk/>
          <pc:sldMk cId="353854596" sldId="267"/>
        </pc:sldMkLst>
        <pc:spChg chg="mod">
          <ac:chgData name="Rupali Gawate" userId="1e1bf277ac962802" providerId="LiveId" clId="{527E95DB-75A5-461A-9BEE-D1B0E4941B91}" dt="2025-02-23T16:41:18.794" v="128"/>
          <ac:spMkLst>
            <pc:docMk/>
            <pc:sldMk cId="353854596" sldId="267"/>
            <ac:spMk id="2" creationId="{D54D3152-5AC0-5856-198D-C0CFEDD2525A}"/>
          </ac:spMkLst>
        </pc:spChg>
        <pc:picChg chg="mod">
          <ac:chgData name="Rupali Gawate" userId="1e1bf277ac962802" providerId="LiveId" clId="{527E95DB-75A5-461A-9BEE-D1B0E4941B91}" dt="2025-02-23T16:41:18.794" v="128"/>
          <ac:picMkLst>
            <pc:docMk/>
            <pc:sldMk cId="353854596" sldId="267"/>
            <ac:picMk id="5" creationId="{81B9E04A-CA31-0C14-9DF8-4F734A3BD1CE}"/>
          </ac:picMkLst>
        </pc:picChg>
      </pc:sldChg>
      <pc:sldChg chg="modSp">
        <pc:chgData name="Rupali Gawate" userId="1e1bf277ac962802" providerId="LiveId" clId="{527E95DB-75A5-461A-9BEE-D1B0E4941B91}" dt="2025-02-23T16:41:18.794" v="128"/>
        <pc:sldMkLst>
          <pc:docMk/>
          <pc:sldMk cId="1617383904" sldId="268"/>
        </pc:sldMkLst>
        <pc:spChg chg="mod">
          <ac:chgData name="Rupali Gawate" userId="1e1bf277ac962802" providerId="LiveId" clId="{527E95DB-75A5-461A-9BEE-D1B0E4941B91}" dt="2025-02-23T16:41:18.794" v="128"/>
          <ac:spMkLst>
            <pc:docMk/>
            <pc:sldMk cId="1617383904" sldId="268"/>
            <ac:spMk id="2" creationId="{D5D84A9F-E42D-6F06-C764-32EF4FD2B23B}"/>
          </ac:spMkLst>
        </pc:spChg>
        <pc:picChg chg="mod">
          <ac:chgData name="Rupali Gawate" userId="1e1bf277ac962802" providerId="LiveId" clId="{527E95DB-75A5-461A-9BEE-D1B0E4941B91}" dt="2025-02-23T16:41:18.794" v="128"/>
          <ac:picMkLst>
            <pc:docMk/>
            <pc:sldMk cId="1617383904" sldId="268"/>
            <ac:picMk id="5" creationId="{0E858A18-72E0-4F71-04A0-1AA811DB3429}"/>
          </ac:picMkLst>
        </pc:picChg>
      </pc:sldChg>
      <pc:sldChg chg="addSp delSp modSp mod">
        <pc:chgData name="Rupali Gawate" userId="1e1bf277ac962802" providerId="LiveId" clId="{527E95DB-75A5-461A-9BEE-D1B0E4941B91}" dt="2025-02-23T16:42:07.436" v="135" actId="1076"/>
        <pc:sldMkLst>
          <pc:docMk/>
          <pc:sldMk cId="1719770611" sldId="269"/>
        </pc:sldMkLst>
        <pc:spChg chg="mod">
          <ac:chgData name="Rupali Gawate" userId="1e1bf277ac962802" providerId="LiveId" clId="{527E95DB-75A5-461A-9BEE-D1B0E4941B91}" dt="2025-02-23T16:26:10.861" v="16" actId="14100"/>
          <ac:spMkLst>
            <pc:docMk/>
            <pc:sldMk cId="1719770611" sldId="269"/>
            <ac:spMk id="2" creationId="{18C61738-6D68-8FB2-8D46-A6DA8D930A84}"/>
          </ac:spMkLst>
        </pc:spChg>
        <pc:spChg chg="add del mod">
          <ac:chgData name="Rupali Gawate" userId="1e1bf277ac962802" providerId="LiveId" clId="{527E95DB-75A5-461A-9BEE-D1B0E4941B91}" dt="2025-02-23T16:26:16.870" v="19"/>
          <ac:spMkLst>
            <pc:docMk/>
            <pc:sldMk cId="1719770611" sldId="269"/>
            <ac:spMk id="6" creationId="{8AEC3784-47BE-571D-D036-75E7CDAB49C5}"/>
          </ac:spMkLst>
        </pc:spChg>
        <pc:picChg chg="mod">
          <ac:chgData name="Rupali Gawate" userId="1e1bf277ac962802" providerId="LiveId" clId="{527E95DB-75A5-461A-9BEE-D1B0E4941B91}" dt="2025-02-23T16:42:07.436" v="135" actId="1076"/>
          <ac:picMkLst>
            <pc:docMk/>
            <pc:sldMk cId="1719770611" sldId="269"/>
            <ac:picMk id="5" creationId="{14B0C971-6335-ED1D-6C36-E1CD5F7B6CEF}"/>
          </ac:picMkLst>
        </pc:picChg>
      </pc:sldChg>
      <pc:sldChg chg="addSp delSp modSp new mod">
        <pc:chgData name="Rupali Gawate" userId="1e1bf277ac962802" providerId="LiveId" clId="{527E95DB-75A5-461A-9BEE-D1B0E4941B91}" dt="2025-02-23T16:41:18.794" v="128"/>
        <pc:sldMkLst>
          <pc:docMk/>
          <pc:sldMk cId="1725849892" sldId="270"/>
        </pc:sldMkLst>
        <pc:spChg chg="mod">
          <ac:chgData name="Rupali Gawate" userId="1e1bf277ac962802" providerId="LiveId" clId="{527E95DB-75A5-461A-9BEE-D1B0E4941B91}" dt="2025-02-23T16:41:18.794" v="128"/>
          <ac:spMkLst>
            <pc:docMk/>
            <pc:sldMk cId="1725849892" sldId="270"/>
            <ac:spMk id="2" creationId="{C16EE08E-66F3-B638-0423-537BEDD76734}"/>
          </ac:spMkLst>
        </pc:spChg>
        <pc:spChg chg="del">
          <ac:chgData name="Rupali Gawate" userId="1e1bf277ac962802" providerId="LiveId" clId="{527E95DB-75A5-461A-9BEE-D1B0E4941B91}" dt="2025-02-23T16:27:10.072" v="20" actId="22"/>
          <ac:spMkLst>
            <pc:docMk/>
            <pc:sldMk cId="1725849892" sldId="270"/>
            <ac:spMk id="3" creationId="{C5D31471-6A6F-6323-7EBB-FBFFC8352639}"/>
          </ac:spMkLst>
        </pc:spChg>
        <pc:picChg chg="add mod ord">
          <ac:chgData name="Rupali Gawate" userId="1e1bf277ac962802" providerId="LiveId" clId="{527E95DB-75A5-461A-9BEE-D1B0E4941B91}" dt="2025-02-23T16:41:18.794" v="128"/>
          <ac:picMkLst>
            <pc:docMk/>
            <pc:sldMk cId="1725849892" sldId="270"/>
            <ac:picMk id="5" creationId="{C8E54713-4764-B1CF-EA06-37274D8A50E7}"/>
          </ac:picMkLst>
        </pc:picChg>
      </pc:sldChg>
      <pc:sldChg chg="addSp delSp modSp new mod">
        <pc:chgData name="Rupali Gawate" userId="1e1bf277ac962802" providerId="LiveId" clId="{527E95DB-75A5-461A-9BEE-D1B0E4941B91}" dt="2025-02-23T16:29:54.512" v="67"/>
        <pc:sldMkLst>
          <pc:docMk/>
          <pc:sldMk cId="3508194854" sldId="271"/>
        </pc:sldMkLst>
        <pc:spChg chg="add mod">
          <ac:chgData name="Rupali Gawate" userId="1e1bf277ac962802" providerId="LiveId" clId="{527E95DB-75A5-461A-9BEE-D1B0E4941B91}" dt="2025-02-23T16:29:51.211" v="64" actId="2711"/>
          <ac:spMkLst>
            <pc:docMk/>
            <pc:sldMk cId="3508194854" sldId="271"/>
            <ac:spMk id="3" creationId="{08BB691A-D7B2-1E34-BA25-93BB65218048}"/>
          </ac:spMkLst>
        </pc:spChg>
        <pc:spChg chg="add del mod">
          <ac:chgData name="Rupali Gawate" userId="1e1bf277ac962802" providerId="LiveId" clId="{527E95DB-75A5-461A-9BEE-D1B0E4941B91}" dt="2025-02-23T16:29:54.512" v="67"/>
          <ac:spMkLst>
            <pc:docMk/>
            <pc:sldMk cId="3508194854" sldId="271"/>
            <ac:spMk id="4" creationId="{5A16298B-EA21-3B77-5C96-200A92A2FFD6}"/>
          </ac:spMkLst>
        </pc:spChg>
      </pc:sldChg>
      <pc:sldChg chg="addSp delSp modSp new mod modClrScheme chgLayout">
        <pc:chgData name="Rupali Gawate" userId="1e1bf277ac962802" providerId="LiveId" clId="{527E95DB-75A5-461A-9BEE-D1B0E4941B91}" dt="2025-02-23T16:41:18.794" v="128"/>
        <pc:sldMkLst>
          <pc:docMk/>
          <pc:sldMk cId="1856244020" sldId="272"/>
        </pc:sldMkLst>
        <pc:spChg chg="add mod">
          <ac:chgData name="Rupali Gawate" userId="1e1bf277ac962802" providerId="LiveId" clId="{527E95DB-75A5-461A-9BEE-D1B0E4941B91}" dt="2025-02-23T16:41:18.794" v="128"/>
          <ac:spMkLst>
            <pc:docMk/>
            <pc:sldMk cId="1856244020" sldId="272"/>
            <ac:spMk id="2" creationId="{144C7F7B-8182-4373-5A3A-2D7958F3E193}"/>
          </ac:spMkLst>
        </pc:spChg>
        <pc:spChg chg="add del mod">
          <ac:chgData name="Rupali Gawate" userId="1e1bf277ac962802" providerId="LiveId" clId="{527E95DB-75A5-461A-9BEE-D1B0E4941B91}" dt="2025-02-23T16:30:44.736" v="69" actId="22"/>
          <ac:spMkLst>
            <pc:docMk/>
            <pc:sldMk cId="1856244020" sldId="272"/>
            <ac:spMk id="3" creationId="{7EA95046-BC4F-4664-9A6D-51731AB3F6C0}"/>
          </ac:spMkLst>
        </pc:spChg>
        <pc:picChg chg="add mod ord">
          <ac:chgData name="Rupali Gawate" userId="1e1bf277ac962802" providerId="LiveId" clId="{527E95DB-75A5-461A-9BEE-D1B0E4941B91}" dt="2025-02-23T16:41:18.794" v="128"/>
          <ac:picMkLst>
            <pc:docMk/>
            <pc:sldMk cId="1856244020" sldId="272"/>
            <ac:picMk id="5" creationId="{28DEBA26-18A4-019A-014E-083AEB3DCACB}"/>
          </ac:picMkLst>
        </pc:picChg>
      </pc:sldChg>
      <pc:sldChg chg="addSp delSp modSp new mod">
        <pc:chgData name="Rupali Gawate" userId="1e1bf277ac962802" providerId="LiveId" clId="{527E95DB-75A5-461A-9BEE-D1B0E4941B91}" dt="2025-02-23T16:41:18.934" v="131" actId="27636"/>
        <pc:sldMkLst>
          <pc:docMk/>
          <pc:sldMk cId="1354673600" sldId="273"/>
        </pc:sldMkLst>
        <pc:spChg chg="mod">
          <ac:chgData name="Rupali Gawate" userId="1e1bf277ac962802" providerId="LiveId" clId="{527E95DB-75A5-461A-9BEE-D1B0E4941B91}" dt="2025-02-23T16:41:18.934" v="131" actId="27636"/>
          <ac:spMkLst>
            <pc:docMk/>
            <pc:sldMk cId="1354673600" sldId="273"/>
            <ac:spMk id="2" creationId="{75DB6199-88C9-062A-F94F-02B947926CC3}"/>
          </ac:spMkLst>
        </pc:spChg>
        <pc:spChg chg="del">
          <ac:chgData name="Rupali Gawate" userId="1e1bf277ac962802" providerId="LiveId" clId="{527E95DB-75A5-461A-9BEE-D1B0E4941B91}" dt="2025-02-23T16:33:16.272" v="76" actId="22"/>
          <ac:spMkLst>
            <pc:docMk/>
            <pc:sldMk cId="1354673600" sldId="273"/>
            <ac:spMk id="3" creationId="{314A9140-1FF4-DF26-CECB-FA11C6814982}"/>
          </ac:spMkLst>
        </pc:spChg>
        <pc:picChg chg="add mod ord">
          <ac:chgData name="Rupali Gawate" userId="1e1bf277ac962802" providerId="LiveId" clId="{527E95DB-75A5-461A-9BEE-D1B0E4941B91}" dt="2025-02-23T16:41:18.794" v="128"/>
          <ac:picMkLst>
            <pc:docMk/>
            <pc:sldMk cId="1354673600" sldId="273"/>
            <ac:picMk id="5" creationId="{BE01B858-84C3-4B05-590A-2D1011CD74C5}"/>
          </ac:picMkLst>
        </pc:picChg>
      </pc:sldChg>
      <pc:sldChg chg="addSp delSp modSp new mod">
        <pc:chgData name="Rupali Gawate" userId="1e1bf277ac962802" providerId="LiveId" clId="{527E95DB-75A5-461A-9BEE-D1B0E4941B91}" dt="2025-02-23T16:42:20.062" v="137" actId="14100"/>
        <pc:sldMkLst>
          <pc:docMk/>
          <pc:sldMk cId="3210904547" sldId="274"/>
        </pc:sldMkLst>
        <pc:spChg chg="mod">
          <ac:chgData name="Rupali Gawate" userId="1e1bf277ac962802" providerId="LiveId" clId="{527E95DB-75A5-461A-9BEE-D1B0E4941B91}" dt="2025-02-23T16:38:46.846" v="105" actId="14100"/>
          <ac:spMkLst>
            <pc:docMk/>
            <pc:sldMk cId="3210904547" sldId="274"/>
            <ac:spMk id="2" creationId="{1C09FC51-774F-DA16-7385-C812F749FB3D}"/>
          </ac:spMkLst>
        </pc:spChg>
        <pc:spChg chg="del">
          <ac:chgData name="Rupali Gawate" userId="1e1bf277ac962802" providerId="LiveId" clId="{527E95DB-75A5-461A-9BEE-D1B0E4941B91}" dt="2025-02-23T16:36:08.784" v="82" actId="22"/>
          <ac:spMkLst>
            <pc:docMk/>
            <pc:sldMk cId="3210904547" sldId="274"/>
            <ac:spMk id="3" creationId="{6D6A3E5E-6253-04C6-AF99-D0C18EBED69D}"/>
          </ac:spMkLst>
        </pc:spChg>
        <pc:spChg chg="add del mod">
          <ac:chgData name="Rupali Gawate" userId="1e1bf277ac962802" providerId="LiveId" clId="{527E95DB-75A5-461A-9BEE-D1B0E4941B91}" dt="2025-02-23T16:38:11.010" v="97"/>
          <ac:spMkLst>
            <pc:docMk/>
            <pc:sldMk cId="3210904547" sldId="274"/>
            <ac:spMk id="6" creationId="{F866B744-50A4-8289-E654-046A0D738AE7}"/>
          </ac:spMkLst>
        </pc:spChg>
        <pc:picChg chg="add mod ord">
          <ac:chgData name="Rupali Gawate" userId="1e1bf277ac962802" providerId="LiveId" clId="{527E95DB-75A5-461A-9BEE-D1B0E4941B91}" dt="2025-02-23T16:42:20.062" v="137" actId="14100"/>
          <ac:picMkLst>
            <pc:docMk/>
            <pc:sldMk cId="3210904547" sldId="274"/>
            <ac:picMk id="5" creationId="{88A4043E-83EE-1761-78BE-795A52CB3F2E}"/>
          </ac:picMkLst>
        </pc:picChg>
      </pc:sldChg>
      <pc:sldChg chg="addSp delSp modSp new mod">
        <pc:chgData name="Rupali Gawate" userId="1e1bf277ac962802" providerId="LiveId" clId="{527E95DB-75A5-461A-9BEE-D1B0E4941B91}" dt="2025-02-23T16:41:18.794" v="128"/>
        <pc:sldMkLst>
          <pc:docMk/>
          <pc:sldMk cId="301447804" sldId="275"/>
        </pc:sldMkLst>
        <pc:spChg chg="mod">
          <ac:chgData name="Rupali Gawate" userId="1e1bf277ac962802" providerId="LiveId" clId="{527E95DB-75A5-461A-9BEE-D1B0E4941B91}" dt="2025-02-23T16:41:18.794" v="128"/>
          <ac:spMkLst>
            <pc:docMk/>
            <pc:sldMk cId="301447804" sldId="275"/>
            <ac:spMk id="2" creationId="{BE8303F0-E0D0-5C43-EF5B-D5C3EFFE7E10}"/>
          </ac:spMkLst>
        </pc:spChg>
        <pc:spChg chg="del">
          <ac:chgData name="Rupali Gawate" userId="1e1bf277ac962802" providerId="LiveId" clId="{527E95DB-75A5-461A-9BEE-D1B0E4941B91}" dt="2025-02-23T16:40:26.812" v="120"/>
          <ac:spMkLst>
            <pc:docMk/>
            <pc:sldMk cId="301447804" sldId="275"/>
            <ac:spMk id="3" creationId="{3D50CEDA-B892-CD59-B716-109B3366D794}"/>
          </ac:spMkLst>
        </pc:spChg>
        <pc:spChg chg="add mod">
          <ac:chgData name="Rupali Gawate" userId="1e1bf277ac962802" providerId="LiveId" clId="{527E95DB-75A5-461A-9BEE-D1B0E4941B91}" dt="2025-02-23T16:41:04.737" v="127" actId="2711"/>
          <ac:spMkLst>
            <pc:docMk/>
            <pc:sldMk cId="301447804" sldId="275"/>
            <ac:spMk id="4" creationId="{0F017A99-F322-0EAC-83F4-F64E7E0A43C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25D0-6AFF-486D-958D-D55619DA4FA5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56D7-835D-4AC4-8B28-94F426E09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925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25D0-6AFF-486D-958D-D55619DA4FA5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56D7-835D-4AC4-8B28-94F426E09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283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25D0-6AFF-486D-958D-D55619DA4FA5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56D7-835D-4AC4-8B28-94F426E09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150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25D0-6AFF-486D-958D-D55619DA4FA5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56D7-835D-4AC4-8B28-94F426E0939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7228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25D0-6AFF-486D-958D-D55619DA4FA5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56D7-835D-4AC4-8B28-94F426E09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455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25D0-6AFF-486D-958D-D55619DA4FA5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56D7-835D-4AC4-8B28-94F426E09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9627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25D0-6AFF-486D-958D-D55619DA4FA5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56D7-835D-4AC4-8B28-94F426E09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933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25D0-6AFF-486D-958D-D55619DA4FA5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56D7-835D-4AC4-8B28-94F426E09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2179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25D0-6AFF-486D-958D-D55619DA4FA5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56D7-835D-4AC4-8B28-94F426E09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24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25D0-6AFF-486D-958D-D55619DA4FA5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56D7-835D-4AC4-8B28-94F426E09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262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25D0-6AFF-486D-958D-D55619DA4FA5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56D7-835D-4AC4-8B28-94F426E09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302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25D0-6AFF-486D-958D-D55619DA4FA5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56D7-835D-4AC4-8B28-94F426E09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314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25D0-6AFF-486D-958D-D55619DA4FA5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56D7-835D-4AC4-8B28-94F426E09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938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25D0-6AFF-486D-958D-D55619DA4FA5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56D7-835D-4AC4-8B28-94F426E09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739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25D0-6AFF-486D-958D-D55619DA4FA5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56D7-835D-4AC4-8B28-94F426E09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49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25D0-6AFF-486D-958D-D55619DA4FA5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56D7-835D-4AC4-8B28-94F426E09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802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25D0-6AFF-486D-958D-D55619DA4FA5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56D7-835D-4AC4-8B28-94F426E09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952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0BB25D0-6AFF-486D-958D-D55619DA4FA5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D56D7-835D-4AC4-8B28-94F426E09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1301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4965A-2260-31D4-F619-19AA025C4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Fraud Detection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1E25B7-BE55-33CC-949F-81CEB8E1F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7690" y="5095568"/>
            <a:ext cx="2871019" cy="314632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By :- Rupali Gawate</a:t>
            </a:r>
          </a:p>
        </p:txBody>
      </p:sp>
    </p:spTree>
    <p:extLst>
      <p:ext uri="{BB962C8B-B14F-4D97-AF65-F5344CB8AC3E}">
        <p14:creationId xmlns:p14="http://schemas.microsoft.com/office/powerpoint/2010/main" val="107235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7F064-FB90-7DEA-B0FD-19EB2B2B4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1400" dirty="0"/>
              <a:t>This is a </a:t>
            </a:r>
            <a:r>
              <a:rPr lang="en-IN" sz="1400" b="1" dirty="0"/>
              <a:t>box plot</a:t>
            </a:r>
            <a:r>
              <a:rPr lang="en-IN" sz="1400" dirty="0"/>
              <a:t> comparing </a:t>
            </a:r>
            <a:r>
              <a:rPr lang="en-IN" sz="1400" b="1" dirty="0"/>
              <a:t>transaction amounts (TX_AMOUNT)</a:t>
            </a:r>
            <a:r>
              <a:rPr lang="en-IN" sz="1400" dirty="0"/>
              <a:t> for </a:t>
            </a:r>
            <a:r>
              <a:rPr lang="en-IN" sz="1400" b="1" dirty="0"/>
              <a:t>fraudulent (TX_FRAUD = 1) and non-fraudulent (TX_FRAUD = 0) transactions</a:t>
            </a:r>
            <a:r>
              <a:rPr lang="en-IN" sz="1400" dirty="0"/>
              <a:t>.</a:t>
            </a:r>
            <a:br>
              <a:rPr lang="en-IN" sz="1400" dirty="0"/>
            </a:br>
            <a:r>
              <a:rPr lang="en-IN" sz="1400" b="1" dirty="0"/>
              <a:t>1. X-axis (TX_FRAUD):</a:t>
            </a:r>
            <a:br>
              <a:rPr lang="en-IN" sz="1400" b="1" dirty="0"/>
            </a:br>
            <a:r>
              <a:rPr lang="en-IN" sz="1400" b="1" dirty="0"/>
              <a:t>0</a:t>
            </a:r>
            <a:r>
              <a:rPr lang="en-IN" sz="1400" dirty="0"/>
              <a:t> represents </a:t>
            </a:r>
            <a:r>
              <a:rPr lang="en-IN" sz="1400" b="1" dirty="0"/>
              <a:t>non-fraudulent transactions</a:t>
            </a:r>
            <a:r>
              <a:rPr lang="en-IN" sz="1400" dirty="0"/>
              <a:t>.</a:t>
            </a:r>
            <a:br>
              <a:rPr lang="en-IN" sz="1400" dirty="0"/>
            </a:br>
            <a:r>
              <a:rPr lang="en-IN" sz="1400" b="1" dirty="0"/>
              <a:t>1</a:t>
            </a:r>
            <a:r>
              <a:rPr lang="en-IN" sz="1400" dirty="0"/>
              <a:t> represents </a:t>
            </a:r>
            <a:r>
              <a:rPr lang="en-IN" sz="1400" b="1" dirty="0"/>
              <a:t>fraudulent transactions</a:t>
            </a:r>
            <a:r>
              <a:rPr lang="en-IN" sz="1400" dirty="0"/>
              <a:t>.</a:t>
            </a:r>
            <a:br>
              <a:rPr lang="en-IN" sz="1400" dirty="0"/>
            </a:br>
            <a:r>
              <a:rPr lang="en-IN" sz="1400" b="1" dirty="0"/>
              <a:t>2. Y-axis (TX_AMOUNT):</a:t>
            </a:r>
            <a:br>
              <a:rPr lang="en-IN" sz="1400" b="1" dirty="0"/>
            </a:br>
            <a:r>
              <a:rPr lang="en-IN" sz="1400" dirty="0"/>
              <a:t>This represents the </a:t>
            </a:r>
            <a:r>
              <a:rPr lang="en-IN" sz="1400" b="1" dirty="0"/>
              <a:t>transaction amount</a:t>
            </a:r>
            <a:r>
              <a:rPr lang="en-IN" sz="1400" dirty="0"/>
              <a:t>.</a:t>
            </a:r>
            <a:br>
              <a:rPr lang="en-IN" sz="1400" dirty="0"/>
            </a:b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D48A1A-D158-49ED-5AE2-93FEE5CCD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4163" y="2052638"/>
            <a:ext cx="5265450" cy="4195762"/>
          </a:xfrm>
        </p:spPr>
      </p:pic>
    </p:spTree>
    <p:extLst>
      <p:ext uri="{BB962C8B-B14F-4D97-AF65-F5344CB8AC3E}">
        <p14:creationId xmlns:p14="http://schemas.microsoft.com/office/powerpoint/2010/main" val="2005298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CF3FB-4CCF-9448-3460-556994219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Now importing the Random Forest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7FBD8-2165-EEF8-4AD9-1CA81BC18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IN" dirty="0"/>
              <a:t>from </a:t>
            </a:r>
            <a:r>
              <a:rPr lang="en-IN" dirty="0" err="1"/>
              <a:t>sklearn.model_selection</a:t>
            </a:r>
            <a:r>
              <a:rPr lang="en-IN" dirty="0"/>
              <a:t> import </a:t>
            </a:r>
            <a:r>
              <a:rPr lang="en-IN" dirty="0" err="1"/>
              <a:t>train_test_split</a:t>
            </a:r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sklearn.ensemble</a:t>
            </a:r>
            <a:r>
              <a:rPr lang="en-IN" dirty="0"/>
              <a:t> import </a:t>
            </a:r>
            <a:r>
              <a:rPr lang="en-IN" dirty="0" err="1"/>
              <a:t>RandomForestClassifier</a:t>
            </a:r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sklearn.metrics</a:t>
            </a:r>
            <a:r>
              <a:rPr lang="en-IN" dirty="0"/>
              <a:t> import </a:t>
            </a:r>
            <a:r>
              <a:rPr lang="en-IN" dirty="0" err="1"/>
              <a:t>classification_report</a:t>
            </a:r>
            <a:r>
              <a:rPr lang="en-IN" dirty="0"/>
              <a:t>, </a:t>
            </a:r>
            <a:r>
              <a:rPr lang="en-IN" dirty="0" err="1"/>
              <a:t>accuracy_score</a:t>
            </a:r>
            <a:endParaRPr lang="en-IN" dirty="0"/>
          </a:p>
          <a:p>
            <a:endParaRPr lang="en-IN" dirty="0"/>
          </a:p>
          <a:p>
            <a:r>
              <a:rPr lang="en-IN" dirty="0"/>
              <a:t># Split data into train &amp; test sets</a:t>
            </a:r>
          </a:p>
          <a:p>
            <a:r>
              <a:rPr lang="en-IN" dirty="0" err="1"/>
              <a:t>X_train</a:t>
            </a:r>
            <a:r>
              <a:rPr lang="en-IN" dirty="0"/>
              <a:t>, </a:t>
            </a:r>
            <a:r>
              <a:rPr lang="en-IN" dirty="0" err="1"/>
              <a:t>X_test</a:t>
            </a:r>
            <a:r>
              <a:rPr lang="en-IN" dirty="0"/>
              <a:t>, </a:t>
            </a:r>
            <a:r>
              <a:rPr lang="en-IN" dirty="0" err="1"/>
              <a:t>y_train</a:t>
            </a:r>
            <a:r>
              <a:rPr lang="en-IN" dirty="0"/>
              <a:t>, </a:t>
            </a:r>
            <a:r>
              <a:rPr lang="en-IN" dirty="0" err="1"/>
              <a:t>y_test</a:t>
            </a:r>
            <a:r>
              <a:rPr lang="en-IN" dirty="0"/>
              <a:t> = </a:t>
            </a:r>
            <a:r>
              <a:rPr lang="en-IN" dirty="0" err="1"/>
              <a:t>train_test_split</a:t>
            </a:r>
            <a:r>
              <a:rPr lang="en-IN" dirty="0"/>
              <a:t>(X, y, </a:t>
            </a:r>
            <a:r>
              <a:rPr lang="en-IN" dirty="0" err="1"/>
              <a:t>test_size</a:t>
            </a:r>
            <a:r>
              <a:rPr lang="en-IN" dirty="0"/>
              <a:t>=0.2, </a:t>
            </a:r>
            <a:r>
              <a:rPr lang="en-IN" dirty="0" err="1"/>
              <a:t>random_state</a:t>
            </a:r>
            <a:r>
              <a:rPr lang="en-IN" dirty="0"/>
              <a:t>=42, stratify=y)</a:t>
            </a:r>
          </a:p>
          <a:p>
            <a:endParaRPr lang="en-IN" dirty="0"/>
          </a:p>
          <a:p>
            <a:r>
              <a:rPr lang="en-IN" dirty="0"/>
              <a:t># Train Random Forest Classifier</a:t>
            </a:r>
          </a:p>
          <a:p>
            <a:r>
              <a:rPr lang="en-IN" dirty="0"/>
              <a:t>model = </a:t>
            </a:r>
            <a:r>
              <a:rPr lang="en-IN" dirty="0" err="1"/>
              <a:t>RandomForestClassifier</a:t>
            </a:r>
            <a:r>
              <a:rPr lang="en-IN" dirty="0"/>
              <a:t>(</a:t>
            </a:r>
            <a:r>
              <a:rPr lang="en-IN" dirty="0" err="1"/>
              <a:t>n_estimators</a:t>
            </a:r>
            <a:r>
              <a:rPr lang="en-IN" dirty="0"/>
              <a:t>=100, </a:t>
            </a:r>
            <a:r>
              <a:rPr lang="en-IN" dirty="0" err="1"/>
              <a:t>random_state</a:t>
            </a:r>
            <a:r>
              <a:rPr lang="en-IN" dirty="0"/>
              <a:t>=42)</a:t>
            </a:r>
          </a:p>
          <a:p>
            <a:r>
              <a:rPr lang="en-IN" dirty="0" err="1"/>
              <a:t>model.fit</a:t>
            </a:r>
            <a:r>
              <a:rPr lang="en-IN" dirty="0"/>
              <a:t>(</a:t>
            </a:r>
            <a:r>
              <a:rPr lang="en-IN" dirty="0" err="1"/>
              <a:t>X_train</a:t>
            </a:r>
            <a:r>
              <a:rPr lang="en-IN" dirty="0"/>
              <a:t>, </a:t>
            </a:r>
            <a:r>
              <a:rPr lang="en-IN" dirty="0" err="1"/>
              <a:t>y_train</a:t>
            </a:r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/>
              <a:t># Predict on test data</a:t>
            </a:r>
          </a:p>
          <a:p>
            <a:r>
              <a:rPr lang="en-IN" dirty="0" err="1"/>
              <a:t>y_pred</a:t>
            </a:r>
            <a:r>
              <a:rPr lang="en-IN" dirty="0"/>
              <a:t> = </a:t>
            </a:r>
            <a:r>
              <a:rPr lang="en-IN" dirty="0" err="1"/>
              <a:t>model.predict</a:t>
            </a:r>
            <a:r>
              <a:rPr lang="en-IN" dirty="0"/>
              <a:t>(</a:t>
            </a:r>
            <a:r>
              <a:rPr lang="en-IN" dirty="0" err="1"/>
              <a:t>X_test</a:t>
            </a:r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/>
              <a:t># Model evaluation</a:t>
            </a:r>
          </a:p>
          <a:p>
            <a:r>
              <a:rPr lang="en-IN" dirty="0"/>
              <a:t>print("Accuracy:", </a:t>
            </a:r>
            <a:r>
              <a:rPr lang="en-IN" dirty="0" err="1"/>
              <a:t>accuracy_score</a:t>
            </a:r>
            <a:r>
              <a:rPr lang="en-IN" dirty="0"/>
              <a:t>(</a:t>
            </a:r>
            <a:r>
              <a:rPr lang="en-IN" dirty="0" err="1"/>
              <a:t>y_test</a:t>
            </a:r>
            <a:r>
              <a:rPr lang="en-IN" dirty="0"/>
              <a:t>, </a:t>
            </a:r>
            <a:r>
              <a:rPr lang="en-IN" dirty="0" err="1"/>
              <a:t>y_pred</a:t>
            </a:r>
            <a:r>
              <a:rPr lang="en-IN" dirty="0"/>
              <a:t>))</a:t>
            </a:r>
          </a:p>
          <a:p>
            <a:r>
              <a:rPr lang="en-IN" dirty="0"/>
              <a:t>print(</a:t>
            </a:r>
            <a:r>
              <a:rPr lang="en-IN" dirty="0" err="1"/>
              <a:t>classification_report</a:t>
            </a:r>
            <a:r>
              <a:rPr lang="en-IN" dirty="0"/>
              <a:t>(</a:t>
            </a:r>
            <a:r>
              <a:rPr lang="en-IN" dirty="0" err="1"/>
              <a:t>y_test</a:t>
            </a:r>
            <a:r>
              <a:rPr lang="en-IN" dirty="0"/>
              <a:t>, </a:t>
            </a:r>
            <a:r>
              <a:rPr lang="en-IN" dirty="0" err="1"/>
              <a:t>y_pred</a:t>
            </a:r>
            <a:r>
              <a:rPr lang="en-IN" dirty="0"/>
              <a:t>))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9733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D3152-5AC0-5856-198D-C0CFEDD2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I have the 99% accuracy in random forest classifier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B9E04A-CA31-0C14-9DF8-4F734A3BD1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9489" y="3078807"/>
            <a:ext cx="5534797" cy="2143424"/>
          </a:xfrm>
        </p:spPr>
      </p:pic>
    </p:spTree>
    <p:extLst>
      <p:ext uri="{BB962C8B-B14F-4D97-AF65-F5344CB8AC3E}">
        <p14:creationId xmlns:p14="http://schemas.microsoft.com/office/powerpoint/2010/main" val="353854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84A9F-E42D-6F06-C764-32EF4FD2B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2400" dirty="0" err="1"/>
              <a:t>log_reg</a:t>
            </a:r>
            <a:r>
              <a:rPr lang="en-IN" sz="2400" dirty="0"/>
              <a:t> = </a:t>
            </a:r>
            <a:r>
              <a:rPr lang="en-IN" sz="2400" dirty="0" err="1"/>
              <a:t>LogisticRegression</a:t>
            </a:r>
            <a:r>
              <a:rPr lang="en-IN" sz="2400" dirty="0"/>
              <a:t>(</a:t>
            </a:r>
            <a:r>
              <a:rPr lang="en-IN" sz="2400" dirty="0" err="1"/>
              <a:t>max_iter</a:t>
            </a:r>
            <a:r>
              <a:rPr lang="en-IN" sz="2400" dirty="0"/>
              <a:t>=1000, </a:t>
            </a:r>
            <a:r>
              <a:rPr lang="en-IN" sz="2400" dirty="0" err="1"/>
              <a:t>class_weight</a:t>
            </a:r>
            <a:r>
              <a:rPr lang="en-IN" sz="2400" dirty="0"/>
              <a:t>='balanced')</a:t>
            </a:r>
            <a:br>
              <a:rPr lang="en-IN" sz="2400" dirty="0"/>
            </a:br>
            <a:r>
              <a:rPr lang="en-IN" sz="2400" dirty="0" err="1"/>
              <a:t>log_reg.fit</a:t>
            </a:r>
            <a:r>
              <a:rPr lang="en-IN" sz="2400" dirty="0"/>
              <a:t>(</a:t>
            </a:r>
            <a:r>
              <a:rPr lang="en-IN" sz="2400" dirty="0" err="1"/>
              <a:t>X_train</a:t>
            </a:r>
            <a:r>
              <a:rPr lang="en-IN" sz="2400" dirty="0"/>
              <a:t>, </a:t>
            </a:r>
            <a:r>
              <a:rPr lang="en-IN" sz="2400" dirty="0" err="1"/>
              <a:t>y_train</a:t>
            </a:r>
            <a:r>
              <a:rPr lang="en-IN" sz="2400" dirty="0"/>
              <a:t>)</a:t>
            </a:r>
            <a:br>
              <a:rPr lang="en-IN" sz="2400" dirty="0"/>
            </a:br>
            <a:r>
              <a:rPr lang="en-IN" sz="2400" dirty="0"/>
              <a:t>applying logistic regression we get.</a:t>
            </a:r>
            <a:br>
              <a:rPr lang="en-IN" sz="2400" dirty="0"/>
            </a:b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858A18-72E0-4F71-04A0-1AA811DB34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0357" y="3745650"/>
            <a:ext cx="6173061" cy="809738"/>
          </a:xfrm>
        </p:spPr>
      </p:pic>
    </p:spTree>
    <p:extLst>
      <p:ext uri="{BB962C8B-B14F-4D97-AF65-F5344CB8AC3E}">
        <p14:creationId xmlns:p14="http://schemas.microsoft.com/office/powerpoint/2010/main" val="1617383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61738-6D68-8FB2-8D46-A6DA8D930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712372"/>
          </a:xfrm>
        </p:spPr>
        <p:txBody>
          <a:bodyPr>
            <a:normAutofit fontScale="90000"/>
          </a:bodyPr>
          <a:lstStyle/>
          <a:p>
            <a:pPr eaLnBrk="0" fontAlgn="base" hangingPunct="0">
              <a:lnSpc>
                <a:spcPct val="100000"/>
              </a:lnSpc>
              <a:spcAft>
                <a:spcPct val="0"/>
              </a:spcAft>
              <a:buFontTx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confusion matrix evaluates the performance of a classification model in detecting fraudulent and non-fraudulent transactions.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model is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very good at identifying non-fraudulent transactions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(high TN).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However, it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completely fails to detect fraudulent transactions (0 TP)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suggests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severe class imbalance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where the model is biased toward the majority class (Non-Fraud).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Precision and Recall for Fraud class are both 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making the model ineffective for fraud detection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B0C971-6335-ED1D-6C36-E1CD5F7B6C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2597" y="2888456"/>
            <a:ext cx="4933950" cy="3743325"/>
          </a:xfrm>
        </p:spPr>
      </p:pic>
    </p:spTree>
    <p:extLst>
      <p:ext uri="{BB962C8B-B14F-4D97-AF65-F5344CB8AC3E}">
        <p14:creationId xmlns:p14="http://schemas.microsoft.com/office/powerpoint/2010/main" val="1719770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EE08E-66F3-B638-0423-537BEDD76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the ROC curve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E54713-4764-B1CF-EA06-37274D8A5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1195" y="2052638"/>
            <a:ext cx="4111386" cy="4195762"/>
          </a:xfrm>
        </p:spPr>
      </p:pic>
    </p:spTree>
    <p:extLst>
      <p:ext uri="{BB962C8B-B14F-4D97-AF65-F5344CB8AC3E}">
        <p14:creationId xmlns:p14="http://schemas.microsoft.com/office/powerpoint/2010/main" val="1725849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BB691A-D7B2-1E34-BA25-93BB65218048}"/>
              </a:ext>
            </a:extLst>
          </p:cNvPr>
          <p:cNvSpPr txBox="1"/>
          <p:nvPr/>
        </p:nvSpPr>
        <p:spPr>
          <a:xfrm>
            <a:off x="825910" y="1052502"/>
            <a:ext cx="7914968" cy="5663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plot represents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Receiver Operating Characteristic (ROC) curve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is used to evaluate the performance of a classification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blue curve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represents the performance of your fraud detection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dashed diagonal line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represents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classifier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(no predictive power).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blue line reaches the top-left corner quickly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indicating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sensitivity (recall)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 false positive rate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Area Under the Curve (AUC) = 0.99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which is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very high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suggesting an excellent model.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8194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C7F7B-8182-4373-5A3A-2D7958F3E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plot represents 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Precision-Recall (PR) curve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is a crucial metric for evaluating models on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imbalanced datasets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fraud detection.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DEBA26-18A4-019A-014E-083AEB3DC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1195" y="2052638"/>
            <a:ext cx="4111386" cy="4195762"/>
          </a:xfrm>
        </p:spPr>
      </p:pic>
    </p:spTree>
    <p:extLst>
      <p:ext uri="{BB962C8B-B14F-4D97-AF65-F5344CB8AC3E}">
        <p14:creationId xmlns:p14="http://schemas.microsoft.com/office/powerpoint/2010/main" val="1856244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B6199-88C9-062A-F94F-02B947926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/>
              <a:t>This bar chart represents the </a:t>
            </a:r>
            <a:r>
              <a:rPr lang="en-US" sz="2400" b="1" dirty="0"/>
              <a:t>importance of different features</a:t>
            </a:r>
            <a:r>
              <a:rPr lang="en-US" sz="2400" dirty="0"/>
              <a:t> in a </a:t>
            </a:r>
            <a:r>
              <a:rPr lang="en-US" sz="2400" b="1" dirty="0"/>
              <a:t>Logistic Regression model</a:t>
            </a:r>
            <a:r>
              <a:rPr lang="en-US" sz="2400" dirty="0"/>
              <a:t> for fraud detection. The x-axis shows the </a:t>
            </a:r>
            <a:r>
              <a:rPr lang="en-US" sz="2400" b="1" dirty="0"/>
              <a:t>coefficient values</a:t>
            </a:r>
            <a:r>
              <a:rPr lang="en-US" sz="2400" dirty="0"/>
              <a:t>, indicating how strongly each feature influences the prediction.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01B858-84C3-4B05-590A-2D1011CD7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7521" y="2052638"/>
            <a:ext cx="7478734" cy="4195762"/>
          </a:xfrm>
        </p:spPr>
      </p:pic>
    </p:spTree>
    <p:extLst>
      <p:ext uri="{BB962C8B-B14F-4D97-AF65-F5344CB8AC3E}">
        <p14:creationId xmlns:p14="http://schemas.microsoft.com/office/powerpoint/2010/main" val="1354673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9FC51-774F-DA16-7385-C812F749F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3449791"/>
          </a:xfrm>
        </p:spPr>
        <p:txBody>
          <a:bodyPr>
            <a:normAutofit fontScale="9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histogram visualizes the distribution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amounts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both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fraudulent and non-fraudulent transactions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Non-Fraud Transactions (Blue Bars)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 transactions are small, with a peak at lower amounts (around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10-50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distribution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gradually decreases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the transaction amount increases.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density curve (blue line) shows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right-skewed distribution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meaning smaller transactions are much more common than larger ones.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Fraud Transactions (Red Bars - very few visible)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Fraudulent transactions appear to be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much fewer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number compared to non-fraudulent transactions.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mostly occur at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higher transaction amounts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though they are still rare.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000" dirty="0"/>
            </a:br>
            <a:br>
              <a:rPr lang="en-US" sz="1000" dirty="0"/>
            </a:br>
            <a:br>
              <a:rPr lang="en-US" sz="1000" dirty="0"/>
            </a:br>
            <a:br>
              <a:rPr lang="en-US" sz="1000" dirty="0"/>
            </a:b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A4043E-83EE-1761-78BE-795A52CB3F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1390" y="3578942"/>
            <a:ext cx="5330995" cy="3067664"/>
          </a:xfrm>
        </p:spPr>
      </p:pic>
    </p:spTree>
    <p:extLst>
      <p:ext uri="{BB962C8B-B14F-4D97-AF65-F5344CB8AC3E}">
        <p14:creationId xmlns:p14="http://schemas.microsoft.com/office/powerpoint/2010/main" val="321090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1EB66-EB9A-54BC-64B3-66DC23DD7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90F79-356E-2D3E-498C-EE4D139AD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Fraud detection is a critical aspect of financial security, aimed at identifying and preventing fraudulent activities across various domains such as banking, insurance, and e-commerce. With the increasing volume of online transactions, fraudulent activities have become more sophisticated, necessitating the use of data-driven techniques for detection.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focuses 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fraud detection analysis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and data analytics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goal is to develop a model that can distinguish between genuine and fraudulent transactions based on historical data. By leveraging techniques such as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preprocessing, feature engineering, classification algorithms, and anomaly detection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project aims to enhance fraud detection accuracy while minimizing false positives.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9683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303F0-E0D0-5C43-EF5B-D5C3EFFE7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F017A99-F322-0EAC-83F4-F64E7E0A43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847133"/>
            <a:ext cx="928010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Fraudulent transactions are rare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compared to non-fraudulent ones, making fraud detection 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highly imbalanced classification problem.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Fraud tends to occur at higher transaction amounts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although the majority of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transactions (both fraud and non-fraud) have lower amounts.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non-fraudulent transactions dominate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 model trained without handling imbalance may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 "non-fraud" most of the time, leading to poor fraud detection.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 Idea: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Transaction amount could be an important predictor of fraud, 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techniques like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 transformation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outlier analysis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may help improve model performance. </a:t>
            </a:r>
          </a:p>
        </p:txBody>
      </p:sp>
    </p:spTree>
    <p:extLst>
      <p:ext uri="{BB962C8B-B14F-4D97-AF65-F5344CB8AC3E}">
        <p14:creationId xmlns:p14="http://schemas.microsoft.com/office/powerpoint/2010/main" val="301447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96734-C917-35C3-18EE-CA009EE9A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2DA3EB-E282-194F-0F2A-99C8969746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369806"/>
            <a:ext cx="10705175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patterns and characteristics of fraudulent transactions.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Clean, preprocess, and explore the dataset to derive meaningful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Apply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such as Logistic Regression, Decision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Trees, Random Forest,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Neural Networks for classification.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anomaly detection techniques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identify outliers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suspicious activities.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Evaluate model performance using metrics like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precision, recall,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F1-score, and ROC-AUC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 and visualize results using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Power BI, Tableau, or dashboards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real-time monitoring. </a:t>
            </a:r>
          </a:p>
        </p:txBody>
      </p:sp>
    </p:spTree>
    <p:extLst>
      <p:ext uri="{BB962C8B-B14F-4D97-AF65-F5344CB8AC3E}">
        <p14:creationId xmlns:p14="http://schemas.microsoft.com/office/powerpoint/2010/main" val="100165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287D5-27CF-D7A6-3FF8-2EC6E4DC4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necessary libraries: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FDA34-2606-5667-34C0-FD515D7EE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9471"/>
            <a:ext cx="10515600" cy="4387492"/>
          </a:xfrm>
        </p:spPr>
        <p:txBody>
          <a:bodyPr/>
          <a:lstStyle/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pickle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dirty="0"/>
              <a:t>My data has a pickle files so that I have imported the pickle.</a:t>
            </a:r>
          </a:p>
        </p:txBody>
      </p:sp>
    </p:spTree>
    <p:extLst>
      <p:ext uri="{BB962C8B-B14F-4D97-AF65-F5344CB8AC3E}">
        <p14:creationId xmlns:p14="http://schemas.microsoft.com/office/powerpoint/2010/main" val="3977811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5FCDE-D13A-D575-6960-8A49264CA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uses following codes to read the pickle files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B191C5-14EE-C86C-962A-2892CE71BD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4714" y="2052638"/>
            <a:ext cx="7124347" cy="4195762"/>
          </a:xfrm>
        </p:spPr>
      </p:pic>
    </p:spTree>
    <p:extLst>
      <p:ext uri="{BB962C8B-B14F-4D97-AF65-F5344CB8AC3E}">
        <p14:creationId xmlns:p14="http://schemas.microsoft.com/office/powerpoint/2010/main" val="2599265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42C0F-D971-854F-75F3-3E15CC577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content:-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9145C8-8AAE-5D5A-67AA-81CF1CF2E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814" y="2052638"/>
            <a:ext cx="5974148" cy="4195762"/>
          </a:xfrm>
        </p:spPr>
      </p:pic>
    </p:spTree>
    <p:extLst>
      <p:ext uri="{BB962C8B-B14F-4D97-AF65-F5344CB8AC3E}">
        <p14:creationId xmlns:p14="http://schemas.microsoft.com/office/powerpoint/2010/main" val="2504936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DA057-A7D2-D072-3F2F-4E5F27ACC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the five rows of data available in the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EFE653-3551-BAA5-0EEB-6E27FAFF09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3093" y="2664411"/>
            <a:ext cx="7087589" cy="2972215"/>
          </a:xfrm>
        </p:spPr>
      </p:pic>
    </p:spTree>
    <p:extLst>
      <p:ext uri="{BB962C8B-B14F-4D97-AF65-F5344CB8AC3E}">
        <p14:creationId xmlns:p14="http://schemas.microsoft.com/office/powerpoint/2010/main" val="3741980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D70FD-A199-2471-5A96-B6C7C7C0E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Then I have plot a boxplot to understand data easily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AB9FF-6C13-9C01-635F-BC983B146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import seaborn as </a:t>
            </a:r>
            <a:r>
              <a:rPr lang="en-IN" dirty="0" err="1"/>
              <a:t>sns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matplotlib.pyplot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endParaRPr lang="en-IN" dirty="0"/>
          </a:p>
          <a:p>
            <a:endParaRPr lang="en-IN" dirty="0"/>
          </a:p>
          <a:p>
            <a:r>
              <a:rPr lang="en-IN" dirty="0"/>
              <a:t># Fraud distribution</a:t>
            </a:r>
          </a:p>
          <a:p>
            <a:r>
              <a:rPr lang="en-IN" dirty="0" err="1"/>
              <a:t>sns.countplot</a:t>
            </a:r>
            <a:r>
              <a:rPr lang="en-IN" dirty="0"/>
              <a:t>(x=</a:t>
            </a:r>
            <a:r>
              <a:rPr lang="en-IN" dirty="0" err="1"/>
              <a:t>df</a:t>
            </a:r>
            <a:r>
              <a:rPr lang="en-IN" dirty="0"/>
              <a:t>['TX_FRAUD'])</a:t>
            </a:r>
          </a:p>
          <a:p>
            <a:r>
              <a:rPr lang="en-IN" dirty="0" err="1"/>
              <a:t>plt.title</a:t>
            </a:r>
            <a:r>
              <a:rPr lang="en-IN" dirty="0"/>
              <a:t>("Fraud vs Non-Fraud Transactions")</a:t>
            </a:r>
          </a:p>
          <a:p>
            <a:r>
              <a:rPr lang="en-IN" dirty="0" err="1"/>
              <a:t>plt.show</a:t>
            </a:r>
            <a:r>
              <a:rPr lang="en-IN" dirty="0"/>
              <a:t>()</a:t>
            </a:r>
          </a:p>
          <a:p>
            <a:endParaRPr lang="en-IN" dirty="0"/>
          </a:p>
          <a:p>
            <a:r>
              <a:rPr lang="en-IN" dirty="0"/>
              <a:t># Transaction Amount Distribution</a:t>
            </a:r>
          </a:p>
          <a:p>
            <a:r>
              <a:rPr lang="en-IN" dirty="0" err="1"/>
              <a:t>sns.boxplot</a:t>
            </a:r>
            <a:r>
              <a:rPr lang="en-IN" dirty="0"/>
              <a:t>(x=</a:t>
            </a:r>
            <a:r>
              <a:rPr lang="en-IN" dirty="0" err="1"/>
              <a:t>df</a:t>
            </a:r>
            <a:r>
              <a:rPr lang="en-IN" dirty="0"/>
              <a:t>['TX_FRAUD'], y=</a:t>
            </a:r>
            <a:r>
              <a:rPr lang="en-IN" dirty="0" err="1"/>
              <a:t>df</a:t>
            </a:r>
            <a:r>
              <a:rPr lang="en-IN" dirty="0"/>
              <a:t>['TX_AMOUNT'])</a:t>
            </a:r>
          </a:p>
          <a:p>
            <a:r>
              <a:rPr lang="en-IN" dirty="0" err="1"/>
              <a:t>plt.title</a:t>
            </a:r>
            <a:r>
              <a:rPr lang="en-IN" dirty="0"/>
              <a:t>("Transaction Amount by Fraud Status")</a:t>
            </a:r>
          </a:p>
          <a:p>
            <a:r>
              <a:rPr lang="en-IN" dirty="0" err="1"/>
              <a:t>plt.show</a:t>
            </a:r>
            <a:r>
              <a:rPr lang="en-IN" dirty="0"/>
              <a:t>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2947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AB97B-0A58-434A-6E01-336B3560D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771365"/>
          </a:xfrm>
        </p:spPr>
        <p:txBody>
          <a:bodyPr>
            <a:normAutofit fontScale="9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indicates that the plot is comparing the count of fraudulent and non-fraudulent transactions. </a:t>
            </a: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represents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non-fraudulent transactions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(legitimate transactions).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represents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fraudulent transactions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(suspicious or illegal transactions). 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815B6A-DE75-EA64-E7EE-F8DCB0D359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782" y="3429000"/>
            <a:ext cx="5524500" cy="3139896"/>
          </a:xfrm>
        </p:spPr>
      </p:pic>
    </p:spTree>
    <p:extLst>
      <p:ext uri="{BB962C8B-B14F-4D97-AF65-F5344CB8AC3E}">
        <p14:creationId xmlns:p14="http://schemas.microsoft.com/office/powerpoint/2010/main" val="8700552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</TotalTime>
  <Words>1139</Words>
  <Application>Microsoft Office PowerPoint</Application>
  <PresentationFormat>Widescreen</PresentationFormat>
  <Paragraphs>87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Century Gothic</vt:lpstr>
      <vt:lpstr>Consolas</vt:lpstr>
      <vt:lpstr>Times New Roman</vt:lpstr>
      <vt:lpstr>Wingdings 3</vt:lpstr>
      <vt:lpstr>Ion</vt:lpstr>
      <vt:lpstr>Fraud Detection Analysis</vt:lpstr>
      <vt:lpstr>Introduction:-</vt:lpstr>
      <vt:lpstr>Objective:</vt:lpstr>
      <vt:lpstr>Importing necessary libraries:</vt:lpstr>
      <vt:lpstr>I uses following codes to read the pickle files</vt:lpstr>
      <vt:lpstr>Table content:-</vt:lpstr>
      <vt:lpstr>These are the five rows of data available in the dataset</vt:lpstr>
      <vt:lpstr>Then I have plot a boxplot to understand data easily</vt:lpstr>
      <vt:lpstr>This indicates that the plot is comparing the count of fraudulent and non-fraudulent transactions.  The 0 represents non-fraudulent transactions (legitimate transactions). The 1 represents fraudulent transactions (suspicious or illegal transactions).    </vt:lpstr>
      <vt:lpstr>This is a box plot comparing transaction amounts (TX_AMOUNT) for fraudulent (TX_FRAUD = 1) and non-fraudulent (TX_FRAUD = 0) transactions. 1. X-axis (TX_FRAUD): 0 represents non-fraudulent transactions. 1 represents fraudulent transactions. 2. Y-axis (TX_AMOUNT): This represents the transaction amount. </vt:lpstr>
      <vt:lpstr>Now importing the Random Forest Classifier</vt:lpstr>
      <vt:lpstr>I have the 99% accuracy in random forest classifier</vt:lpstr>
      <vt:lpstr>log_reg = LogisticRegression(max_iter=1000, class_weight='balanced') log_reg.fit(X_train, y_train) applying logistic regression we get. </vt:lpstr>
      <vt:lpstr>This confusion matrix evaluates the performance of a classification model in detecting fraudulent and non-fraudulent transactions. The model is very good at identifying non-fraudulent transactions (high TN). However, it completely fails to detect fraudulent transactions (0 TP). This suggests severe class imbalance, where the model is biased toward the majority class (Non-Fraud). Precision and Recall for Fraud class are both 0, making the model ineffective for fraud detection   </vt:lpstr>
      <vt:lpstr>Importing the ROC curve</vt:lpstr>
      <vt:lpstr>PowerPoint Presentation</vt:lpstr>
      <vt:lpstr>This plot represents the Precision-Recall (PR) curve, which is a crucial metric for evaluating models on imbalanced datasets like fraud detection.</vt:lpstr>
      <vt:lpstr>This bar chart represents the importance of different features in a Logistic Regression model for fraud detection. The x-axis shows the coefficient values, indicating how strongly each feature influences the prediction.</vt:lpstr>
      <vt:lpstr>This histogram visualizes the distribution of transaction amounts for both fraudulent and non-fraudulent transactions.  Non-Fraud Transactions (Blue Bars): Most transactions are small, with a peak at lower amounts (around 10-50). The distribution gradually decreases as the transaction amount increases. The density curve (blue line) shows a right-skewed distribution, meaning smaller transactions are much more common than larger ones. Fraud Transactions (Red Bars - very few visible): Fraudulent transactions appear to be much fewer in number compared to non-fraudulent transactions. They mostly occur at the higher transaction amounts, though they are still rare.     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Rupali Gawate</dc:creator>
  <cp:lastModifiedBy>Rupali Gawate</cp:lastModifiedBy>
  <cp:revision>1</cp:revision>
  <dcterms:created xsi:type="dcterms:W3CDTF">2025-02-23T15:45:32Z</dcterms:created>
  <dcterms:modified xsi:type="dcterms:W3CDTF">2025-02-23T16:42:26Z</dcterms:modified>
</cp:coreProperties>
</file>