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83" r:id="rId2"/>
    <p:sldId id="258" r:id="rId3"/>
    <p:sldId id="259" r:id="rId4"/>
    <p:sldId id="279" r:id="rId5"/>
    <p:sldId id="280" r:id="rId6"/>
    <p:sldId id="266" r:id="rId7"/>
    <p:sldId id="291" r:id="rId8"/>
    <p:sldId id="263" r:id="rId9"/>
    <p:sldId id="284" r:id="rId10"/>
    <p:sldId id="292" r:id="rId11"/>
    <p:sldId id="285" r:id="rId12"/>
    <p:sldId id="293" r:id="rId13"/>
    <p:sldId id="286" r:id="rId14"/>
    <p:sldId id="269" r:id="rId15"/>
    <p:sldId id="29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>
        <p:scale>
          <a:sx n="74" d="100"/>
          <a:sy n="74" d="100"/>
        </p:scale>
        <p:origin x="-30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THUBE" userId="1fff68b5fd613fcf" providerId="LiveId" clId="{204FECFC-98FD-430F-B657-8A292A9ACDE8}"/>
    <pc:docChg chg="undo custSel modSld sldOrd">
      <pc:chgData name="MAHESH THUBE" userId="1fff68b5fd613fcf" providerId="LiveId" clId="{204FECFC-98FD-430F-B657-8A292A9ACDE8}" dt="2023-03-30T11:23:39.824" v="1435" actId="20577"/>
      <pc:docMkLst>
        <pc:docMk/>
      </pc:docMkLst>
      <pc:sldChg chg="modSp mod">
        <pc:chgData name="MAHESH THUBE" userId="1fff68b5fd613fcf" providerId="LiveId" clId="{204FECFC-98FD-430F-B657-8A292A9ACDE8}" dt="2023-03-30T05:03:28.752" v="96" actId="1076"/>
        <pc:sldMkLst>
          <pc:docMk/>
          <pc:sldMk cId="2957789201" sldId="258"/>
        </pc:sldMkLst>
        <pc:spChg chg="mod">
          <ac:chgData name="MAHESH THUBE" userId="1fff68b5fd613fcf" providerId="LiveId" clId="{204FECFC-98FD-430F-B657-8A292A9ACDE8}" dt="2023-03-30T05:03:28.752" v="96" actId="1076"/>
          <ac:spMkLst>
            <pc:docMk/>
            <pc:sldMk cId="2957789201" sldId="258"/>
            <ac:spMk id="2" creationId="{F773DFC4-F459-9DB1-DDEF-BD00DD307399}"/>
          </ac:spMkLst>
        </pc:spChg>
      </pc:sldChg>
      <pc:sldChg chg="modSp mod">
        <pc:chgData name="MAHESH THUBE" userId="1fff68b5fd613fcf" providerId="LiveId" clId="{204FECFC-98FD-430F-B657-8A292A9ACDE8}" dt="2023-03-30T11:23:39.824" v="1435" actId="20577"/>
        <pc:sldMkLst>
          <pc:docMk/>
          <pc:sldMk cId="1424400255" sldId="259"/>
        </pc:sldMkLst>
        <pc:spChg chg="mod">
          <ac:chgData name="MAHESH THUBE" userId="1fff68b5fd613fcf" providerId="LiveId" clId="{204FECFC-98FD-430F-B657-8A292A9ACDE8}" dt="2023-03-30T05:03:34.965" v="97" actId="1076"/>
          <ac:spMkLst>
            <pc:docMk/>
            <pc:sldMk cId="1424400255" sldId="259"/>
            <ac:spMk id="2" creationId="{3231FE52-96BF-1E57-7635-4B69A34483FC}"/>
          </ac:spMkLst>
        </pc:spChg>
        <pc:spChg chg="mod">
          <ac:chgData name="MAHESH THUBE" userId="1fff68b5fd613fcf" providerId="LiveId" clId="{204FECFC-98FD-430F-B657-8A292A9ACDE8}" dt="2023-03-30T11:23:39.824" v="1435" actId="20577"/>
          <ac:spMkLst>
            <pc:docMk/>
            <pc:sldMk cId="1424400255" sldId="259"/>
            <ac:spMk id="5" creationId="{3DB57A7E-D651-7150-0BD3-46D216E58AF4}"/>
          </ac:spMkLst>
        </pc:spChg>
      </pc:sldChg>
      <pc:sldChg chg="modSp mod">
        <pc:chgData name="MAHESH THUBE" userId="1fff68b5fd613fcf" providerId="LiveId" clId="{204FECFC-98FD-430F-B657-8A292A9ACDE8}" dt="2023-03-30T05:04:04.906" v="101" actId="1076"/>
        <pc:sldMkLst>
          <pc:docMk/>
          <pc:sldMk cId="1575924274" sldId="263"/>
        </pc:sldMkLst>
        <pc:spChg chg="mod">
          <ac:chgData name="MAHESH THUBE" userId="1fff68b5fd613fcf" providerId="LiveId" clId="{204FECFC-98FD-430F-B657-8A292A9ACDE8}" dt="2023-03-30T05:04:04.906" v="101" actId="1076"/>
          <ac:spMkLst>
            <pc:docMk/>
            <pc:sldMk cId="1575924274" sldId="263"/>
            <ac:spMk id="2" creationId="{4762F7D3-1D0B-312C-4D8E-3E80F7E69E6B}"/>
          </ac:spMkLst>
        </pc:spChg>
      </pc:sldChg>
      <pc:sldChg chg="modSp mod ord modAnim">
        <pc:chgData name="MAHESH THUBE" userId="1fff68b5fd613fcf" providerId="LiveId" clId="{204FECFC-98FD-430F-B657-8A292A9ACDE8}" dt="2023-03-30T07:16:38.967" v="646"/>
        <pc:sldMkLst>
          <pc:docMk/>
          <pc:sldMk cId="2375411047" sldId="265"/>
        </pc:sldMkLst>
        <pc:spChg chg="mod">
          <ac:chgData name="MAHESH THUBE" userId="1fff68b5fd613fcf" providerId="LiveId" clId="{204FECFC-98FD-430F-B657-8A292A9ACDE8}" dt="2023-03-30T05:04:52.887" v="111" actId="1076"/>
          <ac:spMkLst>
            <pc:docMk/>
            <pc:sldMk cId="2375411047" sldId="265"/>
            <ac:spMk id="2" creationId="{6F83BB0A-4724-5AE4-1A5E-A4DC3FB77C7C}"/>
          </ac:spMkLst>
        </pc:spChg>
        <pc:graphicFrameChg chg="mod">
          <ac:chgData name="MAHESH THUBE" userId="1fff68b5fd613fcf" providerId="LiveId" clId="{204FECFC-98FD-430F-B657-8A292A9ACDE8}" dt="2023-03-30T02:58:49.428" v="3" actId="1036"/>
          <ac:graphicFrameMkLst>
            <pc:docMk/>
            <pc:sldMk cId="2375411047" sldId="265"/>
            <ac:graphicFrameMk id="13" creationId="{4C9C5370-3666-F000-66EC-628A2561448E}"/>
          </ac:graphicFrameMkLst>
        </pc:graphicFrameChg>
      </pc:sldChg>
      <pc:sldChg chg="modSp mod">
        <pc:chgData name="MAHESH THUBE" userId="1fff68b5fd613fcf" providerId="LiveId" clId="{204FECFC-98FD-430F-B657-8A292A9ACDE8}" dt="2023-03-30T02:56:24.051" v="1" actId="1038"/>
        <pc:sldMkLst>
          <pc:docMk/>
          <pc:sldMk cId="3784035444" sldId="266"/>
        </pc:sldMkLst>
        <pc:graphicFrameChg chg="mod">
          <ac:chgData name="MAHESH THUBE" userId="1fff68b5fd613fcf" providerId="LiveId" clId="{204FECFC-98FD-430F-B657-8A292A9ACDE8}" dt="2023-03-30T02:56:24.051" v="1" actId="1038"/>
          <ac:graphicFrameMkLst>
            <pc:docMk/>
            <pc:sldMk cId="3784035444" sldId="266"/>
            <ac:graphicFrameMk id="7" creationId="{45B42B73-752B-7353-8520-594BC46FE80C}"/>
          </ac:graphicFrameMkLst>
        </pc:graphicFrameChg>
      </pc:sldChg>
      <pc:sldChg chg="modSp mod">
        <pc:chgData name="MAHESH THUBE" userId="1fff68b5fd613fcf" providerId="LiveId" clId="{204FECFC-98FD-430F-B657-8A292A9ACDE8}" dt="2023-03-30T05:04:48.436" v="110" actId="1076"/>
        <pc:sldMkLst>
          <pc:docMk/>
          <pc:sldMk cId="4258456489" sldId="267"/>
        </pc:sldMkLst>
        <pc:spChg chg="mod">
          <ac:chgData name="MAHESH THUBE" userId="1fff68b5fd613fcf" providerId="LiveId" clId="{204FECFC-98FD-430F-B657-8A292A9ACDE8}" dt="2023-03-30T05:04:48.436" v="110" actId="1076"/>
          <ac:spMkLst>
            <pc:docMk/>
            <pc:sldMk cId="4258456489" sldId="267"/>
            <ac:spMk id="2" creationId="{93DFA3A8-E5B2-51B5-2B32-6E559EB61FDC}"/>
          </ac:spMkLst>
        </pc:spChg>
      </pc:sldChg>
      <pc:sldChg chg="modSp mod">
        <pc:chgData name="MAHESH THUBE" userId="1fff68b5fd613fcf" providerId="LiveId" clId="{204FECFC-98FD-430F-B657-8A292A9ACDE8}" dt="2023-03-30T05:04:31.882" v="107" actId="1076"/>
        <pc:sldMkLst>
          <pc:docMk/>
          <pc:sldMk cId="1585140836" sldId="268"/>
        </pc:sldMkLst>
        <pc:spChg chg="mod">
          <ac:chgData name="MAHESH THUBE" userId="1fff68b5fd613fcf" providerId="LiveId" clId="{204FECFC-98FD-430F-B657-8A292A9ACDE8}" dt="2023-03-30T05:04:31.882" v="107" actId="1076"/>
          <ac:spMkLst>
            <pc:docMk/>
            <pc:sldMk cId="1585140836" sldId="268"/>
            <ac:spMk id="2" creationId="{9569DEC1-DEFE-9671-1434-85C6575CFBEB}"/>
          </ac:spMkLst>
        </pc:spChg>
      </pc:sldChg>
      <pc:sldChg chg="modSp mod">
        <pc:chgData name="MAHESH THUBE" userId="1fff68b5fd613fcf" providerId="LiveId" clId="{204FECFC-98FD-430F-B657-8A292A9ACDE8}" dt="2023-03-30T05:04:26.225" v="106" actId="1076"/>
        <pc:sldMkLst>
          <pc:docMk/>
          <pc:sldMk cId="640468362" sldId="269"/>
        </pc:sldMkLst>
        <pc:spChg chg="mod">
          <ac:chgData name="MAHESH THUBE" userId="1fff68b5fd613fcf" providerId="LiveId" clId="{204FECFC-98FD-430F-B657-8A292A9ACDE8}" dt="2023-03-30T05:04:26.225" v="106" actId="1076"/>
          <ac:spMkLst>
            <pc:docMk/>
            <pc:sldMk cId="640468362" sldId="269"/>
            <ac:spMk id="3" creationId="{BA6B1E3A-CA66-CA0A-577D-D07400B46DD5}"/>
          </ac:spMkLst>
        </pc:spChg>
      </pc:sldChg>
      <pc:sldChg chg="modSp mod">
        <pc:chgData name="MAHESH THUBE" userId="1fff68b5fd613fcf" providerId="LiveId" clId="{204FECFC-98FD-430F-B657-8A292A9ACDE8}" dt="2023-03-30T05:04:42.250" v="109" actId="1076"/>
        <pc:sldMkLst>
          <pc:docMk/>
          <pc:sldMk cId="2347130663" sldId="270"/>
        </pc:sldMkLst>
        <pc:spChg chg="mod">
          <ac:chgData name="MAHESH THUBE" userId="1fff68b5fd613fcf" providerId="LiveId" clId="{204FECFC-98FD-430F-B657-8A292A9ACDE8}" dt="2023-03-30T05:04:42.250" v="109" actId="1076"/>
          <ac:spMkLst>
            <pc:docMk/>
            <pc:sldMk cId="2347130663" sldId="270"/>
            <ac:spMk id="7" creationId="{909A71AE-F997-71E4-5122-B5A1494741AB}"/>
          </ac:spMkLst>
        </pc:spChg>
      </pc:sldChg>
      <pc:sldChg chg="modSp mod">
        <pc:chgData name="MAHESH THUBE" userId="1fff68b5fd613fcf" providerId="LiveId" clId="{204FECFC-98FD-430F-B657-8A292A9ACDE8}" dt="2023-03-30T05:04:38.760" v="108" actId="1076"/>
        <pc:sldMkLst>
          <pc:docMk/>
          <pc:sldMk cId="2991683757" sldId="271"/>
        </pc:sldMkLst>
        <pc:spChg chg="mod">
          <ac:chgData name="MAHESH THUBE" userId="1fff68b5fd613fcf" providerId="LiveId" clId="{204FECFC-98FD-430F-B657-8A292A9ACDE8}" dt="2023-03-30T05:04:38.760" v="108" actId="1076"/>
          <ac:spMkLst>
            <pc:docMk/>
            <pc:sldMk cId="2991683757" sldId="271"/>
            <ac:spMk id="3" creationId="{C21399A5-3DB0-69AF-C34B-F297FD1727FD}"/>
          </ac:spMkLst>
        </pc:spChg>
      </pc:sldChg>
      <pc:sldChg chg="addSp delSp modSp mod">
        <pc:chgData name="MAHESH THUBE" userId="1fff68b5fd613fcf" providerId="LiveId" clId="{204FECFC-98FD-430F-B657-8A292A9ACDE8}" dt="2023-03-30T09:42:23.216" v="1432" actId="20577"/>
        <pc:sldMkLst>
          <pc:docMk/>
          <pc:sldMk cId="1183664898" sldId="272"/>
        </pc:sldMkLst>
        <pc:spChg chg="mod">
          <ac:chgData name="MAHESH THUBE" userId="1fff68b5fd613fcf" providerId="LiveId" clId="{204FECFC-98FD-430F-B657-8A292A9ACDE8}" dt="2023-03-30T05:05:05.525" v="113" actId="1076"/>
          <ac:spMkLst>
            <pc:docMk/>
            <pc:sldMk cId="1183664898" sldId="272"/>
            <ac:spMk id="2" creationId="{73425E7A-E91B-0A22-6CB3-CF9C2CB6A5D4}"/>
          </ac:spMkLst>
        </pc:spChg>
        <pc:spChg chg="mod">
          <ac:chgData name="MAHESH THUBE" userId="1fff68b5fd613fcf" providerId="LiveId" clId="{204FECFC-98FD-430F-B657-8A292A9ACDE8}" dt="2023-03-30T07:53:34.063" v="1025" actId="1076"/>
          <ac:spMkLst>
            <pc:docMk/>
            <pc:sldMk cId="1183664898" sldId="272"/>
            <ac:spMk id="3" creationId="{62825AF9-00EE-7DE6-8E82-FC6195A266E1}"/>
          </ac:spMkLst>
        </pc:spChg>
        <pc:spChg chg="add mod">
          <ac:chgData name="MAHESH THUBE" userId="1fff68b5fd613fcf" providerId="LiveId" clId="{204FECFC-98FD-430F-B657-8A292A9ACDE8}" dt="2023-03-30T07:56:10.597" v="1068" actId="14100"/>
          <ac:spMkLst>
            <pc:docMk/>
            <pc:sldMk cId="1183664898" sldId="272"/>
            <ac:spMk id="6" creationId="{62F5062D-0A3F-4679-A448-32DF9EF1B0FA}"/>
          </ac:spMkLst>
        </pc:spChg>
        <pc:graphicFrameChg chg="add del mod modGraphic">
          <ac:chgData name="MAHESH THUBE" userId="1fff68b5fd613fcf" providerId="LiveId" clId="{204FECFC-98FD-430F-B657-8A292A9ACDE8}" dt="2023-03-30T07:53:07.706" v="1018"/>
          <ac:graphicFrameMkLst>
            <pc:docMk/>
            <pc:sldMk cId="1183664898" sldId="272"/>
            <ac:graphicFrameMk id="4" creationId="{0366395B-01D4-991E-0D60-08BC442D5BB4}"/>
          </ac:graphicFrameMkLst>
        </pc:graphicFrameChg>
        <pc:graphicFrameChg chg="add del mod modGraphic">
          <ac:chgData name="MAHESH THUBE" userId="1fff68b5fd613fcf" providerId="LiveId" clId="{204FECFC-98FD-430F-B657-8A292A9ACDE8}" dt="2023-03-30T08:11:51.563" v="1146" actId="21"/>
          <ac:graphicFrameMkLst>
            <pc:docMk/>
            <pc:sldMk cId="1183664898" sldId="272"/>
            <ac:graphicFrameMk id="5" creationId="{1E0A7E64-FC52-0E07-E489-9214D2EEE48E}"/>
          </ac:graphicFrameMkLst>
        </pc:graphicFrameChg>
        <pc:graphicFrameChg chg="add del mod">
          <ac:chgData name="MAHESH THUBE" userId="1fff68b5fd613fcf" providerId="LiveId" clId="{204FECFC-98FD-430F-B657-8A292A9ACDE8}" dt="2023-03-30T08:11:58.928" v="1148" actId="478"/>
          <ac:graphicFrameMkLst>
            <pc:docMk/>
            <pc:sldMk cId="1183664898" sldId="272"/>
            <ac:graphicFrameMk id="7" creationId="{00B20E69-2F93-2AC0-8688-F20AC63A49DD}"/>
          </ac:graphicFrameMkLst>
        </pc:graphicFrameChg>
        <pc:graphicFrameChg chg="add del mod">
          <ac:chgData name="MAHESH THUBE" userId="1fff68b5fd613fcf" providerId="LiveId" clId="{204FECFC-98FD-430F-B657-8A292A9ACDE8}" dt="2023-03-30T08:12:21.443" v="1150" actId="21"/>
          <ac:graphicFrameMkLst>
            <pc:docMk/>
            <pc:sldMk cId="1183664898" sldId="272"/>
            <ac:graphicFrameMk id="8" creationId="{48316B48-AC13-FDA7-A9CD-717CA9066386}"/>
          </ac:graphicFrameMkLst>
        </pc:graphicFrameChg>
        <pc:graphicFrameChg chg="add mod modGraphic">
          <ac:chgData name="MAHESH THUBE" userId="1fff68b5fd613fcf" providerId="LiveId" clId="{204FECFC-98FD-430F-B657-8A292A9ACDE8}" dt="2023-03-30T09:42:23.216" v="1432" actId="20577"/>
          <ac:graphicFrameMkLst>
            <pc:docMk/>
            <pc:sldMk cId="1183664898" sldId="272"/>
            <ac:graphicFrameMk id="10" creationId="{9A160BA0-685F-8382-3560-E9D02CB68A44}"/>
          </ac:graphicFrameMkLst>
        </pc:graphicFrameChg>
        <pc:picChg chg="add del mod">
          <ac:chgData name="MAHESH THUBE" userId="1fff68b5fd613fcf" providerId="LiveId" clId="{204FECFC-98FD-430F-B657-8A292A9ACDE8}" dt="2023-03-30T08:13:08.190" v="1155" actId="21"/>
          <ac:picMkLst>
            <pc:docMk/>
            <pc:sldMk cId="1183664898" sldId="272"/>
            <ac:picMk id="9" creationId="{78CEAF43-EAFB-F071-D6A4-F2BFA791A60C}"/>
          </ac:picMkLst>
        </pc:picChg>
      </pc:sldChg>
      <pc:sldChg chg="modAnim">
        <pc:chgData name="MAHESH THUBE" userId="1fff68b5fd613fcf" providerId="LiveId" clId="{204FECFC-98FD-430F-B657-8A292A9ACDE8}" dt="2023-03-30T03:01:33.452" v="12"/>
        <pc:sldMkLst>
          <pc:docMk/>
          <pc:sldMk cId="2535097179" sldId="274"/>
        </pc:sldMkLst>
      </pc:sldChg>
      <pc:sldChg chg="modSp mod">
        <pc:chgData name="MAHESH THUBE" userId="1fff68b5fd613fcf" providerId="LiveId" clId="{204FECFC-98FD-430F-B657-8A292A9ACDE8}" dt="2023-03-30T06:23:09.735" v="163" actId="1076"/>
        <pc:sldMkLst>
          <pc:docMk/>
          <pc:sldMk cId="284748861" sldId="278"/>
        </pc:sldMkLst>
        <pc:spChg chg="mod">
          <ac:chgData name="MAHESH THUBE" userId="1fff68b5fd613fcf" providerId="LiveId" clId="{204FECFC-98FD-430F-B657-8A292A9ACDE8}" dt="2023-03-30T06:23:09.735" v="163" actId="1076"/>
          <ac:spMkLst>
            <pc:docMk/>
            <pc:sldMk cId="284748861" sldId="278"/>
            <ac:spMk id="4" creationId="{80CBCE76-473D-521F-D851-F337166774BF}"/>
          </ac:spMkLst>
        </pc:spChg>
        <pc:spChg chg="mod">
          <ac:chgData name="MAHESH THUBE" userId="1fff68b5fd613fcf" providerId="LiveId" clId="{204FECFC-98FD-430F-B657-8A292A9ACDE8}" dt="2023-03-30T05:05:18.382" v="116" actId="1076"/>
          <ac:spMkLst>
            <pc:docMk/>
            <pc:sldMk cId="284748861" sldId="278"/>
            <ac:spMk id="5" creationId="{591BC1BB-A575-C828-2254-E5CF7BA26DD6}"/>
          </ac:spMkLst>
        </pc:spChg>
      </pc:sldChg>
      <pc:sldChg chg="modSp mod">
        <pc:chgData name="MAHESH THUBE" userId="1fff68b5fd613fcf" providerId="LiveId" clId="{204FECFC-98FD-430F-B657-8A292A9ACDE8}" dt="2023-03-30T05:30:37.106" v="140" actId="20577"/>
        <pc:sldMkLst>
          <pc:docMk/>
          <pc:sldMk cId="888807049" sldId="279"/>
        </pc:sldMkLst>
        <pc:spChg chg="mod">
          <ac:chgData name="MAHESH THUBE" userId="1fff68b5fd613fcf" providerId="LiveId" clId="{204FECFC-98FD-430F-B657-8A292A9ACDE8}" dt="2023-03-30T05:03:41.239" v="98" actId="1076"/>
          <ac:spMkLst>
            <pc:docMk/>
            <pc:sldMk cId="888807049" sldId="279"/>
            <ac:spMk id="2" creationId="{57349E78-9B1A-5269-2887-9944897BFE8E}"/>
          </ac:spMkLst>
        </pc:spChg>
        <pc:graphicFrameChg chg="mod">
          <ac:chgData name="MAHESH THUBE" userId="1fff68b5fd613fcf" providerId="LiveId" clId="{204FECFC-98FD-430F-B657-8A292A9ACDE8}" dt="2023-03-30T05:30:37.106" v="140" actId="20577"/>
          <ac:graphicFrameMkLst>
            <pc:docMk/>
            <pc:sldMk cId="888807049" sldId="279"/>
            <ac:graphicFrameMk id="3" creationId="{2A74E10A-50F6-DB2E-6CE2-A8D3DB8B1FA2}"/>
          </ac:graphicFrameMkLst>
        </pc:graphicFrameChg>
      </pc:sldChg>
      <pc:sldChg chg="modSp mod">
        <pc:chgData name="MAHESH THUBE" userId="1fff68b5fd613fcf" providerId="LiveId" clId="{204FECFC-98FD-430F-B657-8A292A9ACDE8}" dt="2023-03-30T05:03:47.784" v="99" actId="1076"/>
        <pc:sldMkLst>
          <pc:docMk/>
          <pc:sldMk cId="1440639165" sldId="280"/>
        </pc:sldMkLst>
        <pc:spChg chg="mod">
          <ac:chgData name="MAHESH THUBE" userId="1fff68b5fd613fcf" providerId="LiveId" clId="{204FECFC-98FD-430F-B657-8A292A9ACDE8}" dt="2023-03-30T05:03:47.784" v="99" actId="1076"/>
          <ac:spMkLst>
            <pc:docMk/>
            <pc:sldMk cId="1440639165" sldId="280"/>
            <ac:spMk id="2" creationId="{E19FCDC9-B3A6-DCD8-3334-F0F6D3165E4A}"/>
          </ac:spMkLst>
        </pc:spChg>
      </pc:sldChg>
      <pc:sldChg chg="modSp mod">
        <pc:chgData name="MAHESH THUBE" userId="1fff68b5fd613fcf" providerId="LiveId" clId="{204FECFC-98FD-430F-B657-8A292A9ACDE8}" dt="2023-03-30T05:03:57.357" v="100" actId="1076"/>
        <pc:sldMkLst>
          <pc:docMk/>
          <pc:sldMk cId="1335430807" sldId="282"/>
        </pc:sldMkLst>
        <pc:spChg chg="mod">
          <ac:chgData name="MAHESH THUBE" userId="1fff68b5fd613fcf" providerId="LiveId" clId="{204FECFC-98FD-430F-B657-8A292A9ACDE8}" dt="2023-03-30T05:03:57.357" v="100" actId="1076"/>
          <ac:spMkLst>
            <pc:docMk/>
            <pc:sldMk cId="1335430807" sldId="282"/>
            <ac:spMk id="2" creationId="{BA971BB7-AA70-A723-F582-3BE808C153DE}"/>
          </ac:spMkLst>
        </pc:spChg>
      </pc:sldChg>
      <pc:sldChg chg="modSp mod">
        <pc:chgData name="MAHESH THUBE" userId="1fff68b5fd613fcf" providerId="LiveId" clId="{204FECFC-98FD-430F-B657-8A292A9ACDE8}" dt="2023-03-30T08:42:22.007" v="1396" actId="20577"/>
        <pc:sldMkLst>
          <pc:docMk/>
          <pc:sldMk cId="29244609" sldId="283"/>
        </pc:sldMkLst>
        <pc:spChg chg="mod">
          <ac:chgData name="MAHESH THUBE" userId="1fff68b5fd613fcf" providerId="LiveId" clId="{204FECFC-98FD-430F-B657-8A292A9ACDE8}" dt="2023-03-30T08:42:22.007" v="1396" actId="20577"/>
          <ac:spMkLst>
            <pc:docMk/>
            <pc:sldMk cId="29244609" sldId="283"/>
            <ac:spMk id="2" creationId="{BC8595EB-41B2-096D-ECD7-021B7B276FDF}"/>
          </ac:spMkLst>
        </pc:spChg>
        <pc:picChg chg="mod">
          <ac:chgData name="MAHESH THUBE" userId="1fff68b5fd613fcf" providerId="LiveId" clId="{204FECFC-98FD-430F-B657-8A292A9ACDE8}" dt="2023-03-30T08:41:31.360" v="1384" actId="14100"/>
          <ac:picMkLst>
            <pc:docMk/>
            <pc:sldMk cId="29244609" sldId="283"/>
            <ac:picMk id="10" creationId="{A2667DD9-29B3-A82B-4E12-F2C5D62AE8BB}"/>
          </ac:picMkLst>
        </pc:picChg>
        <pc:picChg chg="mod">
          <ac:chgData name="MAHESH THUBE" userId="1fff68b5fd613fcf" providerId="LiveId" clId="{204FECFC-98FD-430F-B657-8A292A9ACDE8}" dt="2023-03-30T08:39:39.339" v="1363" actId="1076"/>
          <ac:picMkLst>
            <pc:docMk/>
            <pc:sldMk cId="29244609" sldId="283"/>
            <ac:picMk id="12" creationId="{A429A42D-DB22-C0E3-003D-AD5852A1474A}"/>
          </ac:picMkLst>
        </pc:picChg>
        <pc:picChg chg="mod">
          <ac:chgData name="MAHESH THUBE" userId="1fff68b5fd613fcf" providerId="LiveId" clId="{204FECFC-98FD-430F-B657-8A292A9ACDE8}" dt="2023-03-30T08:41:52.565" v="1389" actId="1076"/>
          <ac:picMkLst>
            <pc:docMk/>
            <pc:sldMk cId="29244609" sldId="283"/>
            <ac:picMk id="14" creationId="{2A8ABCED-3B1F-E0A0-221B-AA4544C7BCA7}"/>
          </ac:picMkLst>
        </pc:picChg>
        <pc:picChg chg="mod">
          <ac:chgData name="MAHESH THUBE" userId="1fff68b5fd613fcf" providerId="LiveId" clId="{204FECFC-98FD-430F-B657-8A292A9ACDE8}" dt="2023-03-30T08:41:26.943" v="1383" actId="14100"/>
          <ac:picMkLst>
            <pc:docMk/>
            <pc:sldMk cId="29244609" sldId="283"/>
            <ac:picMk id="16" creationId="{B325043C-5F6E-97CB-C358-6017FD27B06C}"/>
          </ac:picMkLst>
        </pc:picChg>
        <pc:picChg chg="mod">
          <ac:chgData name="MAHESH THUBE" userId="1fff68b5fd613fcf" providerId="LiveId" clId="{204FECFC-98FD-430F-B657-8A292A9ACDE8}" dt="2023-03-30T08:41:44.522" v="1387" actId="1076"/>
          <ac:picMkLst>
            <pc:docMk/>
            <pc:sldMk cId="29244609" sldId="283"/>
            <ac:picMk id="18" creationId="{48676681-FE41-C9D6-9DD0-C495DCE6EE6D}"/>
          </ac:picMkLst>
        </pc:picChg>
        <pc:picChg chg="mod">
          <ac:chgData name="MAHESH THUBE" userId="1fff68b5fd613fcf" providerId="LiveId" clId="{204FECFC-98FD-430F-B657-8A292A9ACDE8}" dt="2023-03-30T08:42:04.181" v="1392" actId="1076"/>
          <ac:picMkLst>
            <pc:docMk/>
            <pc:sldMk cId="29244609" sldId="283"/>
            <ac:picMk id="20" creationId="{7C13024B-72D4-6129-A153-0403F54BEC71}"/>
          </ac:picMkLst>
        </pc:picChg>
        <pc:picChg chg="mod">
          <ac:chgData name="MAHESH THUBE" userId="1fff68b5fd613fcf" providerId="LiveId" clId="{204FECFC-98FD-430F-B657-8A292A9ACDE8}" dt="2023-03-30T08:41:23.415" v="1382" actId="14100"/>
          <ac:picMkLst>
            <pc:docMk/>
            <pc:sldMk cId="29244609" sldId="283"/>
            <ac:picMk id="22" creationId="{D8AE2A38-3FA2-D0DB-6D9A-7993DCD9BA5B}"/>
          </ac:picMkLst>
        </pc:picChg>
        <pc:picChg chg="mod">
          <ac:chgData name="MAHESH THUBE" userId="1fff68b5fd613fcf" providerId="LiveId" clId="{204FECFC-98FD-430F-B657-8A292A9ACDE8}" dt="2023-03-30T08:42:13.277" v="1395" actId="1076"/>
          <ac:picMkLst>
            <pc:docMk/>
            <pc:sldMk cId="29244609" sldId="283"/>
            <ac:picMk id="24" creationId="{31C109B7-EC52-3271-C254-5B4D6EA17B94}"/>
          </ac:picMkLst>
        </pc:picChg>
      </pc:sldChg>
      <pc:sldChg chg="modSp mod">
        <pc:chgData name="MAHESH THUBE" userId="1fff68b5fd613fcf" providerId="LiveId" clId="{204FECFC-98FD-430F-B657-8A292A9ACDE8}" dt="2023-03-30T05:09:57.134" v="117" actId="14826"/>
        <pc:sldMkLst>
          <pc:docMk/>
          <pc:sldMk cId="2568196576" sldId="284"/>
        </pc:sldMkLst>
        <pc:spChg chg="mod">
          <ac:chgData name="MAHESH THUBE" userId="1fff68b5fd613fcf" providerId="LiveId" clId="{204FECFC-98FD-430F-B657-8A292A9ACDE8}" dt="2023-03-30T05:04:09.124" v="102" actId="1076"/>
          <ac:spMkLst>
            <pc:docMk/>
            <pc:sldMk cId="2568196576" sldId="284"/>
            <ac:spMk id="4" creationId="{E390DC33-97CC-13A7-4A2A-BE1AE1F43648}"/>
          </ac:spMkLst>
        </pc:spChg>
        <pc:picChg chg="mod">
          <ac:chgData name="MAHESH THUBE" userId="1fff68b5fd613fcf" providerId="LiveId" clId="{204FECFC-98FD-430F-B657-8A292A9ACDE8}" dt="2023-03-30T05:09:57.134" v="117" actId="14826"/>
          <ac:picMkLst>
            <pc:docMk/>
            <pc:sldMk cId="2568196576" sldId="284"/>
            <ac:picMk id="7" creationId="{9139DB66-7905-CA65-53A2-D0FF365E2E46}"/>
          </ac:picMkLst>
        </pc:picChg>
      </pc:sldChg>
      <pc:sldChg chg="modSp mod">
        <pc:chgData name="MAHESH THUBE" userId="1fff68b5fd613fcf" providerId="LiveId" clId="{204FECFC-98FD-430F-B657-8A292A9ACDE8}" dt="2023-03-30T05:13:30.767" v="118" actId="14826"/>
        <pc:sldMkLst>
          <pc:docMk/>
          <pc:sldMk cId="2590645774" sldId="285"/>
        </pc:sldMkLst>
        <pc:spChg chg="mod">
          <ac:chgData name="MAHESH THUBE" userId="1fff68b5fd613fcf" providerId="LiveId" clId="{204FECFC-98FD-430F-B657-8A292A9ACDE8}" dt="2023-03-30T05:04:12.631" v="103" actId="1076"/>
          <ac:spMkLst>
            <pc:docMk/>
            <pc:sldMk cId="2590645774" sldId="285"/>
            <ac:spMk id="4" creationId="{EBC6D329-2187-E7ED-18E8-BFE41646F47B}"/>
          </ac:spMkLst>
        </pc:spChg>
        <pc:picChg chg="mod">
          <ac:chgData name="MAHESH THUBE" userId="1fff68b5fd613fcf" providerId="LiveId" clId="{204FECFC-98FD-430F-B657-8A292A9ACDE8}" dt="2023-03-30T05:13:30.767" v="118" actId="14826"/>
          <ac:picMkLst>
            <pc:docMk/>
            <pc:sldMk cId="2590645774" sldId="285"/>
            <ac:picMk id="7" creationId="{9F69F8B2-C32C-D3F5-53B0-58F08E1C0909}"/>
          </ac:picMkLst>
        </pc:picChg>
      </pc:sldChg>
      <pc:sldChg chg="modSp mod">
        <pc:chgData name="MAHESH THUBE" userId="1fff68b5fd613fcf" providerId="LiveId" clId="{204FECFC-98FD-430F-B657-8A292A9ACDE8}" dt="2023-03-30T05:14:30.277" v="119" actId="14826"/>
        <pc:sldMkLst>
          <pc:docMk/>
          <pc:sldMk cId="4207608906" sldId="286"/>
        </pc:sldMkLst>
        <pc:spChg chg="mod">
          <ac:chgData name="MAHESH THUBE" userId="1fff68b5fd613fcf" providerId="LiveId" clId="{204FECFC-98FD-430F-B657-8A292A9ACDE8}" dt="2023-03-30T05:04:17.839" v="104" actId="1076"/>
          <ac:spMkLst>
            <pc:docMk/>
            <pc:sldMk cId="4207608906" sldId="286"/>
            <ac:spMk id="4" creationId="{839826F8-92DB-3911-CA68-77E49D2DD437}"/>
          </ac:spMkLst>
        </pc:spChg>
        <pc:picChg chg="mod">
          <ac:chgData name="MAHESH THUBE" userId="1fff68b5fd613fcf" providerId="LiveId" clId="{204FECFC-98FD-430F-B657-8A292A9ACDE8}" dt="2023-03-30T05:14:30.277" v="119" actId="14826"/>
          <ac:picMkLst>
            <pc:docMk/>
            <pc:sldMk cId="4207608906" sldId="286"/>
            <ac:picMk id="5" creationId="{44139949-50A4-316F-4FD8-7E260D0FC028}"/>
          </ac:picMkLst>
        </pc:picChg>
      </pc:sldChg>
      <pc:sldChg chg="modSp mod">
        <pc:chgData name="MAHESH THUBE" userId="1fff68b5fd613fcf" providerId="LiveId" clId="{204FECFC-98FD-430F-B657-8A292A9ACDE8}" dt="2023-03-30T05:15:08.618" v="120" actId="14826"/>
        <pc:sldMkLst>
          <pc:docMk/>
          <pc:sldMk cId="1092183324" sldId="287"/>
        </pc:sldMkLst>
        <pc:spChg chg="mod">
          <ac:chgData name="MAHESH THUBE" userId="1fff68b5fd613fcf" providerId="LiveId" clId="{204FECFC-98FD-430F-B657-8A292A9ACDE8}" dt="2023-03-30T05:04:22.414" v="105" actId="1076"/>
          <ac:spMkLst>
            <pc:docMk/>
            <pc:sldMk cId="1092183324" sldId="287"/>
            <ac:spMk id="4" creationId="{E05507A4-43EC-C6BB-C958-994D18C3C9E3}"/>
          </ac:spMkLst>
        </pc:spChg>
        <pc:picChg chg="mod">
          <ac:chgData name="MAHESH THUBE" userId="1fff68b5fd613fcf" providerId="LiveId" clId="{204FECFC-98FD-430F-B657-8A292A9ACDE8}" dt="2023-03-30T05:15:08.618" v="120" actId="14826"/>
          <ac:picMkLst>
            <pc:docMk/>
            <pc:sldMk cId="1092183324" sldId="287"/>
            <ac:picMk id="7" creationId="{EF329A86-7CCA-5D31-0700-08ADE95AF5F3}"/>
          </ac:picMkLst>
        </pc:picChg>
      </pc:sldChg>
      <pc:sldChg chg="modSp mod">
        <pc:chgData name="MAHESH THUBE" userId="1fff68b5fd613fcf" providerId="LiveId" clId="{204FECFC-98FD-430F-B657-8A292A9ACDE8}" dt="2023-03-30T06:34:17.579" v="169" actId="1076"/>
        <pc:sldMkLst>
          <pc:docMk/>
          <pc:sldMk cId="1760189340" sldId="288"/>
        </pc:sldMkLst>
        <pc:spChg chg="mod">
          <ac:chgData name="MAHESH THUBE" userId="1fff68b5fd613fcf" providerId="LiveId" clId="{204FECFC-98FD-430F-B657-8A292A9ACDE8}" dt="2023-03-30T05:05:14.412" v="115" actId="1076"/>
          <ac:spMkLst>
            <pc:docMk/>
            <pc:sldMk cId="1760189340" sldId="288"/>
            <ac:spMk id="3" creationId="{8040479F-434E-99CE-495C-805F7118E2D4}"/>
          </ac:spMkLst>
        </pc:spChg>
        <pc:spChg chg="mod">
          <ac:chgData name="MAHESH THUBE" userId="1fff68b5fd613fcf" providerId="LiveId" clId="{204FECFC-98FD-430F-B657-8A292A9ACDE8}" dt="2023-03-30T06:34:17.579" v="169" actId="1076"/>
          <ac:spMkLst>
            <pc:docMk/>
            <pc:sldMk cId="1760189340" sldId="288"/>
            <ac:spMk id="5" creationId="{6ABFE384-A8EC-9955-07C2-A8FDEB9D7AB1}"/>
          </ac:spMkLst>
        </pc:spChg>
      </pc:sldChg>
      <pc:sldChg chg="modSp mod">
        <pc:chgData name="MAHESH THUBE" userId="1fff68b5fd613fcf" providerId="LiveId" clId="{204FECFC-98FD-430F-B657-8A292A9ACDE8}" dt="2023-03-30T07:15:27.295" v="644" actId="12"/>
        <pc:sldMkLst>
          <pc:docMk/>
          <pc:sldMk cId="2369028590" sldId="289"/>
        </pc:sldMkLst>
        <pc:spChg chg="mod">
          <ac:chgData name="MAHESH THUBE" userId="1fff68b5fd613fcf" providerId="LiveId" clId="{204FECFC-98FD-430F-B657-8A292A9ACDE8}" dt="2023-03-30T05:05:09.758" v="114" actId="1076"/>
          <ac:spMkLst>
            <pc:docMk/>
            <pc:sldMk cId="2369028590" sldId="289"/>
            <ac:spMk id="3" creationId="{183313C8-E6B1-72E9-E403-A233CD7D84FE}"/>
          </ac:spMkLst>
        </pc:spChg>
        <pc:spChg chg="mod">
          <ac:chgData name="MAHESH THUBE" userId="1fff68b5fd613fcf" providerId="LiveId" clId="{204FECFC-98FD-430F-B657-8A292A9ACDE8}" dt="2023-03-30T07:15:27.295" v="644" actId="12"/>
          <ac:spMkLst>
            <pc:docMk/>
            <pc:sldMk cId="2369028590" sldId="289"/>
            <ac:spMk id="5" creationId="{F581D680-487F-ED69-A4C4-4D466EDA3C46}"/>
          </ac:spMkLst>
        </pc:spChg>
      </pc:sldChg>
      <pc:sldChg chg="modSp mod">
        <pc:chgData name="MAHESH THUBE" userId="1fff68b5fd613fcf" providerId="LiveId" clId="{204FECFC-98FD-430F-B657-8A292A9ACDE8}" dt="2023-03-30T05:04:57.311" v="112" actId="1076"/>
        <pc:sldMkLst>
          <pc:docMk/>
          <pc:sldMk cId="2023744880" sldId="290"/>
        </pc:sldMkLst>
        <pc:spChg chg="mod">
          <ac:chgData name="MAHESH THUBE" userId="1fff68b5fd613fcf" providerId="LiveId" clId="{204FECFC-98FD-430F-B657-8A292A9ACDE8}" dt="2023-03-30T05:04:57.311" v="112" actId="1076"/>
          <ac:spMkLst>
            <pc:docMk/>
            <pc:sldMk cId="2023744880" sldId="290"/>
            <ac:spMk id="3" creationId="{91F4912E-CBD1-651C-7C3A-E26672349FF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Data partition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partition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1B-41C0-AB89-714CBE11D3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1B1B-41C0-AB89-714CBE11D3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B1B-41C0-AB89-714CBE11D3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1B1B-41C0-AB89-714CBE11D3A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Train</c:v>
                </c:pt>
                <c:pt idx="1">
                  <c:v>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1B-41C0-AB89-714CBE11D3A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B88BCA-BECB-4124-8AED-B09E3F309B5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FBC41F-340F-4A52-AC80-C1FEF574E8FC}">
      <dgm:prSet phldrT="[Text]"/>
      <dgm:spPr/>
      <dgm:t>
        <a:bodyPr/>
        <a:lstStyle/>
        <a:p>
          <a:r>
            <a:rPr lang="en-US" dirty="0"/>
            <a:t>DATA COLLECTION</a:t>
          </a:r>
        </a:p>
        <a:p>
          <a:endParaRPr lang="en-IN" dirty="0"/>
        </a:p>
      </dgm:t>
    </dgm:pt>
    <dgm:pt modelId="{91BEFB48-B6CC-46A5-AE91-3140D042518B}" type="parTrans" cxnId="{70D73EE7-5026-4FA2-B546-6C2FAA812860}">
      <dgm:prSet/>
      <dgm:spPr/>
      <dgm:t>
        <a:bodyPr/>
        <a:lstStyle/>
        <a:p>
          <a:endParaRPr lang="en-IN"/>
        </a:p>
      </dgm:t>
    </dgm:pt>
    <dgm:pt modelId="{F87C27FF-19FF-4094-9CE8-620083322F63}" type="sibTrans" cxnId="{70D73EE7-5026-4FA2-B546-6C2FAA812860}">
      <dgm:prSet/>
      <dgm:spPr/>
      <dgm:t>
        <a:bodyPr/>
        <a:lstStyle/>
        <a:p>
          <a:endParaRPr lang="en-IN"/>
        </a:p>
      </dgm:t>
    </dgm:pt>
    <dgm:pt modelId="{DCE614AC-8438-4712-8B4D-95770259933C}">
      <dgm:prSet phldrT="[Text]"/>
      <dgm:spPr/>
      <dgm:t>
        <a:bodyPr/>
        <a:lstStyle/>
        <a:p>
          <a:r>
            <a:rPr lang="en-US" dirty="0"/>
            <a:t>DATA PRE-PROCESSING</a:t>
          </a:r>
        </a:p>
        <a:p>
          <a:endParaRPr lang="en-IN" dirty="0"/>
        </a:p>
      </dgm:t>
    </dgm:pt>
    <dgm:pt modelId="{393FECE8-884A-450B-9E41-B415774B550F}" type="parTrans" cxnId="{3C05A14B-F4EF-4327-B6CF-0E2FDC651395}">
      <dgm:prSet/>
      <dgm:spPr/>
      <dgm:t>
        <a:bodyPr/>
        <a:lstStyle/>
        <a:p>
          <a:endParaRPr lang="en-IN"/>
        </a:p>
      </dgm:t>
    </dgm:pt>
    <dgm:pt modelId="{EDB2BD72-6949-4FE7-8126-D8C2B59078B4}" type="sibTrans" cxnId="{3C05A14B-F4EF-4327-B6CF-0E2FDC651395}">
      <dgm:prSet/>
      <dgm:spPr/>
      <dgm:t>
        <a:bodyPr/>
        <a:lstStyle/>
        <a:p>
          <a:endParaRPr lang="en-IN"/>
        </a:p>
      </dgm:t>
    </dgm:pt>
    <dgm:pt modelId="{623CD004-BCC0-4CCD-B2E2-18F512C4F74E}">
      <dgm:prSet phldrT="[Text]"/>
      <dgm:spPr/>
      <dgm:t>
        <a:bodyPr/>
        <a:lstStyle/>
        <a:p>
          <a:pPr algn="ctr"/>
          <a:endParaRPr lang="en-US" dirty="0"/>
        </a:p>
        <a:p>
          <a:pPr algn="ctr"/>
          <a:r>
            <a:rPr lang="en-US" dirty="0"/>
            <a:t>TRAIN – TEST SPLIT</a:t>
          </a:r>
        </a:p>
        <a:p>
          <a:pPr algn="ctr"/>
          <a:endParaRPr lang="en-US" dirty="0"/>
        </a:p>
        <a:p>
          <a:pPr algn="ctr"/>
          <a:endParaRPr lang="en-IN" dirty="0"/>
        </a:p>
      </dgm:t>
    </dgm:pt>
    <dgm:pt modelId="{A0F8A96C-CC36-45FF-B7C6-689CE4798CDA}" type="parTrans" cxnId="{7D717C0C-B474-4637-B795-802F1CCDCE0F}">
      <dgm:prSet/>
      <dgm:spPr/>
      <dgm:t>
        <a:bodyPr/>
        <a:lstStyle/>
        <a:p>
          <a:endParaRPr lang="en-IN"/>
        </a:p>
      </dgm:t>
    </dgm:pt>
    <dgm:pt modelId="{8FA04357-B14B-4C61-A448-20F898CAEE6E}" type="sibTrans" cxnId="{7D717C0C-B474-4637-B795-802F1CCDCE0F}">
      <dgm:prSet/>
      <dgm:spPr/>
      <dgm:t>
        <a:bodyPr/>
        <a:lstStyle/>
        <a:p>
          <a:endParaRPr lang="en-IN"/>
        </a:p>
      </dgm:t>
    </dgm:pt>
    <dgm:pt modelId="{A837D6C1-5E10-4CF9-9FDC-E81A17AEC7DE}">
      <dgm:prSet phldrT="[Text]"/>
      <dgm:spPr/>
      <dgm:t>
        <a:bodyPr/>
        <a:lstStyle/>
        <a:p>
          <a:r>
            <a:rPr lang="en-US" dirty="0"/>
            <a:t>MODEL BUILDING</a:t>
          </a:r>
        </a:p>
        <a:p>
          <a:r>
            <a:rPr lang="en-US" dirty="0"/>
            <a:t>(DT, RF,GB,XG)</a:t>
          </a:r>
        </a:p>
        <a:p>
          <a:endParaRPr lang="en-IN" dirty="0"/>
        </a:p>
      </dgm:t>
    </dgm:pt>
    <dgm:pt modelId="{338BDDB3-27C7-47A5-89E0-54C03001EB01}" type="parTrans" cxnId="{B58BC24C-BB88-4A7F-A55E-A5EDCEA11D24}">
      <dgm:prSet/>
      <dgm:spPr/>
      <dgm:t>
        <a:bodyPr/>
        <a:lstStyle/>
        <a:p>
          <a:endParaRPr lang="en-IN"/>
        </a:p>
      </dgm:t>
    </dgm:pt>
    <dgm:pt modelId="{546566F0-A7DA-4700-80D5-7FCC7D9DBFE1}" type="sibTrans" cxnId="{B58BC24C-BB88-4A7F-A55E-A5EDCEA11D24}">
      <dgm:prSet/>
      <dgm:spPr/>
      <dgm:t>
        <a:bodyPr/>
        <a:lstStyle/>
        <a:p>
          <a:endParaRPr lang="en-IN"/>
        </a:p>
      </dgm:t>
    </dgm:pt>
    <dgm:pt modelId="{96AE9425-A4E6-4FD3-BA6F-C1C51A219406}">
      <dgm:prSet phldrT="[Text]"/>
      <dgm:spPr/>
      <dgm:t>
        <a:bodyPr/>
        <a:lstStyle/>
        <a:p>
          <a:r>
            <a:rPr lang="en-US" dirty="0"/>
            <a:t>MODEL SELECTION</a:t>
          </a:r>
        </a:p>
        <a:p>
          <a:endParaRPr lang="en-IN" dirty="0"/>
        </a:p>
      </dgm:t>
    </dgm:pt>
    <dgm:pt modelId="{191B526A-0038-4844-A491-D63046201C54}" type="parTrans" cxnId="{D786442A-1D59-4EAD-852A-855EB756D307}">
      <dgm:prSet/>
      <dgm:spPr/>
      <dgm:t>
        <a:bodyPr/>
        <a:lstStyle/>
        <a:p>
          <a:endParaRPr lang="en-IN"/>
        </a:p>
      </dgm:t>
    </dgm:pt>
    <dgm:pt modelId="{DF9B600C-3132-450C-91BB-BD5C7528CA15}" type="sibTrans" cxnId="{D786442A-1D59-4EAD-852A-855EB756D307}">
      <dgm:prSet/>
      <dgm:spPr/>
      <dgm:t>
        <a:bodyPr/>
        <a:lstStyle/>
        <a:p>
          <a:endParaRPr lang="en-IN"/>
        </a:p>
      </dgm:t>
    </dgm:pt>
    <dgm:pt modelId="{73E16A17-9B76-4F35-9E2D-A0313059C798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22A84D91-6DA0-4939-81F9-32BF02EE33B5}" type="parTrans" cxnId="{4629A451-9E38-4D59-84E1-15A993BEB5D7}">
      <dgm:prSet/>
      <dgm:spPr/>
      <dgm:t>
        <a:bodyPr/>
        <a:lstStyle/>
        <a:p>
          <a:endParaRPr lang="en-IN"/>
        </a:p>
      </dgm:t>
    </dgm:pt>
    <dgm:pt modelId="{174AD652-F693-4B85-8EC8-92537BA421BB}" type="sibTrans" cxnId="{4629A451-9E38-4D59-84E1-15A993BEB5D7}">
      <dgm:prSet/>
      <dgm:spPr/>
      <dgm:t>
        <a:bodyPr/>
        <a:lstStyle/>
        <a:p>
          <a:endParaRPr lang="en-IN"/>
        </a:p>
      </dgm:t>
    </dgm:pt>
    <dgm:pt modelId="{BC7CD7C7-0D2B-4652-BAAA-BB86E18157F5}" type="pres">
      <dgm:prSet presAssocID="{C4B88BCA-BECB-4124-8AED-B09E3F309B5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7219FD-72D4-4F90-A870-E3B09D50B7B3}" type="pres">
      <dgm:prSet presAssocID="{ADFBC41F-340F-4A52-AC80-C1FEF574E8FC}" presName="node" presStyleLbl="node1" presStyleIdx="0" presStyleCnt="6" custLinFactNeighborX="23989" custLinFactNeighborY="1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4CF51-E427-42F8-B4CA-3F348C1F2886}" type="pres">
      <dgm:prSet presAssocID="{F87C27FF-19FF-4094-9CE8-620083322F63}" presName="sibTrans" presStyleLbl="sibTrans2D1" presStyleIdx="0" presStyleCnt="5" custLinFactNeighborY="0"/>
      <dgm:spPr/>
      <dgm:t>
        <a:bodyPr/>
        <a:lstStyle/>
        <a:p>
          <a:endParaRPr lang="en-US"/>
        </a:p>
      </dgm:t>
    </dgm:pt>
    <dgm:pt modelId="{64649185-0685-45F2-BC99-E26A89F86434}" type="pres">
      <dgm:prSet presAssocID="{F87C27FF-19FF-4094-9CE8-620083322F6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117F1AF-14EC-405F-99E3-99C4086F931C}" type="pres">
      <dgm:prSet presAssocID="{DCE614AC-8438-4712-8B4D-95770259933C}" presName="node" presStyleLbl="node1" presStyleIdx="1" presStyleCnt="6" custLinFactNeighborX="19140" custLinFactNeighborY="1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9D5AF-0CF4-4553-8339-7CDD2D03A54C}" type="pres">
      <dgm:prSet presAssocID="{EDB2BD72-6949-4FE7-8126-D8C2B59078B4}" presName="sibTrans" presStyleLbl="sibTrans2D1" presStyleIdx="1" presStyleCnt="5" custAng="0"/>
      <dgm:spPr/>
      <dgm:t>
        <a:bodyPr/>
        <a:lstStyle/>
        <a:p>
          <a:endParaRPr lang="en-US"/>
        </a:p>
      </dgm:t>
    </dgm:pt>
    <dgm:pt modelId="{73FB7B18-5529-44EA-A3C4-A03AD63DF02C}" type="pres">
      <dgm:prSet presAssocID="{EDB2BD72-6949-4FE7-8126-D8C2B59078B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156E9ED-0D14-4631-8024-2050FDB4F8CE}" type="pres">
      <dgm:prSet presAssocID="{623CD004-BCC0-4CCD-B2E2-18F512C4F74E}" presName="node" presStyleLbl="node1" presStyleIdx="2" presStyleCnt="6" custLinFactNeighborX="12474" custLinFactNeighborY="1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A329F0-5897-46F3-A605-1462D9CAF534}" type="pres">
      <dgm:prSet presAssocID="{8FA04357-B14B-4C61-A448-20F898CAEE6E}" presName="sibTrans" presStyleLbl="sibTrans2D1" presStyleIdx="2" presStyleCnt="5" custAng="21519914"/>
      <dgm:spPr/>
      <dgm:t>
        <a:bodyPr/>
        <a:lstStyle/>
        <a:p>
          <a:endParaRPr lang="en-US"/>
        </a:p>
      </dgm:t>
    </dgm:pt>
    <dgm:pt modelId="{72666882-AAFC-482C-85AA-8C3DFAA3FD02}" type="pres">
      <dgm:prSet presAssocID="{8FA04357-B14B-4C61-A448-20F898CAEE6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537B9B8-32F1-47A7-BDAD-85F569416CF6}" type="pres">
      <dgm:prSet presAssocID="{A837D6C1-5E10-4CF9-9FDC-E81A17AEC7DE}" presName="node" presStyleLbl="node1" presStyleIdx="3" presStyleCnt="6" custLinFactNeighborX="10811" custLinFactNeighborY="-91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5875B-EB63-4FEC-AD40-7054225119CD}" type="pres">
      <dgm:prSet presAssocID="{546566F0-A7DA-4700-80D5-7FCC7D9DBFE1}" presName="sibTrans" presStyleLbl="sibTrans2D1" presStyleIdx="3" presStyleCnt="5" custAng="21583563" custLinFactNeighborX="4801"/>
      <dgm:spPr/>
      <dgm:t>
        <a:bodyPr/>
        <a:lstStyle/>
        <a:p>
          <a:endParaRPr lang="en-US"/>
        </a:p>
      </dgm:t>
    </dgm:pt>
    <dgm:pt modelId="{2BE71603-CA90-4402-9A13-798A714A2F9A}" type="pres">
      <dgm:prSet presAssocID="{546566F0-A7DA-4700-80D5-7FCC7D9DBFE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1903AF6-264F-406C-8E0E-5A1C80C221A4}" type="pres">
      <dgm:prSet presAssocID="{96AE9425-A4E6-4FD3-BA6F-C1C51A219406}" presName="node" presStyleLbl="node1" presStyleIdx="4" presStyleCnt="6" custLinFactNeighborX="20008" custLinFactNeighborY="-107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3726D-703B-4745-9E13-E046154DD0A0}" type="pres">
      <dgm:prSet presAssocID="{DF9B600C-3132-450C-91BB-BD5C7528CA15}" presName="sibTrans" presStyleLbl="sibTrans2D1" presStyleIdx="4" presStyleCnt="5" custAng="21477713"/>
      <dgm:spPr/>
      <dgm:t>
        <a:bodyPr/>
        <a:lstStyle/>
        <a:p>
          <a:endParaRPr lang="en-US"/>
        </a:p>
      </dgm:t>
    </dgm:pt>
    <dgm:pt modelId="{81DB691C-490A-4AAA-8D9B-5607C65E3091}" type="pres">
      <dgm:prSet presAssocID="{DF9B600C-3132-450C-91BB-BD5C7528CA15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5A8F6C-CF58-4494-B25B-C3B7BF872EC0}" type="pres">
      <dgm:prSet presAssocID="{73E16A17-9B76-4F35-9E2D-A0313059C798}" presName="node" presStyleLbl="node1" presStyleIdx="5" presStyleCnt="6" custLinFactNeighborX="24081" custLinFactNeighborY="-13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8BC24C-BB88-4A7F-A55E-A5EDCEA11D24}" srcId="{C4B88BCA-BECB-4124-8AED-B09E3F309B5E}" destId="{A837D6C1-5E10-4CF9-9FDC-E81A17AEC7DE}" srcOrd="3" destOrd="0" parTransId="{338BDDB3-27C7-47A5-89E0-54C03001EB01}" sibTransId="{546566F0-A7DA-4700-80D5-7FCC7D9DBFE1}"/>
    <dgm:cxn modelId="{DD7958AA-BD78-4E53-B818-73E4029A2CDC}" type="presOf" srcId="{546566F0-A7DA-4700-80D5-7FCC7D9DBFE1}" destId="{2BE71603-CA90-4402-9A13-798A714A2F9A}" srcOrd="1" destOrd="0" presId="urn:microsoft.com/office/officeart/2005/8/layout/process5"/>
    <dgm:cxn modelId="{4629A451-9E38-4D59-84E1-15A993BEB5D7}" srcId="{C4B88BCA-BECB-4124-8AED-B09E3F309B5E}" destId="{73E16A17-9B76-4F35-9E2D-A0313059C798}" srcOrd="5" destOrd="0" parTransId="{22A84D91-6DA0-4939-81F9-32BF02EE33B5}" sibTransId="{174AD652-F693-4B85-8EC8-92537BA421BB}"/>
    <dgm:cxn modelId="{06593716-BB70-4480-9598-93CC819E2DF6}" type="presOf" srcId="{EDB2BD72-6949-4FE7-8126-D8C2B59078B4}" destId="{6839D5AF-0CF4-4553-8339-7CDD2D03A54C}" srcOrd="0" destOrd="0" presId="urn:microsoft.com/office/officeart/2005/8/layout/process5"/>
    <dgm:cxn modelId="{8845C282-0DE6-43C3-B13D-0EFA996C01D6}" type="presOf" srcId="{96AE9425-A4E6-4FD3-BA6F-C1C51A219406}" destId="{E1903AF6-264F-406C-8E0E-5A1C80C221A4}" srcOrd="0" destOrd="0" presId="urn:microsoft.com/office/officeart/2005/8/layout/process5"/>
    <dgm:cxn modelId="{706E707E-489B-46C1-9FD6-7E843EFA487E}" type="presOf" srcId="{DCE614AC-8438-4712-8B4D-95770259933C}" destId="{0117F1AF-14EC-405F-99E3-99C4086F931C}" srcOrd="0" destOrd="0" presId="urn:microsoft.com/office/officeart/2005/8/layout/process5"/>
    <dgm:cxn modelId="{A80EFA75-08D3-4C03-AEE0-B897F4E6E925}" type="presOf" srcId="{546566F0-A7DA-4700-80D5-7FCC7D9DBFE1}" destId="{D435875B-EB63-4FEC-AD40-7054225119CD}" srcOrd="0" destOrd="0" presId="urn:microsoft.com/office/officeart/2005/8/layout/process5"/>
    <dgm:cxn modelId="{E46F6AE3-9441-475D-A3EB-D9D25FF3CA7D}" type="presOf" srcId="{F87C27FF-19FF-4094-9CE8-620083322F63}" destId="{12B4CF51-E427-42F8-B4CA-3F348C1F2886}" srcOrd="0" destOrd="0" presId="urn:microsoft.com/office/officeart/2005/8/layout/process5"/>
    <dgm:cxn modelId="{D786442A-1D59-4EAD-852A-855EB756D307}" srcId="{C4B88BCA-BECB-4124-8AED-B09E3F309B5E}" destId="{96AE9425-A4E6-4FD3-BA6F-C1C51A219406}" srcOrd="4" destOrd="0" parTransId="{191B526A-0038-4844-A491-D63046201C54}" sibTransId="{DF9B600C-3132-450C-91BB-BD5C7528CA15}"/>
    <dgm:cxn modelId="{5FEAA903-1139-4FC1-8205-8D3FFDAA2718}" type="presOf" srcId="{DF9B600C-3132-450C-91BB-BD5C7528CA15}" destId="{81DB691C-490A-4AAA-8D9B-5607C65E3091}" srcOrd="1" destOrd="0" presId="urn:microsoft.com/office/officeart/2005/8/layout/process5"/>
    <dgm:cxn modelId="{D5E26B7E-DD26-493F-BCA7-DF00EB77A987}" type="presOf" srcId="{C4B88BCA-BECB-4124-8AED-B09E3F309B5E}" destId="{BC7CD7C7-0D2B-4652-BAAA-BB86E18157F5}" srcOrd="0" destOrd="0" presId="urn:microsoft.com/office/officeart/2005/8/layout/process5"/>
    <dgm:cxn modelId="{3E13CFA2-2B32-4DD1-950E-24D17A04DE1D}" type="presOf" srcId="{8FA04357-B14B-4C61-A448-20F898CAEE6E}" destId="{72666882-AAFC-482C-85AA-8C3DFAA3FD02}" srcOrd="1" destOrd="0" presId="urn:microsoft.com/office/officeart/2005/8/layout/process5"/>
    <dgm:cxn modelId="{3C05A14B-F4EF-4327-B6CF-0E2FDC651395}" srcId="{C4B88BCA-BECB-4124-8AED-B09E3F309B5E}" destId="{DCE614AC-8438-4712-8B4D-95770259933C}" srcOrd="1" destOrd="0" parTransId="{393FECE8-884A-450B-9E41-B415774B550F}" sibTransId="{EDB2BD72-6949-4FE7-8126-D8C2B59078B4}"/>
    <dgm:cxn modelId="{5761903E-5825-44A5-B006-714054D9BFA1}" type="presOf" srcId="{EDB2BD72-6949-4FE7-8126-D8C2B59078B4}" destId="{73FB7B18-5529-44EA-A3C4-A03AD63DF02C}" srcOrd="1" destOrd="0" presId="urn:microsoft.com/office/officeart/2005/8/layout/process5"/>
    <dgm:cxn modelId="{DE4E70D3-F734-4A17-8907-ED99B084B14D}" type="presOf" srcId="{F87C27FF-19FF-4094-9CE8-620083322F63}" destId="{64649185-0685-45F2-BC99-E26A89F86434}" srcOrd="1" destOrd="0" presId="urn:microsoft.com/office/officeart/2005/8/layout/process5"/>
    <dgm:cxn modelId="{70D73EE7-5026-4FA2-B546-6C2FAA812860}" srcId="{C4B88BCA-BECB-4124-8AED-B09E3F309B5E}" destId="{ADFBC41F-340F-4A52-AC80-C1FEF574E8FC}" srcOrd="0" destOrd="0" parTransId="{91BEFB48-B6CC-46A5-AE91-3140D042518B}" sibTransId="{F87C27FF-19FF-4094-9CE8-620083322F63}"/>
    <dgm:cxn modelId="{4F43B0BB-811A-4A91-B55B-F938AF61371B}" type="presOf" srcId="{623CD004-BCC0-4CCD-B2E2-18F512C4F74E}" destId="{A156E9ED-0D14-4631-8024-2050FDB4F8CE}" srcOrd="0" destOrd="0" presId="urn:microsoft.com/office/officeart/2005/8/layout/process5"/>
    <dgm:cxn modelId="{3BD1BD02-C046-48AE-9BA6-7A6F6D4147EA}" type="presOf" srcId="{8FA04357-B14B-4C61-A448-20F898CAEE6E}" destId="{8EA329F0-5897-46F3-A605-1462D9CAF534}" srcOrd="0" destOrd="0" presId="urn:microsoft.com/office/officeart/2005/8/layout/process5"/>
    <dgm:cxn modelId="{ECD176F4-4D58-41FE-AA83-F5413CC81EB3}" type="presOf" srcId="{A837D6C1-5E10-4CF9-9FDC-E81A17AEC7DE}" destId="{9537B9B8-32F1-47A7-BDAD-85F569416CF6}" srcOrd="0" destOrd="0" presId="urn:microsoft.com/office/officeart/2005/8/layout/process5"/>
    <dgm:cxn modelId="{7D717C0C-B474-4637-B795-802F1CCDCE0F}" srcId="{C4B88BCA-BECB-4124-8AED-B09E3F309B5E}" destId="{623CD004-BCC0-4CCD-B2E2-18F512C4F74E}" srcOrd="2" destOrd="0" parTransId="{A0F8A96C-CC36-45FF-B7C6-689CE4798CDA}" sibTransId="{8FA04357-B14B-4C61-A448-20F898CAEE6E}"/>
    <dgm:cxn modelId="{70ACE76A-4B66-4952-8714-06C635172BD8}" type="presOf" srcId="{73E16A17-9B76-4F35-9E2D-A0313059C798}" destId="{D95A8F6C-CF58-4494-B25B-C3B7BF872EC0}" srcOrd="0" destOrd="0" presId="urn:microsoft.com/office/officeart/2005/8/layout/process5"/>
    <dgm:cxn modelId="{11C3216B-4C60-4B14-B420-EC25C66897D1}" type="presOf" srcId="{DF9B600C-3132-450C-91BB-BD5C7528CA15}" destId="{8B93726D-703B-4745-9E13-E046154DD0A0}" srcOrd="0" destOrd="0" presId="urn:microsoft.com/office/officeart/2005/8/layout/process5"/>
    <dgm:cxn modelId="{DC5F90A0-D9CA-4D82-AB6D-953001C7149F}" type="presOf" srcId="{ADFBC41F-340F-4A52-AC80-C1FEF574E8FC}" destId="{707219FD-72D4-4F90-A870-E3B09D50B7B3}" srcOrd="0" destOrd="0" presId="urn:microsoft.com/office/officeart/2005/8/layout/process5"/>
    <dgm:cxn modelId="{E00E804C-80CA-4A08-A479-37005DB3EE4C}" type="presParOf" srcId="{BC7CD7C7-0D2B-4652-BAAA-BB86E18157F5}" destId="{707219FD-72D4-4F90-A870-E3B09D50B7B3}" srcOrd="0" destOrd="0" presId="urn:microsoft.com/office/officeart/2005/8/layout/process5"/>
    <dgm:cxn modelId="{4B35EAD1-4B06-4511-9CD0-8F1DC405C859}" type="presParOf" srcId="{BC7CD7C7-0D2B-4652-BAAA-BB86E18157F5}" destId="{12B4CF51-E427-42F8-B4CA-3F348C1F2886}" srcOrd="1" destOrd="0" presId="urn:microsoft.com/office/officeart/2005/8/layout/process5"/>
    <dgm:cxn modelId="{57937470-34F4-4554-BB47-CBADCEE54DF7}" type="presParOf" srcId="{12B4CF51-E427-42F8-B4CA-3F348C1F2886}" destId="{64649185-0685-45F2-BC99-E26A89F86434}" srcOrd="0" destOrd="0" presId="urn:microsoft.com/office/officeart/2005/8/layout/process5"/>
    <dgm:cxn modelId="{948205CF-0A76-4320-80C3-8CDAECD2CB78}" type="presParOf" srcId="{BC7CD7C7-0D2B-4652-BAAA-BB86E18157F5}" destId="{0117F1AF-14EC-405F-99E3-99C4086F931C}" srcOrd="2" destOrd="0" presId="urn:microsoft.com/office/officeart/2005/8/layout/process5"/>
    <dgm:cxn modelId="{3F260339-80D3-43E5-BB2B-7D386FC0ECDE}" type="presParOf" srcId="{BC7CD7C7-0D2B-4652-BAAA-BB86E18157F5}" destId="{6839D5AF-0CF4-4553-8339-7CDD2D03A54C}" srcOrd="3" destOrd="0" presId="urn:microsoft.com/office/officeart/2005/8/layout/process5"/>
    <dgm:cxn modelId="{07EE39BA-8891-46F9-951D-8EF760DCF650}" type="presParOf" srcId="{6839D5AF-0CF4-4553-8339-7CDD2D03A54C}" destId="{73FB7B18-5529-44EA-A3C4-A03AD63DF02C}" srcOrd="0" destOrd="0" presId="urn:microsoft.com/office/officeart/2005/8/layout/process5"/>
    <dgm:cxn modelId="{3070014F-62DF-439E-82D1-BEB18A3BBF36}" type="presParOf" srcId="{BC7CD7C7-0D2B-4652-BAAA-BB86E18157F5}" destId="{A156E9ED-0D14-4631-8024-2050FDB4F8CE}" srcOrd="4" destOrd="0" presId="urn:microsoft.com/office/officeart/2005/8/layout/process5"/>
    <dgm:cxn modelId="{C3636822-71F5-483B-8CD4-C035CF0848B9}" type="presParOf" srcId="{BC7CD7C7-0D2B-4652-BAAA-BB86E18157F5}" destId="{8EA329F0-5897-46F3-A605-1462D9CAF534}" srcOrd="5" destOrd="0" presId="urn:microsoft.com/office/officeart/2005/8/layout/process5"/>
    <dgm:cxn modelId="{CB70986D-089B-4C6C-AE05-B06DBF618BFF}" type="presParOf" srcId="{8EA329F0-5897-46F3-A605-1462D9CAF534}" destId="{72666882-AAFC-482C-85AA-8C3DFAA3FD02}" srcOrd="0" destOrd="0" presId="urn:microsoft.com/office/officeart/2005/8/layout/process5"/>
    <dgm:cxn modelId="{6B2091FB-B76D-4F6A-A7E4-F6EB937D2296}" type="presParOf" srcId="{BC7CD7C7-0D2B-4652-BAAA-BB86E18157F5}" destId="{9537B9B8-32F1-47A7-BDAD-85F569416CF6}" srcOrd="6" destOrd="0" presId="urn:microsoft.com/office/officeart/2005/8/layout/process5"/>
    <dgm:cxn modelId="{5AAA01F5-507B-4561-BAC3-AE2CBAE1A750}" type="presParOf" srcId="{BC7CD7C7-0D2B-4652-BAAA-BB86E18157F5}" destId="{D435875B-EB63-4FEC-AD40-7054225119CD}" srcOrd="7" destOrd="0" presId="urn:microsoft.com/office/officeart/2005/8/layout/process5"/>
    <dgm:cxn modelId="{F32CB3B9-3CEF-4167-8750-9E1ABCE81326}" type="presParOf" srcId="{D435875B-EB63-4FEC-AD40-7054225119CD}" destId="{2BE71603-CA90-4402-9A13-798A714A2F9A}" srcOrd="0" destOrd="0" presId="urn:microsoft.com/office/officeart/2005/8/layout/process5"/>
    <dgm:cxn modelId="{24F9DC18-8875-4127-86CA-604E3C24CA4C}" type="presParOf" srcId="{BC7CD7C7-0D2B-4652-BAAA-BB86E18157F5}" destId="{E1903AF6-264F-406C-8E0E-5A1C80C221A4}" srcOrd="8" destOrd="0" presId="urn:microsoft.com/office/officeart/2005/8/layout/process5"/>
    <dgm:cxn modelId="{3F8C4424-3463-434F-B5C8-22EE3640CCC3}" type="presParOf" srcId="{BC7CD7C7-0D2B-4652-BAAA-BB86E18157F5}" destId="{8B93726D-703B-4745-9E13-E046154DD0A0}" srcOrd="9" destOrd="0" presId="urn:microsoft.com/office/officeart/2005/8/layout/process5"/>
    <dgm:cxn modelId="{47AA30B9-5ABA-49E8-A1E8-1BA89246576C}" type="presParOf" srcId="{8B93726D-703B-4745-9E13-E046154DD0A0}" destId="{81DB691C-490A-4AAA-8D9B-5607C65E3091}" srcOrd="0" destOrd="0" presId="urn:microsoft.com/office/officeart/2005/8/layout/process5"/>
    <dgm:cxn modelId="{E09DA0FA-5483-412F-8F3E-54DDD2824DC5}" type="presParOf" srcId="{BC7CD7C7-0D2B-4652-BAAA-BB86E18157F5}" destId="{D95A8F6C-CF58-4494-B25B-C3B7BF872EC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4F6E03-42D8-40D9-B401-B1A2DDF512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0C3493-9DBE-44EE-82CC-C7AAC7C0EC10}">
      <dgm:prSet phldrT="[Text]"/>
      <dgm:spPr/>
      <dgm:t>
        <a:bodyPr/>
        <a:lstStyle/>
        <a:p>
          <a:r>
            <a:rPr lang="en-US" dirty="0"/>
            <a:t>Decision Tree</a:t>
          </a:r>
          <a:endParaRPr lang="en-IN" dirty="0"/>
        </a:p>
      </dgm:t>
    </dgm:pt>
    <dgm:pt modelId="{BDB7DDD4-7E3E-427B-8428-D802208CD89D}" type="parTrans" cxnId="{0E0B9FF1-F4A7-4661-817A-56916A4F78F4}">
      <dgm:prSet/>
      <dgm:spPr/>
      <dgm:t>
        <a:bodyPr/>
        <a:lstStyle/>
        <a:p>
          <a:endParaRPr lang="en-IN"/>
        </a:p>
      </dgm:t>
    </dgm:pt>
    <dgm:pt modelId="{BBFF0B01-20E8-42B8-B4E4-7CE540F99F19}" type="sibTrans" cxnId="{0E0B9FF1-F4A7-4661-817A-56916A4F78F4}">
      <dgm:prSet/>
      <dgm:spPr/>
      <dgm:t>
        <a:bodyPr/>
        <a:lstStyle/>
        <a:p>
          <a:endParaRPr lang="en-IN"/>
        </a:p>
      </dgm:t>
    </dgm:pt>
    <dgm:pt modelId="{6EECAB00-56AF-4467-8D8D-E541E2957330}" type="asst">
      <dgm:prSet phldrT="[Text]"/>
      <dgm:spPr/>
      <dgm:t>
        <a:bodyPr/>
        <a:lstStyle/>
        <a:p>
          <a:r>
            <a:rPr lang="en-US" dirty="0"/>
            <a:t>Overfit</a:t>
          </a:r>
        </a:p>
        <a:p>
          <a:r>
            <a:rPr lang="en-US" dirty="0"/>
            <a:t>100% accuracy</a:t>
          </a:r>
          <a:endParaRPr lang="en-IN" dirty="0"/>
        </a:p>
      </dgm:t>
    </dgm:pt>
    <dgm:pt modelId="{9DDCA1E0-9F5F-4D5B-B1D2-6057E84ACF5F}" type="parTrans" cxnId="{DAD751DC-E238-4F79-9BDF-BDA581A9B49A}">
      <dgm:prSet/>
      <dgm:spPr/>
      <dgm:t>
        <a:bodyPr/>
        <a:lstStyle/>
        <a:p>
          <a:endParaRPr lang="en-IN"/>
        </a:p>
      </dgm:t>
    </dgm:pt>
    <dgm:pt modelId="{05B81FC5-1DC2-4A57-8DD7-5FCB09769106}" type="sibTrans" cxnId="{DAD751DC-E238-4F79-9BDF-BDA581A9B49A}">
      <dgm:prSet/>
      <dgm:spPr/>
      <dgm:t>
        <a:bodyPr/>
        <a:lstStyle/>
        <a:p>
          <a:endParaRPr lang="en-IN"/>
        </a:p>
      </dgm:t>
    </dgm:pt>
    <dgm:pt modelId="{EDEB3394-BEE2-48B2-80C6-9D2E6D82137C}">
      <dgm:prSet phldrT="[Text]"/>
      <dgm:spPr/>
      <dgm:t>
        <a:bodyPr/>
        <a:lstStyle/>
        <a:p>
          <a:r>
            <a:rPr lang="en-US" dirty="0"/>
            <a:t>Gradient Boosting</a:t>
          </a:r>
        </a:p>
        <a:p>
          <a:r>
            <a:rPr lang="en-US" dirty="0"/>
            <a:t>Train-85%</a:t>
          </a:r>
        </a:p>
        <a:p>
          <a:r>
            <a:rPr lang="en-US" dirty="0"/>
            <a:t>Test-88%</a:t>
          </a:r>
          <a:endParaRPr lang="en-IN" dirty="0"/>
        </a:p>
      </dgm:t>
    </dgm:pt>
    <dgm:pt modelId="{B92DA736-498F-4D5B-A654-1A2DDF030080}" type="parTrans" cxnId="{5D9A0D41-48B2-4D3B-8D93-FEC6E130654D}">
      <dgm:prSet/>
      <dgm:spPr/>
      <dgm:t>
        <a:bodyPr/>
        <a:lstStyle/>
        <a:p>
          <a:endParaRPr lang="en-IN"/>
        </a:p>
      </dgm:t>
    </dgm:pt>
    <dgm:pt modelId="{883A7566-694A-4BAF-9949-AE928879F6A4}" type="sibTrans" cxnId="{5D9A0D41-48B2-4D3B-8D93-FEC6E130654D}">
      <dgm:prSet/>
      <dgm:spPr/>
      <dgm:t>
        <a:bodyPr/>
        <a:lstStyle/>
        <a:p>
          <a:endParaRPr lang="en-IN"/>
        </a:p>
      </dgm:t>
    </dgm:pt>
    <dgm:pt modelId="{E114B868-7F3A-4FCE-A741-3FB40B99DB9D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  <a:highlight>
                <a:srgbClr val="FFFF00"/>
              </a:highlight>
            </a:rPr>
            <a:t>Xg</a:t>
          </a:r>
          <a:r>
            <a:rPr lang="en-US" dirty="0">
              <a:solidFill>
                <a:schemeClr val="tx1"/>
              </a:solidFill>
              <a:highlight>
                <a:srgbClr val="FFFF00"/>
              </a:highlight>
            </a:rPr>
            <a:t> Boosting</a:t>
          </a:r>
        </a:p>
        <a:p>
          <a:r>
            <a:rPr lang="en-US" dirty="0">
              <a:solidFill>
                <a:schemeClr val="tx1"/>
              </a:solidFill>
              <a:highlight>
                <a:srgbClr val="FFFF00"/>
              </a:highlight>
            </a:rPr>
            <a:t>Train-80%</a:t>
          </a:r>
        </a:p>
        <a:p>
          <a:r>
            <a:rPr lang="en-US" dirty="0">
              <a:solidFill>
                <a:schemeClr val="tx1"/>
              </a:solidFill>
              <a:highlight>
                <a:srgbClr val="FFFF00"/>
              </a:highlight>
            </a:rPr>
            <a:t>Test-78%</a:t>
          </a:r>
          <a:endParaRPr lang="en-IN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7610F407-3552-4C71-89CF-14D7B84A01D3}" type="parTrans" cxnId="{BFB3189C-4272-43D5-935A-655EDDD12479}">
      <dgm:prSet/>
      <dgm:spPr/>
      <dgm:t>
        <a:bodyPr/>
        <a:lstStyle/>
        <a:p>
          <a:endParaRPr lang="en-IN"/>
        </a:p>
      </dgm:t>
    </dgm:pt>
    <dgm:pt modelId="{472E9192-2454-4C82-87D3-F6029A2B61E1}" type="sibTrans" cxnId="{BFB3189C-4272-43D5-935A-655EDDD12479}">
      <dgm:prSet/>
      <dgm:spPr/>
      <dgm:t>
        <a:bodyPr/>
        <a:lstStyle/>
        <a:p>
          <a:endParaRPr lang="en-IN"/>
        </a:p>
      </dgm:t>
    </dgm:pt>
    <dgm:pt modelId="{90E5BEA0-0BA5-4318-B7A8-EE3C4FE93180}">
      <dgm:prSet/>
      <dgm:spPr/>
      <dgm:t>
        <a:bodyPr/>
        <a:lstStyle/>
        <a:p>
          <a:r>
            <a:rPr lang="en-US" dirty="0"/>
            <a:t>Random Forest</a:t>
          </a:r>
        </a:p>
        <a:p>
          <a:r>
            <a:rPr lang="en-US" dirty="0"/>
            <a:t>Train- 72%</a:t>
          </a:r>
        </a:p>
        <a:p>
          <a:r>
            <a:rPr lang="en-US" dirty="0"/>
            <a:t>Test- 71%</a:t>
          </a:r>
          <a:endParaRPr lang="en-IN" dirty="0"/>
        </a:p>
      </dgm:t>
    </dgm:pt>
    <dgm:pt modelId="{E074B74D-9BF2-4ADC-A059-A7E5E757C3A4}" type="parTrans" cxnId="{94219560-EB23-4F56-83D0-880EF7BB21F9}">
      <dgm:prSet/>
      <dgm:spPr/>
      <dgm:t>
        <a:bodyPr/>
        <a:lstStyle/>
        <a:p>
          <a:endParaRPr lang="en-IN"/>
        </a:p>
      </dgm:t>
    </dgm:pt>
    <dgm:pt modelId="{CECF6C07-A014-4702-9983-E10EF44A9226}" type="sibTrans" cxnId="{94219560-EB23-4F56-83D0-880EF7BB21F9}">
      <dgm:prSet/>
      <dgm:spPr/>
      <dgm:t>
        <a:bodyPr/>
        <a:lstStyle/>
        <a:p>
          <a:endParaRPr lang="en-IN"/>
        </a:p>
      </dgm:t>
    </dgm:pt>
    <dgm:pt modelId="{7194F56F-1851-44CA-B29C-6BA5136111EF}">
      <dgm:prSet/>
      <dgm:spPr/>
      <dgm:t>
        <a:bodyPr/>
        <a:lstStyle/>
        <a:p>
          <a:r>
            <a:rPr lang="en-US" dirty="0"/>
            <a:t>After Pruning</a:t>
          </a:r>
        </a:p>
        <a:p>
          <a:r>
            <a:rPr lang="en-IN" dirty="0"/>
            <a:t>Train – 70%</a:t>
          </a:r>
        </a:p>
        <a:p>
          <a:r>
            <a:rPr lang="en-IN" dirty="0"/>
            <a:t>Test- 69%</a:t>
          </a:r>
        </a:p>
      </dgm:t>
    </dgm:pt>
    <dgm:pt modelId="{ABB65ED0-96FF-4A41-8822-0EEC2F356957}" type="parTrans" cxnId="{5416A145-95AD-4E13-AFC1-FB96B408C2F5}">
      <dgm:prSet/>
      <dgm:spPr/>
      <dgm:t>
        <a:bodyPr/>
        <a:lstStyle/>
        <a:p>
          <a:endParaRPr lang="en-IN"/>
        </a:p>
      </dgm:t>
    </dgm:pt>
    <dgm:pt modelId="{39E24DA8-1F66-470C-8447-8D45A5ACA7F0}" type="sibTrans" cxnId="{5416A145-95AD-4E13-AFC1-FB96B408C2F5}">
      <dgm:prSet/>
      <dgm:spPr/>
      <dgm:t>
        <a:bodyPr/>
        <a:lstStyle/>
        <a:p>
          <a:endParaRPr lang="en-IN"/>
        </a:p>
      </dgm:t>
    </dgm:pt>
    <dgm:pt modelId="{37001210-36B6-4A9E-9772-11E180E6D90F}" type="pres">
      <dgm:prSet presAssocID="{BA4F6E03-42D8-40D9-B401-B1A2DDF512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ABF9278-1C5C-4073-8697-76511C6E5767}" type="pres">
      <dgm:prSet presAssocID="{520C3493-9DBE-44EE-82CC-C7AAC7C0EC10}" presName="hierRoot1" presStyleCnt="0">
        <dgm:presLayoutVars>
          <dgm:hierBranch val="init"/>
        </dgm:presLayoutVars>
      </dgm:prSet>
      <dgm:spPr/>
    </dgm:pt>
    <dgm:pt modelId="{23F0EDE3-4EF6-428D-9BF3-B836BF8C3057}" type="pres">
      <dgm:prSet presAssocID="{520C3493-9DBE-44EE-82CC-C7AAC7C0EC10}" presName="rootComposite1" presStyleCnt="0"/>
      <dgm:spPr/>
    </dgm:pt>
    <dgm:pt modelId="{247BEF89-E96E-45DD-8F64-D01BFEBC6AA9}" type="pres">
      <dgm:prSet presAssocID="{520C3493-9DBE-44EE-82CC-C7AAC7C0EC10}" presName="rootText1" presStyleLbl="node0" presStyleIdx="0" presStyleCnt="1" custLinFactY="-793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34B484-0979-491C-A2C7-FBA5045C2020}" type="pres">
      <dgm:prSet presAssocID="{520C3493-9DBE-44EE-82CC-C7AAC7C0EC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B2DB9FE-3609-4202-8BD5-49459D66BE84}" type="pres">
      <dgm:prSet presAssocID="{520C3493-9DBE-44EE-82CC-C7AAC7C0EC10}" presName="hierChild2" presStyleCnt="0"/>
      <dgm:spPr/>
    </dgm:pt>
    <dgm:pt modelId="{3701CA8E-C6FC-4BCD-B8BE-64BB404A5EC1}" type="pres">
      <dgm:prSet presAssocID="{ABB65ED0-96FF-4A41-8822-0EEC2F356957}" presName="Name37" presStyleLbl="parChTrans1D2" presStyleIdx="0" presStyleCnt="5"/>
      <dgm:spPr/>
      <dgm:t>
        <a:bodyPr/>
        <a:lstStyle/>
        <a:p>
          <a:endParaRPr lang="en-US"/>
        </a:p>
      </dgm:t>
    </dgm:pt>
    <dgm:pt modelId="{55522C23-DF54-4A96-B26C-8C80B4487ACC}" type="pres">
      <dgm:prSet presAssocID="{7194F56F-1851-44CA-B29C-6BA5136111EF}" presName="hierRoot2" presStyleCnt="0">
        <dgm:presLayoutVars>
          <dgm:hierBranch val="init"/>
        </dgm:presLayoutVars>
      </dgm:prSet>
      <dgm:spPr/>
    </dgm:pt>
    <dgm:pt modelId="{BED02ED8-5DA2-4E72-9817-C61FE30B9C9E}" type="pres">
      <dgm:prSet presAssocID="{7194F56F-1851-44CA-B29C-6BA5136111EF}" presName="rootComposite" presStyleCnt="0"/>
      <dgm:spPr/>
    </dgm:pt>
    <dgm:pt modelId="{378326CB-485F-4D7E-84B4-EAFE2F5260ED}" type="pres">
      <dgm:prSet presAssocID="{7194F56F-1851-44CA-B29C-6BA5136111EF}" presName="rootText" presStyleLbl="node2" presStyleIdx="0" presStyleCnt="4" custLinFactX="100000" custLinFactY="-42000" custLinFactNeighborX="15508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EDB3BE-7338-48C7-A476-07C81AA33449}" type="pres">
      <dgm:prSet presAssocID="{7194F56F-1851-44CA-B29C-6BA5136111EF}" presName="rootConnector" presStyleLbl="node2" presStyleIdx="0" presStyleCnt="4"/>
      <dgm:spPr/>
      <dgm:t>
        <a:bodyPr/>
        <a:lstStyle/>
        <a:p>
          <a:endParaRPr lang="en-US"/>
        </a:p>
      </dgm:t>
    </dgm:pt>
    <dgm:pt modelId="{811A42C3-71E5-48DD-A8DE-4CD31985A923}" type="pres">
      <dgm:prSet presAssocID="{7194F56F-1851-44CA-B29C-6BA5136111EF}" presName="hierChild4" presStyleCnt="0"/>
      <dgm:spPr/>
    </dgm:pt>
    <dgm:pt modelId="{8A653CAA-8889-4D87-955F-9B584FFF4230}" type="pres">
      <dgm:prSet presAssocID="{7194F56F-1851-44CA-B29C-6BA5136111EF}" presName="hierChild5" presStyleCnt="0"/>
      <dgm:spPr/>
    </dgm:pt>
    <dgm:pt modelId="{F37E892C-4960-44A8-BE2F-B053CD39B2EB}" type="pres">
      <dgm:prSet presAssocID="{E074B74D-9BF2-4ADC-A059-A7E5E757C3A4}" presName="Name37" presStyleLbl="parChTrans1D2" presStyleIdx="1" presStyleCnt="5"/>
      <dgm:spPr/>
      <dgm:t>
        <a:bodyPr/>
        <a:lstStyle/>
        <a:p>
          <a:endParaRPr lang="en-US"/>
        </a:p>
      </dgm:t>
    </dgm:pt>
    <dgm:pt modelId="{A13EDC50-AD77-429B-8E62-06E23C067090}" type="pres">
      <dgm:prSet presAssocID="{90E5BEA0-0BA5-4318-B7A8-EE3C4FE93180}" presName="hierRoot2" presStyleCnt="0">
        <dgm:presLayoutVars>
          <dgm:hierBranch val="init"/>
        </dgm:presLayoutVars>
      </dgm:prSet>
      <dgm:spPr/>
    </dgm:pt>
    <dgm:pt modelId="{094603A4-B10A-473E-AF99-8568BAEDC581}" type="pres">
      <dgm:prSet presAssocID="{90E5BEA0-0BA5-4318-B7A8-EE3C4FE93180}" presName="rootComposite" presStyleCnt="0"/>
      <dgm:spPr/>
    </dgm:pt>
    <dgm:pt modelId="{6040FCF6-2562-4311-BDBE-AA62FC3CBB39}" type="pres">
      <dgm:prSet presAssocID="{90E5BEA0-0BA5-4318-B7A8-EE3C4FE93180}" presName="rootText" presStyleLbl="node2" presStyleIdx="1" presStyleCnt="4" custLinFactNeighborX="-78723" custLinFactNeighborY="143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A2842D-C9D2-4420-AB28-86A474C6887B}" type="pres">
      <dgm:prSet presAssocID="{90E5BEA0-0BA5-4318-B7A8-EE3C4FE93180}" presName="rootConnector" presStyleLbl="node2" presStyleIdx="1" presStyleCnt="4"/>
      <dgm:spPr/>
      <dgm:t>
        <a:bodyPr/>
        <a:lstStyle/>
        <a:p>
          <a:endParaRPr lang="en-US"/>
        </a:p>
      </dgm:t>
    </dgm:pt>
    <dgm:pt modelId="{24345EE1-FD5B-4CCB-A47D-92A1DCB7629C}" type="pres">
      <dgm:prSet presAssocID="{90E5BEA0-0BA5-4318-B7A8-EE3C4FE93180}" presName="hierChild4" presStyleCnt="0"/>
      <dgm:spPr/>
    </dgm:pt>
    <dgm:pt modelId="{158A0BBF-1711-4082-9E8E-90DA80C93E85}" type="pres">
      <dgm:prSet presAssocID="{90E5BEA0-0BA5-4318-B7A8-EE3C4FE93180}" presName="hierChild5" presStyleCnt="0"/>
      <dgm:spPr/>
    </dgm:pt>
    <dgm:pt modelId="{A0EC0A52-EC83-46DB-8F36-18E25E69180E}" type="pres">
      <dgm:prSet presAssocID="{B92DA736-498F-4D5B-A654-1A2DDF030080}" presName="Name37" presStyleLbl="parChTrans1D2" presStyleIdx="2" presStyleCnt="5"/>
      <dgm:spPr/>
      <dgm:t>
        <a:bodyPr/>
        <a:lstStyle/>
        <a:p>
          <a:endParaRPr lang="en-US"/>
        </a:p>
      </dgm:t>
    </dgm:pt>
    <dgm:pt modelId="{E082D1C9-014F-44B4-9636-AA327FF98075}" type="pres">
      <dgm:prSet presAssocID="{EDEB3394-BEE2-48B2-80C6-9D2E6D82137C}" presName="hierRoot2" presStyleCnt="0">
        <dgm:presLayoutVars>
          <dgm:hierBranch val="init"/>
        </dgm:presLayoutVars>
      </dgm:prSet>
      <dgm:spPr/>
    </dgm:pt>
    <dgm:pt modelId="{AD0B6E8F-274D-432D-A367-AD80AF3680F8}" type="pres">
      <dgm:prSet presAssocID="{EDEB3394-BEE2-48B2-80C6-9D2E6D82137C}" presName="rootComposite" presStyleCnt="0"/>
      <dgm:spPr/>
    </dgm:pt>
    <dgm:pt modelId="{91649398-D9BF-47C7-B099-388B1AA0F715}" type="pres">
      <dgm:prSet presAssocID="{EDEB3394-BEE2-48B2-80C6-9D2E6D82137C}" presName="rootText" presStyleLbl="node2" presStyleIdx="2" presStyleCnt="4" custLinFactNeighborX="-60500" custLinFactNeighborY="398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BE11E-59DD-4960-84D4-B435D788CCE6}" type="pres">
      <dgm:prSet presAssocID="{EDEB3394-BEE2-48B2-80C6-9D2E6D82137C}" presName="rootConnector" presStyleLbl="node2" presStyleIdx="2" presStyleCnt="4"/>
      <dgm:spPr/>
      <dgm:t>
        <a:bodyPr/>
        <a:lstStyle/>
        <a:p>
          <a:endParaRPr lang="en-US"/>
        </a:p>
      </dgm:t>
    </dgm:pt>
    <dgm:pt modelId="{3597B0E7-D272-4EA2-A85E-B66730CBDF85}" type="pres">
      <dgm:prSet presAssocID="{EDEB3394-BEE2-48B2-80C6-9D2E6D82137C}" presName="hierChild4" presStyleCnt="0"/>
      <dgm:spPr/>
    </dgm:pt>
    <dgm:pt modelId="{7E1E00CF-E587-4B9D-9949-2FCA13831DD9}" type="pres">
      <dgm:prSet presAssocID="{EDEB3394-BEE2-48B2-80C6-9D2E6D82137C}" presName="hierChild5" presStyleCnt="0"/>
      <dgm:spPr/>
    </dgm:pt>
    <dgm:pt modelId="{92CF5D06-26BF-44AB-B816-8C7D0272D647}" type="pres">
      <dgm:prSet presAssocID="{7610F407-3552-4C71-89CF-14D7B84A01D3}" presName="Name37" presStyleLbl="parChTrans1D2" presStyleIdx="3" presStyleCnt="5"/>
      <dgm:spPr/>
      <dgm:t>
        <a:bodyPr/>
        <a:lstStyle/>
        <a:p>
          <a:endParaRPr lang="en-US"/>
        </a:p>
      </dgm:t>
    </dgm:pt>
    <dgm:pt modelId="{962D3D08-40AA-4DD5-9E2A-28925D8BE7A6}" type="pres">
      <dgm:prSet presAssocID="{E114B868-7F3A-4FCE-A741-3FB40B99DB9D}" presName="hierRoot2" presStyleCnt="0">
        <dgm:presLayoutVars>
          <dgm:hierBranch val="init"/>
        </dgm:presLayoutVars>
      </dgm:prSet>
      <dgm:spPr/>
    </dgm:pt>
    <dgm:pt modelId="{D5544CF3-C556-499D-A88E-39DFE2F18C1A}" type="pres">
      <dgm:prSet presAssocID="{E114B868-7F3A-4FCE-A741-3FB40B99DB9D}" presName="rootComposite" presStyleCnt="0"/>
      <dgm:spPr/>
    </dgm:pt>
    <dgm:pt modelId="{99B66417-8718-453B-8C6C-9E0831EFF7D7}" type="pres">
      <dgm:prSet presAssocID="{E114B868-7F3A-4FCE-A741-3FB40B99DB9D}" presName="rootText" presStyleLbl="node2" presStyleIdx="3" presStyleCnt="4" custLinFactNeighborX="-29650" custLinFactNeighborY="153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1A9B53-C05E-4171-A849-9E13B0AD05DF}" type="pres">
      <dgm:prSet presAssocID="{E114B868-7F3A-4FCE-A741-3FB40B99DB9D}" presName="rootConnector" presStyleLbl="node2" presStyleIdx="3" presStyleCnt="4"/>
      <dgm:spPr/>
      <dgm:t>
        <a:bodyPr/>
        <a:lstStyle/>
        <a:p>
          <a:endParaRPr lang="en-US"/>
        </a:p>
      </dgm:t>
    </dgm:pt>
    <dgm:pt modelId="{999D0763-1411-4FE5-AA12-9A6C6F94F0B8}" type="pres">
      <dgm:prSet presAssocID="{E114B868-7F3A-4FCE-A741-3FB40B99DB9D}" presName="hierChild4" presStyleCnt="0"/>
      <dgm:spPr/>
    </dgm:pt>
    <dgm:pt modelId="{16C342BA-F46E-4B08-A120-F97A403E8966}" type="pres">
      <dgm:prSet presAssocID="{E114B868-7F3A-4FCE-A741-3FB40B99DB9D}" presName="hierChild5" presStyleCnt="0"/>
      <dgm:spPr/>
    </dgm:pt>
    <dgm:pt modelId="{7F9E71E4-8DFD-4243-9242-286F3F247F24}" type="pres">
      <dgm:prSet presAssocID="{520C3493-9DBE-44EE-82CC-C7AAC7C0EC10}" presName="hierChild3" presStyleCnt="0"/>
      <dgm:spPr/>
    </dgm:pt>
    <dgm:pt modelId="{45D48782-457B-41E0-8C6E-FA1E76EC01CF}" type="pres">
      <dgm:prSet presAssocID="{9DDCA1E0-9F5F-4D5B-B1D2-6057E84ACF5F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C071B58A-DAF5-4C12-B314-9BBEB13412F0}" type="pres">
      <dgm:prSet presAssocID="{6EECAB00-56AF-4467-8D8D-E541E2957330}" presName="hierRoot3" presStyleCnt="0">
        <dgm:presLayoutVars>
          <dgm:hierBranch val="init"/>
        </dgm:presLayoutVars>
      </dgm:prSet>
      <dgm:spPr/>
    </dgm:pt>
    <dgm:pt modelId="{CEF8D8C6-D12B-48D4-B6FE-40F7EC4271BB}" type="pres">
      <dgm:prSet presAssocID="{6EECAB00-56AF-4467-8D8D-E541E2957330}" presName="rootComposite3" presStyleCnt="0"/>
      <dgm:spPr/>
    </dgm:pt>
    <dgm:pt modelId="{4C046B3D-8F45-4EAF-A832-7FA758E6956E}" type="pres">
      <dgm:prSet presAssocID="{6EECAB00-56AF-4467-8D8D-E541E2957330}" presName="rootText3" presStyleLbl="asst1" presStyleIdx="0" presStyleCnt="1" custLinFactY="-24731" custLinFactNeighborX="-869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F0E048-0668-4EA7-96EC-E730A00E8079}" type="pres">
      <dgm:prSet presAssocID="{6EECAB00-56AF-4467-8D8D-E541E2957330}" presName="rootConnector3" presStyleLbl="asst1" presStyleIdx="0" presStyleCnt="1"/>
      <dgm:spPr/>
      <dgm:t>
        <a:bodyPr/>
        <a:lstStyle/>
        <a:p>
          <a:endParaRPr lang="en-US"/>
        </a:p>
      </dgm:t>
    </dgm:pt>
    <dgm:pt modelId="{C9FD09CA-8423-4144-A204-194EB0A7B6A6}" type="pres">
      <dgm:prSet presAssocID="{6EECAB00-56AF-4467-8D8D-E541E2957330}" presName="hierChild6" presStyleCnt="0"/>
      <dgm:spPr/>
    </dgm:pt>
    <dgm:pt modelId="{CE5B8375-92B9-41B7-9D88-028962300FA4}" type="pres">
      <dgm:prSet presAssocID="{6EECAB00-56AF-4467-8D8D-E541E2957330}" presName="hierChild7" presStyleCnt="0"/>
      <dgm:spPr/>
    </dgm:pt>
  </dgm:ptLst>
  <dgm:cxnLst>
    <dgm:cxn modelId="{EFC2744B-6DE6-4680-A3BB-2C8A5B0A7EF7}" type="presOf" srcId="{6EECAB00-56AF-4467-8D8D-E541E2957330}" destId="{4C046B3D-8F45-4EAF-A832-7FA758E6956E}" srcOrd="0" destOrd="0" presId="urn:microsoft.com/office/officeart/2005/8/layout/orgChart1"/>
    <dgm:cxn modelId="{78E85A29-C06C-43CC-9830-13D21D26A108}" type="presOf" srcId="{7194F56F-1851-44CA-B29C-6BA5136111EF}" destId="{378326CB-485F-4D7E-84B4-EAFE2F5260ED}" srcOrd="0" destOrd="0" presId="urn:microsoft.com/office/officeart/2005/8/layout/orgChart1"/>
    <dgm:cxn modelId="{0E0B9FF1-F4A7-4661-817A-56916A4F78F4}" srcId="{BA4F6E03-42D8-40D9-B401-B1A2DDF51256}" destId="{520C3493-9DBE-44EE-82CC-C7AAC7C0EC10}" srcOrd="0" destOrd="0" parTransId="{BDB7DDD4-7E3E-427B-8428-D802208CD89D}" sibTransId="{BBFF0B01-20E8-42B8-B4E4-7CE540F99F19}"/>
    <dgm:cxn modelId="{7C11F20E-1FBE-477C-90BD-3476879138EB}" type="presOf" srcId="{90E5BEA0-0BA5-4318-B7A8-EE3C4FE93180}" destId="{EDA2842D-C9D2-4420-AB28-86A474C6887B}" srcOrd="1" destOrd="0" presId="urn:microsoft.com/office/officeart/2005/8/layout/orgChart1"/>
    <dgm:cxn modelId="{DAD751DC-E238-4F79-9BDF-BDA581A9B49A}" srcId="{520C3493-9DBE-44EE-82CC-C7AAC7C0EC10}" destId="{6EECAB00-56AF-4467-8D8D-E541E2957330}" srcOrd="0" destOrd="0" parTransId="{9DDCA1E0-9F5F-4D5B-B1D2-6057E84ACF5F}" sibTransId="{05B81FC5-1DC2-4A57-8DD7-5FCB09769106}"/>
    <dgm:cxn modelId="{5D9A0D41-48B2-4D3B-8D93-FEC6E130654D}" srcId="{520C3493-9DBE-44EE-82CC-C7AAC7C0EC10}" destId="{EDEB3394-BEE2-48B2-80C6-9D2E6D82137C}" srcOrd="3" destOrd="0" parTransId="{B92DA736-498F-4D5B-A654-1A2DDF030080}" sibTransId="{883A7566-694A-4BAF-9949-AE928879F6A4}"/>
    <dgm:cxn modelId="{A7C86F5F-85EF-48BE-9419-EE3F72071902}" type="presOf" srcId="{B92DA736-498F-4D5B-A654-1A2DDF030080}" destId="{A0EC0A52-EC83-46DB-8F36-18E25E69180E}" srcOrd="0" destOrd="0" presId="urn:microsoft.com/office/officeart/2005/8/layout/orgChart1"/>
    <dgm:cxn modelId="{5416A145-95AD-4E13-AFC1-FB96B408C2F5}" srcId="{520C3493-9DBE-44EE-82CC-C7AAC7C0EC10}" destId="{7194F56F-1851-44CA-B29C-6BA5136111EF}" srcOrd="1" destOrd="0" parTransId="{ABB65ED0-96FF-4A41-8822-0EEC2F356957}" sibTransId="{39E24DA8-1F66-470C-8447-8D45A5ACA7F0}"/>
    <dgm:cxn modelId="{5C4DDB50-E924-497D-9FB1-1AD590F5B820}" type="presOf" srcId="{EDEB3394-BEE2-48B2-80C6-9D2E6D82137C}" destId="{0D5BE11E-59DD-4960-84D4-B435D788CCE6}" srcOrd="1" destOrd="0" presId="urn:microsoft.com/office/officeart/2005/8/layout/orgChart1"/>
    <dgm:cxn modelId="{C4405AA1-88DD-43E5-AA07-3DB3379BC9B3}" type="presOf" srcId="{E114B868-7F3A-4FCE-A741-3FB40B99DB9D}" destId="{7E1A9B53-C05E-4171-A849-9E13B0AD05DF}" srcOrd="1" destOrd="0" presId="urn:microsoft.com/office/officeart/2005/8/layout/orgChart1"/>
    <dgm:cxn modelId="{9DFD2A04-F511-4BB4-A6CD-2988EC9D34DA}" type="presOf" srcId="{ABB65ED0-96FF-4A41-8822-0EEC2F356957}" destId="{3701CA8E-C6FC-4BCD-B8BE-64BB404A5EC1}" srcOrd="0" destOrd="0" presId="urn:microsoft.com/office/officeart/2005/8/layout/orgChart1"/>
    <dgm:cxn modelId="{BB6408D9-8683-413B-8F86-5E4EE74150A0}" type="presOf" srcId="{7194F56F-1851-44CA-B29C-6BA5136111EF}" destId="{72EDB3BE-7338-48C7-A476-07C81AA33449}" srcOrd="1" destOrd="0" presId="urn:microsoft.com/office/officeart/2005/8/layout/orgChart1"/>
    <dgm:cxn modelId="{720CF94D-DCC2-443C-A84B-0D8BE5E8827C}" type="presOf" srcId="{9DDCA1E0-9F5F-4D5B-B1D2-6057E84ACF5F}" destId="{45D48782-457B-41E0-8C6E-FA1E76EC01CF}" srcOrd="0" destOrd="0" presId="urn:microsoft.com/office/officeart/2005/8/layout/orgChart1"/>
    <dgm:cxn modelId="{14BC6762-A4E9-4788-98D1-61B1B1DD9CFE}" type="presOf" srcId="{6EECAB00-56AF-4467-8D8D-E541E2957330}" destId="{F6F0E048-0668-4EA7-96EC-E730A00E8079}" srcOrd="1" destOrd="0" presId="urn:microsoft.com/office/officeart/2005/8/layout/orgChart1"/>
    <dgm:cxn modelId="{CD792C1F-EAB5-407C-B444-120C3BB255F8}" type="presOf" srcId="{520C3493-9DBE-44EE-82CC-C7AAC7C0EC10}" destId="{247BEF89-E96E-45DD-8F64-D01BFEBC6AA9}" srcOrd="0" destOrd="0" presId="urn:microsoft.com/office/officeart/2005/8/layout/orgChart1"/>
    <dgm:cxn modelId="{1658CDA4-F3F6-42BF-AA99-11A580B043C7}" type="presOf" srcId="{E114B868-7F3A-4FCE-A741-3FB40B99DB9D}" destId="{99B66417-8718-453B-8C6C-9E0831EFF7D7}" srcOrd="0" destOrd="0" presId="urn:microsoft.com/office/officeart/2005/8/layout/orgChart1"/>
    <dgm:cxn modelId="{7908ED77-CEF4-4772-9FE2-ABBE38795E43}" type="presOf" srcId="{7610F407-3552-4C71-89CF-14D7B84A01D3}" destId="{92CF5D06-26BF-44AB-B816-8C7D0272D647}" srcOrd="0" destOrd="0" presId="urn:microsoft.com/office/officeart/2005/8/layout/orgChart1"/>
    <dgm:cxn modelId="{94219560-EB23-4F56-83D0-880EF7BB21F9}" srcId="{520C3493-9DBE-44EE-82CC-C7AAC7C0EC10}" destId="{90E5BEA0-0BA5-4318-B7A8-EE3C4FE93180}" srcOrd="2" destOrd="0" parTransId="{E074B74D-9BF2-4ADC-A059-A7E5E757C3A4}" sibTransId="{CECF6C07-A014-4702-9983-E10EF44A9226}"/>
    <dgm:cxn modelId="{C9EE2637-B042-4E64-B4F9-A03E125DB699}" type="presOf" srcId="{90E5BEA0-0BA5-4318-B7A8-EE3C4FE93180}" destId="{6040FCF6-2562-4311-BDBE-AA62FC3CBB39}" srcOrd="0" destOrd="0" presId="urn:microsoft.com/office/officeart/2005/8/layout/orgChart1"/>
    <dgm:cxn modelId="{80CF36CC-722B-48B8-A327-1463BC2F43AF}" type="presOf" srcId="{EDEB3394-BEE2-48B2-80C6-9D2E6D82137C}" destId="{91649398-D9BF-47C7-B099-388B1AA0F715}" srcOrd="0" destOrd="0" presId="urn:microsoft.com/office/officeart/2005/8/layout/orgChart1"/>
    <dgm:cxn modelId="{85CCFB90-B692-49D1-AE52-698FDCE7318F}" type="presOf" srcId="{BA4F6E03-42D8-40D9-B401-B1A2DDF51256}" destId="{37001210-36B6-4A9E-9772-11E180E6D90F}" srcOrd="0" destOrd="0" presId="urn:microsoft.com/office/officeart/2005/8/layout/orgChart1"/>
    <dgm:cxn modelId="{BFB3189C-4272-43D5-935A-655EDDD12479}" srcId="{520C3493-9DBE-44EE-82CC-C7AAC7C0EC10}" destId="{E114B868-7F3A-4FCE-A741-3FB40B99DB9D}" srcOrd="4" destOrd="0" parTransId="{7610F407-3552-4C71-89CF-14D7B84A01D3}" sibTransId="{472E9192-2454-4C82-87D3-F6029A2B61E1}"/>
    <dgm:cxn modelId="{37552DC2-537F-4A01-BE7E-7B9F87BEADD5}" type="presOf" srcId="{520C3493-9DBE-44EE-82CC-C7AAC7C0EC10}" destId="{5934B484-0979-491C-A2C7-FBA5045C2020}" srcOrd="1" destOrd="0" presId="urn:microsoft.com/office/officeart/2005/8/layout/orgChart1"/>
    <dgm:cxn modelId="{ED62593C-C474-42B1-936D-F8DAB2A31C3F}" type="presOf" srcId="{E074B74D-9BF2-4ADC-A059-A7E5E757C3A4}" destId="{F37E892C-4960-44A8-BE2F-B053CD39B2EB}" srcOrd="0" destOrd="0" presId="urn:microsoft.com/office/officeart/2005/8/layout/orgChart1"/>
    <dgm:cxn modelId="{95057BCD-FC96-4FCE-AE33-6CED0674D073}" type="presParOf" srcId="{37001210-36B6-4A9E-9772-11E180E6D90F}" destId="{CABF9278-1C5C-4073-8697-76511C6E5767}" srcOrd="0" destOrd="0" presId="urn:microsoft.com/office/officeart/2005/8/layout/orgChart1"/>
    <dgm:cxn modelId="{6B8CD8AD-E390-454F-82CC-9BCEB3297F53}" type="presParOf" srcId="{CABF9278-1C5C-4073-8697-76511C6E5767}" destId="{23F0EDE3-4EF6-428D-9BF3-B836BF8C3057}" srcOrd="0" destOrd="0" presId="urn:microsoft.com/office/officeart/2005/8/layout/orgChart1"/>
    <dgm:cxn modelId="{9CDA773A-7D99-41A1-B90F-ADD09D87424B}" type="presParOf" srcId="{23F0EDE3-4EF6-428D-9BF3-B836BF8C3057}" destId="{247BEF89-E96E-45DD-8F64-D01BFEBC6AA9}" srcOrd="0" destOrd="0" presId="urn:microsoft.com/office/officeart/2005/8/layout/orgChart1"/>
    <dgm:cxn modelId="{6F48D4EE-B3E7-4DCE-828A-18218073405B}" type="presParOf" srcId="{23F0EDE3-4EF6-428D-9BF3-B836BF8C3057}" destId="{5934B484-0979-491C-A2C7-FBA5045C2020}" srcOrd="1" destOrd="0" presId="urn:microsoft.com/office/officeart/2005/8/layout/orgChart1"/>
    <dgm:cxn modelId="{BF4D17A6-3946-4BA9-852B-BB15EE863EE2}" type="presParOf" srcId="{CABF9278-1C5C-4073-8697-76511C6E5767}" destId="{BB2DB9FE-3609-4202-8BD5-49459D66BE84}" srcOrd="1" destOrd="0" presId="urn:microsoft.com/office/officeart/2005/8/layout/orgChart1"/>
    <dgm:cxn modelId="{FB097A83-F1B5-46C8-99B9-E1EA6701FDEA}" type="presParOf" srcId="{BB2DB9FE-3609-4202-8BD5-49459D66BE84}" destId="{3701CA8E-C6FC-4BCD-B8BE-64BB404A5EC1}" srcOrd="0" destOrd="0" presId="urn:microsoft.com/office/officeart/2005/8/layout/orgChart1"/>
    <dgm:cxn modelId="{F939402A-0C51-4D07-879A-E502DA94BF76}" type="presParOf" srcId="{BB2DB9FE-3609-4202-8BD5-49459D66BE84}" destId="{55522C23-DF54-4A96-B26C-8C80B4487ACC}" srcOrd="1" destOrd="0" presId="urn:microsoft.com/office/officeart/2005/8/layout/orgChart1"/>
    <dgm:cxn modelId="{B98D8212-FBE2-4017-B1E2-972B95588106}" type="presParOf" srcId="{55522C23-DF54-4A96-B26C-8C80B4487ACC}" destId="{BED02ED8-5DA2-4E72-9817-C61FE30B9C9E}" srcOrd="0" destOrd="0" presId="urn:microsoft.com/office/officeart/2005/8/layout/orgChart1"/>
    <dgm:cxn modelId="{9DFEBB6B-8BE7-4CD4-AF3F-7D282CF035E8}" type="presParOf" srcId="{BED02ED8-5DA2-4E72-9817-C61FE30B9C9E}" destId="{378326CB-485F-4D7E-84B4-EAFE2F5260ED}" srcOrd="0" destOrd="0" presId="urn:microsoft.com/office/officeart/2005/8/layout/orgChart1"/>
    <dgm:cxn modelId="{7D51A6D8-72E5-4387-B03F-8D14B6247D11}" type="presParOf" srcId="{BED02ED8-5DA2-4E72-9817-C61FE30B9C9E}" destId="{72EDB3BE-7338-48C7-A476-07C81AA33449}" srcOrd="1" destOrd="0" presId="urn:microsoft.com/office/officeart/2005/8/layout/orgChart1"/>
    <dgm:cxn modelId="{11255843-80D6-4CEF-940F-F9502EE5ABBC}" type="presParOf" srcId="{55522C23-DF54-4A96-B26C-8C80B4487ACC}" destId="{811A42C3-71E5-48DD-A8DE-4CD31985A923}" srcOrd="1" destOrd="0" presId="urn:microsoft.com/office/officeart/2005/8/layout/orgChart1"/>
    <dgm:cxn modelId="{16C37979-410B-46B4-B410-732F8AC15484}" type="presParOf" srcId="{55522C23-DF54-4A96-B26C-8C80B4487ACC}" destId="{8A653CAA-8889-4D87-955F-9B584FFF4230}" srcOrd="2" destOrd="0" presId="urn:microsoft.com/office/officeart/2005/8/layout/orgChart1"/>
    <dgm:cxn modelId="{ACA1B0B5-6344-48FF-9902-CD5ECA51EE4A}" type="presParOf" srcId="{BB2DB9FE-3609-4202-8BD5-49459D66BE84}" destId="{F37E892C-4960-44A8-BE2F-B053CD39B2EB}" srcOrd="2" destOrd="0" presId="urn:microsoft.com/office/officeart/2005/8/layout/orgChart1"/>
    <dgm:cxn modelId="{ED7EBEE3-7CC1-4F30-B203-0D741781584B}" type="presParOf" srcId="{BB2DB9FE-3609-4202-8BD5-49459D66BE84}" destId="{A13EDC50-AD77-429B-8E62-06E23C067090}" srcOrd="3" destOrd="0" presId="urn:microsoft.com/office/officeart/2005/8/layout/orgChart1"/>
    <dgm:cxn modelId="{293C7089-7AC5-4D40-B603-3AA022714FF1}" type="presParOf" srcId="{A13EDC50-AD77-429B-8E62-06E23C067090}" destId="{094603A4-B10A-473E-AF99-8568BAEDC581}" srcOrd="0" destOrd="0" presId="urn:microsoft.com/office/officeart/2005/8/layout/orgChart1"/>
    <dgm:cxn modelId="{2763B536-A7AF-48B9-BC30-A8618901BE22}" type="presParOf" srcId="{094603A4-B10A-473E-AF99-8568BAEDC581}" destId="{6040FCF6-2562-4311-BDBE-AA62FC3CBB39}" srcOrd="0" destOrd="0" presId="urn:microsoft.com/office/officeart/2005/8/layout/orgChart1"/>
    <dgm:cxn modelId="{D27779DF-A887-4256-8F4A-4107D05D9AC7}" type="presParOf" srcId="{094603A4-B10A-473E-AF99-8568BAEDC581}" destId="{EDA2842D-C9D2-4420-AB28-86A474C6887B}" srcOrd="1" destOrd="0" presId="urn:microsoft.com/office/officeart/2005/8/layout/orgChart1"/>
    <dgm:cxn modelId="{C15472A7-21DB-4049-8F69-5233AFDCEDF2}" type="presParOf" srcId="{A13EDC50-AD77-429B-8E62-06E23C067090}" destId="{24345EE1-FD5B-4CCB-A47D-92A1DCB7629C}" srcOrd="1" destOrd="0" presId="urn:microsoft.com/office/officeart/2005/8/layout/orgChart1"/>
    <dgm:cxn modelId="{4DADD2F7-95BC-47B1-9FCC-67A09E22E663}" type="presParOf" srcId="{A13EDC50-AD77-429B-8E62-06E23C067090}" destId="{158A0BBF-1711-4082-9E8E-90DA80C93E85}" srcOrd="2" destOrd="0" presId="urn:microsoft.com/office/officeart/2005/8/layout/orgChart1"/>
    <dgm:cxn modelId="{4D5B0D6B-A81C-47F0-8284-8239F9D06A0E}" type="presParOf" srcId="{BB2DB9FE-3609-4202-8BD5-49459D66BE84}" destId="{A0EC0A52-EC83-46DB-8F36-18E25E69180E}" srcOrd="4" destOrd="0" presId="urn:microsoft.com/office/officeart/2005/8/layout/orgChart1"/>
    <dgm:cxn modelId="{E8D3F934-7BD7-4A27-BAE6-C6EC2DA849D9}" type="presParOf" srcId="{BB2DB9FE-3609-4202-8BD5-49459D66BE84}" destId="{E082D1C9-014F-44B4-9636-AA327FF98075}" srcOrd="5" destOrd="0" presId="urn:microsoft.com/office/officeart/2005/8/layout/orgChart1"/>
    <dgm:cxn modelId="{3E547E17-6130-4397-A593-0758B3485F08}" type="presParOf" srcId="{E082D1C9-014F-44B4-9636-AA327FF98075}" destId="{AD0B6E8F-274D-432D-A367-AD80AF3680F8}" srcOrd="0" destOrd="0" presId="urn:microsoft.com/office/officeart/2005/8/layout/orgChart1"/>
    <dgm:cxn modelId="{E0587954-9D36-49FC-960B-552E1FC2DADD}" type="presParOf" srcId="{AD0B6E8F-274D-432D-A367-AD80AF3680F8}" destId="{91649398-D9BF-47C7-B099-388B1AA0F715}" srcOrd="0" destOrd="0" presId="urn:microsoft.com/office/officeart/2005/8/layout/orgChart1"/>
    <dgm:cxn modelId="{BBCE6DB5-BBE1-4A11-AD08-A88FA5044340}" type="presParOf" srcId="{AD0B6E8F-274D-432D-A367-AD80AF3680F8}" destId="{0D5BE11E-59DD-4960-84D4-B435D788CCE6}" srcOrd="1" destOrd="0" presId="urn:microsoft.com/office/officeart/2005/8/layout/orgChart1"/>
    <dgm:cxn modelId="{EC847F02-A797-4678-9203-1387648F4E69}" type="presParOf" srcId="{E082D1C9-014F-44B4-9636-AA327FF98075}" destId="{3597B0E7-D272-4EA2-A85E-B66730CBDF85}" srcOrd="1" destOrd="0" presId="urn:microsoft.com/office/officeart/2005/8/layout/orgChart1"/>
    <dgm:cxn modelId="{DF56870A-3EA1-4166-AE63-C3FB52F43B72}" type="presParOf" srcId="{E082D1C9-014F-44B4-9636-AA327FF98075}" destId="{7E1E00CF-E587-4B9D-9949-2FCA13831DD9}" srcOrd="2" destOrd="0" presId="urn:microsoft.com/office/officeart/2005/8/layout/orgChart1"/>
    <dgm:cxn modelId="{90D3E280-4C28-45EA-A8C5-EB730DBEFBD7}" type="presParOf" srcId="{BB2DB9FE-3609-4202-8BD5-49459D66BE84}" destId="{92CF5D06-26BF-44AB-B816-8C7D0272D647}" srcOrd="6" destOrd="0" presId="urn:microsoft.com/office/officeart/2005/8/layout/orgChart1"/>
    <dgm:cxn modelId="{BF444195-773F-47A4-A60F-32860C34DD96}" type="presParOf" srcId="{BB2DB9FE-3609-4202-8BD5-49459D66BE84}" destId="{962D3D08-40AA-4DD5-9E2A-28925D8BE7A6}" srcOrd="7" destOrd="0" presId="urn:microsoft.com/office/officeart/2005/8/layout/orgChart1"/>
    <dgm:cxn modelId="{0C778FAD-FCB1-4E41-A1AE-BFB741D4C1A7}" type="presParOf" srcId="{962D3D08-40AA-4DD5-9E2A-28925D8BE7A6}" destId="{D5544CF3-C556-499D-A88E-39DFE2F18C1A}" srcOrd="0" destOrd="0" presId="urn:microsoft.com/office/officeart/2005/8/layout/orgChart1"/>
    <dgm:cxn modelId="{AA54588A-EB8F-434C-BE46-488A4FC8F7F1}" type="presParOf" srcId="{D5544CF3-C556-499D-A88E-39DFE2F18C1A}" destId="{99B66417-8718-453B-8C6C-9E0831EFF7D7}" srcOrd="0" destOrd="0" presId="urn:microsoft.com/office/officeart/2005/8/layout/orgChart1"/>
    <dgm:cxn modelId="{C991DA88-EF95-4223-8D67-5826363DD9DD}" type="presParOf" srcId="{D5544CF3-C556-499D-A88E-39DFE2F18C1A}" destId="{7E1A9B53-C05E-4171-A849-9E13B0AD05DF}" srcOrd="1" destOrd="0" presId="urn:microsoft.com/office/officeart/2005/8/layout/orgChart1"/>
    <dgm:cxn modelId="{725D2F54-BBCE-4002-817F-C06AFE1F99FC}" type="presParOf" srcId="{962D3D08-40AA-4DD5-9E2A-28925D8BE7A6}" destId="{999D0763-1411-4FE5-AA12-9A6C6F94F0B8}" srcOrd="1" destOrd="0" presId="urn:microsoft.com/office/officeart/2005/8/layout/orgChart1"/>
    <dgm:cxn modelId="{001C5780-3FDE-4D70-AD4B-C81AE46B2779}" type="presParOf" srcId="{962D3D08-40AA-4DD5-9E2A-28925D8BE7A6}" destId="{16C342BA-F46E-4B08-A120-F97A403E8966}" srcOrd="2" destOrd="0" presId="urn:microsoft.com/office/officeart/2005/8/layout/orgChart1"/>
    <dgm:cxn modelId="{AD6D9D5C-7C8C-4DD6-BDEB-51E03C55AB8F}" type="presParOf" srcId="{CABF9278-1C5C-4073-8697-76511C6E5767}" destId="{7F9E71E4-8DFD-4243-9242-286F3F247F24}" srcOrd="2" destOrd="0" presId="urn:microsoft.com/office/officeart/2005/8/layout/orgChart1"/>
    <dgm:cxn modelId="{5A424430-B446-42F3-9355-96FC2F67B3F9}" type="presParOf" srcId="{7F9E71E4-8DFD-4243-9242-286F3F247F24}" destId="{45D48782-457B-41E0-8C6E-FA1E76EC01CF}" srcOrd="0" destOrd="0" presId="urn:microsoft.com/office/officeart/2005/8/layout/orgChart1"/>
    <dgm:cxn modelId="{0D850D78-9F5A-491B-814E-01E79BCC8C86}" type="presParOf" srcId="{7F9E71E4-8DFD-4243-9242-286F3F247F24}" destId="{C071B58A-DAF5-4C12-B314-9BBEB13412F0}" srcOrd="1" destOrd="0" presId="urn:microsoft.com/office/officeart/2005/8/layout/orgChart1"/>
    <dgm:cxn modelId="{BABB63DC-424F-4573-88A2-BA68C4D1DFF3}" type="presParOf" srcId="{C071B58A-DAF5-4C12-B314-9BBEB13412F0}" destId="{CEF8D8C6-D12B-48D4-B6FE-40F7EC4271BB}" srcOrd="0" destOrd="0" presId="urn:microsoft.com/office/officeart/2005/8/layout/orgChart1"/>
    <dgm:cxn modelId="{A4BE3966-11C3-47C6-B038-A1BB6F42C9C6}" type="presParOf" srcId="{CEF8D8C6-D12B-48D4-B6FE-40F7EC4271BB}" destId="{4C046B3D-8F45-4EAF-A832-7FA758E6956E}" srcOrd="0" destOrd="0" presId="urn:microsoft.com/office/officeart/2005/8/layout/orgChart1"/>
    <dgm:cxn modelId="{2A47FFF8-8EF4-49B8-8173-6C0E2B628681}" type="presParOf" srcId="{CEF8D8C6-D12B-48D4-B6FE-40F7EC4271BB}" destId="{F6F0E048-0668-4EA7-96EC-E730A00E8079}" srcOrd="1" destOrd="0" presId="urn:microsoft.com/office/officeart/2005/8/layout/orgChart1"/>
    <dgm:cxn modelId="{94C07D76-5FF4-4CD2-B9BB-81395A637A1C}" type="presParOf" srcId="{C071B58A-DAF5-4C12-B314-9BBEB13412F0}" destId="{C9FD09CA-8423-4144-A204-194EB0A7B6A6}" srcOrd="1" destOrd="0" presId="urn:microsoft.com/office/officeart/2005/8/layout/orgChart1"/>
    <dgm:cxn modelId="{554294E0-765E-45E2-B047-3C4BB1E33EC3}" type="presParOf" srcId="{C071B58A-DAF5-4C12-B314-9BBEB13412F0}" destId="{CE5B8375-92B9-41B7-9D88-028962300F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219FD-72D4-4F90-A870-E3B09D50B7B3}">
      <dsp:nvSpPr>
        <dsp:cNvPr id="0" name=""/>
        <dsp:cNvSpPr/>
      </dsp:nvSpPr>
      <dsp:spPr>
        <a:xfrm>
          <a:off x="1442492" y="26887"/>
          <a:ext cx="2615329" cy="1569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 COLLECTION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 dirty="0"/>
        </a:p>
      </dsp:txBody>
      <dsp:txXfrm>
        <a:off x="1488452" y="72847"/>
        <a:ext cx="2523409" cy="1477277"/>
      </dsp:txXfrm>
    </dsp:sp>
    <dsp:sp modelId="{12B4CF51-E427-42F8-B4CA-3F348C1F2886}">
      <dsp:nvSpPr>
        <dsp:cNvPr id="0" name=""/>
        <dsp:cNvSpPr/>
      </dsp:nvSpPr>
      <dsp:spPr>
        <a:xfrm>
          <a:off x="4260071" y="487185"/>
          <a:ext cx="487236" cy="648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4260071" y="616905"/>
        <a:ext cx="341065" cy="389161"/>
      </dsp:txXfrm>
    </dsp:sp>
    <dsp:sp modelId="{0117F1AF-14EC-405F-99E3-99C4086F931C}">
      <dsp:nvSpPr>
        <dsp:cNvPr id="0" name=""/>
        <dsp:cNvSpPr/>
      </dsp:nvSpPr>
      <dsp:spPr>
        <a:xfrm>
          <a:off x="4977136" y="26887"/>
          <a:ext cx="2615329" cy="1569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 PRE-PROCESSING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 dirty="0"/>
        </a:p>
      </dsp:txBody>
      <dsp:txXfrm>
        <a:off x="5023096" y="72847"/>
        <a:ext cx="2523409" cy="1477277"/>
      </dsp:txXfrm>
    </dsp:sp>
    <dsp:sp modelId="{6839D5AF-0CF4-4553-8339-7CDD2D03A54C}">
      <dsp:nvSpPr>
        <dsp:cNvPr id="0" name=""/>
        <dsp:cNvSpPr/>
      </dsp:nvSpPr>
      <dsp:spPr>
        <a:xfrm>
          <a:off x="7784260" y="487185"/>
          <a:ext cx="462050" cy="648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7784260" y="616905"/>
        <a:ext cx="323435" cy="389161"/>
      </dsp:txXfrm>
    </dsp:sp>
    <dsp:sp modelId="{A156E9ED-0D14-4631-8024-2050FDB4F8CE}">
      <dsp:nvSpPr>
        <dsp:cNvPr id="0" name=""/>
        <dsp:cNvSpPr/>
      </dsp:nvSpPr>
      <dsp:spPr>
        <a:xfrm>
          <a:off x="8464259" y="26887"/>
          <a:ext cx="2615329" cy="1569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TRAIN – TEST SPLIT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 dirty="0"/>
        </a:p>
      </dsp:txBody>
      <dsp:txXfrm>
        <a:off x="8510219" y="72847"/>
        <a:ext cx="2523409" cy="1477277"/>
      </dsp:txXfrm>
    </dsp:sp>
    <dsp:sp modelId="{8EA329F0-5897-46F3-A605-1462D9CAF534}">
      <dsp:nvSpPr>
        <dsp:cNvPr id="0" name=""/>
        <dsp:cNvSpPr/>
      </dsp:nvSpPr>
      <dsp:spPr>
        <a:xfrm rot="5381038">
          <a:off x="9518051" y="1696978"/>
          <a:ext cx="464719" cy="648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9555446" y="1788920"/>
        <a:ext cx="389161" cy="325303"/>
      </dsp:txXfrm>
    </dsp:sp>
    <dsp:sp modelId="{9537B9B8-32F1-47A7-BDAD-85F569416CF6}">
      <dsp:nvSpPr>
        <dsp:cNvPr id="0" name=""/>
        <dsp:cNvSpPr/>
      </dsp:nvSpPr>
      <dsp:spPr>
        <a:xfrm>
          <a:off x="8420766" y="2472774"/>
          <a:ext cx="2615329" cy="1569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BUILDING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(DT, RF,GB,XG)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 dirty="0"/>
        </a:p>
      </dsp:txBody>
      <dsp:txXfrm>
        <a:off x="8466726" y="2518734"/>
        <a:ext cx="2523409" cy="1477277"/>
      </dsp:txXfrm>
    </dsp:sp>
    <dsp:sp modelId="{D435875B-EB63-4FEC-AD40-7054225119CD}">
      <dsp:nvSpPr>
        <dsp:cNvPr id="0" name=""/>
        <dsp:cNvSpPr/>
      </dsp:nvSpPr>
      <dsp:spPr>
        <a:xfrm rot="10808746">
          <a:off x="7837060" y="2920631"/>
          <a:ext cx="426979" cy="648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7965154" y="3050514"/>
        <a:ext cx="298885" cy="389161"/>
      </dsp:txXfrm>
    </dsp:sp>
    <dsp:sp modelId="{E1903AF6-264F-406C-8E0E-5A1C80C221A4}">
      <dsp:nvSpPr>
        <dsp:cNvPr id="0" name=""/>
        <dsp:cNvSpPr/>
      </dsp:nvSpPr>
      <dsp:spPr>
        <a:xfrm>
          <a:off x="4999837" y="2447714"/>
          <a:ext cx="2615329" cy="1569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SELECTION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 dirty="0"/>
        </a:p>
      </dsp:txBody>
      <dsp:txXfrm>
        <a:off x="5045797" y="2493674"/>
        <a:ext cx="2523409" cy="1477277"/>
      </dsp:txXfrm>
    </dsp:sp>
    <dsp:sp modelId="{8B93726D-703B-4745-9E13-E046154DD0A0}">
      <dsp:nvSpPr>
        <dsp:cNvPr id="0" name=""/>
        <dsp:cNvSpPr/>
      </dsp:nvSpPr>
      <dsp:spPr>
        <a:xfrm rot="10722021">
          <a:off x="4295109" y="2885283"/>
          <a:ext cx="498034" cy="648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4444500" y="3013309"/>
        <a:ext cx="348624" cy="389161"/>
      </dsp:txXfrm>
    </dsp:sp>
    <dsp:sp modelId="{D95A8F6C-CF58-4494-B25B-C3B7BF872EC0}">
      <dsp:nvSpPr>
        <dsp:cNvPr id="0" name=""/>
        <dsp:cNvSpPr/>
      </dsp:nvSpPr>
      <dsp:spPr>
        <a:xfrm>
          <a:off x="1444898" y="2401893"/>
          <a:ext cx="2615329" cy="1569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CONCLUSION</a:t>
          </a:r>
        </a:p>
      </dsp:txBody>
      <dsp:txXfrm>
        <a:off x="1490858" y="2447853"/>
        <a:ext cx="2523409" cy="1477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48782-457B-41E0-8C6E-FA1E76EC01CF}">
      <dsp:nvSpPr>
        <dsp:cNvPr id="0" name=""/>
        <dsp:cNvSpPr/>
      </dsp:nvSpPr>
      <dsp:spPr>
        <a:xfrm>
          <a:off x="3727466" y="956194"/>
          <a:ext cx="336533" cy="659440"/>
        </a:xfrm>
        <a:custGeom>
          <a:avLst/>
          <a:gdLst/>
          <a:ahLst/>
          <a:cxnLst/>
          <a:rect l="0" t="0" r="0" b="0"/>
          <a:pathLst>
            <a:path>
              <a:moveTo>
                <a:pt x="336533" y="0"/>
              </a:moveTo>
              <a:lnTo>
                <a:pt x="336533" y="659440"/>
              </a:lnTo>
              <a:lnTo>
                <a:pt x="0" y="6594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F5D06-26BF-44AB-B816-8C7D0272D647}">
      <dsp:nvSpPr>
        <dsp:cNvPr id="0" name=""/>
        <dsp:cNvSpPr/>
      </dsp:nvSpPr>
      <dsp:spPr>
        <a:xfrm>
          <a:off x="4063999" y="956194"/>
          <a:ext cx="2662980" cy="2694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0172"/>
              </a:lnTo>
              <a:lnTo>
                <a:pt x="2662980" y="2510172"/>
              </a:lnTo>
              <a:lnTo>
                <a:pt x="2662980" y="269431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C0A52-EC83-46DB-8F36-18E25E69180E}">
      <dsp:nvSpPr>
        <dsp:cNvPr id="0" name=""/>
        <dsp:cNvSpPr/>
      </dsp:nvSpPr>
      <dsp:spPr>
        <a:xfrm>
          <a:off x="4018279" y="956194"/>
          <a:ext cx="91440" cy="29094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94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E892C-4960-44A8-BE2F-B053CD39B2EB}">
      <dsp:nvSpPr>
        <dsp:cNvPr id="0" name=""/>
        <dsp:cNvSpPr/>
      </dsp:nvSpPr>
      <dsp:spPr>
        <a:xfrm>
          <a:off x="1622458" y="956194"/>
          <a:ext cx="2441541" cy="2685339"/>
        </a:xfrm>
        <a:custGeom>
          <a:avLst/>
          <a:gdLst/>
          <a:ahLst/>
          <a:cxnLst/>
          <a:rect l="0" t="0" r="0" b="0"/>
          <a:pathLst>
            <a:path>
              <a:moveTo>
                <a:pt x="2441541" y="0"/>
              </a:moveTo>
              <a:lnTo>
                <a:pt x="2441541" y="2501202"/>
              </a:lnTo>
              <a:lnTo>
                <a:pt x="0" y="2501202"/>
              </a:lnTo>
              <a:lnTo>
                <a:pt x="0" y="268533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1CA8E-C6FC-4BCD-B8BE-64BB404A5EC1}">
      <dsp:nvSpPr>
        <dsp:cNvPr id="0" name=""/>
        <dsp:cNvSpPr/>
      </dsp:nvSpPr>
      <dsp:spPr>
        <a:xfrm>
          <a:off x="4063999" y="956194"/>
          <a:ext cx="1290436" cy="131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0578"/>
              </a:lnTo>
              <a:lnTo>
                <a:pt x="1290436" y="1130578"/>
              </a:lnTo>
              <a:lnTo>
                <a:pt x="1290436" y="131471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BEF89-E96E-45DD-8F64-D01BFEBC6AA9}">
      <dsp:nvSpPr>
        <dsp:cNvPr id="0" name=""/>
        <dsp:cNvSpPr/>
      </dsp:nvSpPr>
      <dsp:spPr>
        <a:xfrm>
          <a:off x="3187154" y="79348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Decision Tree</a:t>
          </a:r>
          <a:endParaRPr lang="en-IN" sz="1600" kern="1200" dirty="0"/>
        </a:p>
      </dsp:txBody>
      <dsp:txXfrm>
        <a:off x="3187154" y="79348"/>
        <a:ext cx="1753691" cy="876845"/>
      </dsp:txXfrm>
    </dsp:sp>
    <dsp:sp modelId="{378326CB-485F-4D7E-84B4-EAFE2F5260ED}">
      <dsp:nvSpPr>
        <dsp:cNvPr id="0" name=""/>
        <dsp:cNvSpPr/>
      </dsp:nvSpPr>
      <dsp:spPr>
        <a:xfrm>
          <a:off x="4477590" y="227091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After Pruning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Train – 70%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Test- 69%</a:t>
          </a:r>
        </a:p>
      </dsp:txBody>
      <dsp:txXfrm>
        <a:off x="4477590" y="2270910"/>
        <a:ext cx="1753691" cy="876845"/>
      </dsp:txXfrm>
    </dsp:sp>
    <dsp:sp modelId="{6040FCF6-2562-4311-BDBE-AA62FC3CBB39}">
      <dsp:nvSpPr>
        <dsp:cNvPr id="0" name=""/>
        <dsp:cNvSpPr/>
      </dsp:nvSpPr>
      <dsp:spPr>
        <a:xfrm>
          <a:off x="745612" y="3641534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Random Forest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Train- 72%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Test- 71%</a:t>
          </a:r>
          <a:endParaRPr lang="en-IN" sz="1600" kern="1200" dirty="0"/>
        </a:p>
      </dsp:txBody>
      <dsp:txXfrm>
        <a:off x="745612" y="3641534"/>
        <a:ext cx="1753691" cy="876845"/>
      </dsp:txXfrm>
    </dsp:sp>
    <dsp:sp modelId="{91649398-D9BF-47C7-B099-388B1AA0F715}">
      <dsp:nvSpPr>
        <dsp:cNvPr id="0" name=""/>
        <dsp:cNvSpPr/>
      </dsp:nvSpPr>
      <dsp:spPr>
        <a:xfrm>
          <a:off x="3187154" y="3865656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Gradient Boosting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Train-85%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Test-88%</a:t>
          </a:r>
          <a:endParaRPr lang="en-IN" sz="1600" kern="1200" dirty="0"/>
        </a:p>
      </dsp:txBody>
      <dsp:txXfrm>
        <a:off x="3187154" y="3865656"/>
        <a:ext cx="1753691" cy="876845"/>
      </dsp:txXfrm>
    </dsp:sp>
    <dsp:sp modelId="{99B66417-8718-453B-8C6C-9E0831EFF7D7}">
      <dsp:nvSpPr>
        <dsp:cNvPr id="0" name=""/>
        <dsp:cNvSpPr/>
      </dsp:nvSpPr>
      <dsp:spPr>
        <a:xfrm>
          <a:off x="5850134" y="3650504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solidFill>
                <a:schemeClr val="tx1"/>
              </a:solidFill>
              <a:highlight>
                <a:srgbClr val="FFFF00"/>
              </a:highlight>
            </a:rPr>
            <a:t>Xg</a:t>
          </a:r>
          <a:r>
            <a:rPr lang="en-US" sz="1600" kern="1200" dirty="0">
              <a:solidFill>
                <a:schemeClr val="tx1"/>
              </a:solidFill>
              <a:highlight>
                <a:srgbClr val="FFFF00"/>
              </a:highlight>
            </a:rPr>
            <a:t> Boosting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tx1"/>
              </a:solidFill>
              <a:highlight>
                <a:srgbClr val="FFFF00"/>
              </a:highlight>
            </a:rPr>
            <a:t>Train-80%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tx1"/>
              </a:solidFill>
              <a:highlight>
                <a:srgbClr val="FFFF00"/>
              </a:highlight>
            </a:rPr>
            <a:t>Test-78%</a:t>
          </a:r>
          <a:endParaRPr lang="en-IN" sz="16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5850134" y="3650504"/>
        <a:ext cx="1753691" cy="876845"/>
      </dsp:txXfrm>
    </dsp:sp>
    <dsp:sp modelId="{4C046B3D-8F45-4EAF-A832-7FA758E6956E}">
      <dsp:nvSpPr>
        <dsp:cNvPr id="0" name=""/>
        <dsp:cNvSpPr/>
      </dsp:nvSpPr>
      <dsp:spPr>
        <a:xfrm>
          <a:off x="1973775" y="1177212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Overfit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100% accuracy</a:t>
          </a:r>
          <a:endParaRPr lang="en-IN" sz="1600" kern="1200" dirty="0"/>
        </a:p>
      </dsp:txBody>
      <dsp:txXfrm>
        <a:off x="1973775" y="1177212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7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14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49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36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91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4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7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9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2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0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61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5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4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46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8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166E24-B7A6-41CD-8B90-68984AD5876F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5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8595EB-41B2-096D-ECD7-021B7B276FDF}"/>
              </a:ext>
            </a:extLst>
          </p:cNvPr>
          <p:cNvSpPr txBox="1"/>
          <p:nvPr/>
        </p:nvSpPr>
        <p:spPr>
          <a:xfrm>
            <a:off x="1553319" y="2840051"/>
            <a:ext cx="957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Potability test of water</a:t>
            </a:r>
            <a:endParaRPr lang="en-IN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F29B463-5707-FC79-0AD7-D7876D287105}"/>
              </a:ext>
            </a:extLst>
          </p:cNvPr>
          <p:cNvSpPr txBox="1"/>
          <p:nvPr/>
        </p:nvSpPr>
        <p:spPr>
          <a:xfrm>
            <a:off x="9351677" y="5676507"/>
            <a:ext cx="3548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kshar Unicode" panose="00000400000000000000" pitchFamily="2" charset="0"/>
                <a:cs typeface="Akshar Unicode" panose="00000400000000000000" pitchFamily="2" charset="0"/>
              </a:rPr>
              <a:t>By- </a:t>
            </a:r>
            <a:r>
              <a:rPr lang="en-US" sz="2400" b="1" dirty="0" err="1" smtClean="0">
                <a:latin typeface="Akshar Unicode" panose="00000400000000000000" pitchFamily="2" charset="0"/>
                <a:cs typeface="Akshar Unicode" panose="00000400000000000000" pitchFamily="2" charset="0"/>
              </a:rPr>
              <a:t>Rupali</a:t>
            </a:r>
            <a:r>
              <a:rPr lang="en-US" sz="2400" b="1" dirty="0" smtClean="0">
                <a:latin typeface="Akshar Unicode" panose="00000400000000000000" pitchFamily="2" charset="0"/>
                <a:cs typeface="Akshar Unicode" panose="00000400000000000000" pitchFamily="2" charset="0"/>
              </a:rPr>
              <a:t> </a:t>
            </a:r>
            <a:r>
              <a:rPr lang="en-US" sz="2400" b="1" dirty="0" err="1" smtClean="0">
                <a:latin typeface="Akshar Unicode" panose="00000400000000000000" pitchFamily="2" charset="0"/>
                <a:cs typeface="Akshar Unicode" panose="00000400000000000000" pitchFamily="2" charset="0"/>
              </a:rPr>
              <a:t>Gulave</a:t>
            </a:r>
            <a:endParaRPr lang="en-US" sz="2400" b="1" dirty="0">
              <a:latin typeface="Akshar Unicode" panose="00000400000000000000" pitchFamily="2" charset="0"/>
              <a:cs typeface="Akshar Unicode" panose="00000400000000000000" pitchFamily="2" charset="0"/>
            </a:endParaRPr>
          </a:p>
          <a:p>
            <a:r>
              <a:rPr lang="en-US" sz="2400" b="1" dirty="0">
                <a:latin typeface="Akshar Unicode" panose="00000400000000000000" pitchFamily="2" charset="0"/>
                <a:cs typeface="Akshar Unicode" panose="00000400000000000000" pitchFamily="2" charset="0"/>
              </a:rPr>
              <a:t>       PGA-35</a:t>
            </a:r>
          </a:p>
          <a:p>
            <a:r>
              <a:rPr lang="en-US" sz="2400" b="1" dirty="0">
                <a:latin typeface="Akshar Unicode" panose="00000400000000000000" pitchFamily="2" charset="0"/>
                <a:cs typeface="Akshar Unicode" panose="00000400000000000000" pitchFamily="2" charset="0"/>
              </a:rPr>
              <a:t>       IMARTICUS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0A3669-9940-5322-6AB7-F22DF0B2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95" y="926925"/>
            <a:ext cx="1373381" cy="1373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4547CE-480F-A973-E0E0-CCEEEA517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19" y="926925"/>
            <a:ext cx="1373381" cy="137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264925-B605-B858-ADA0-4EE997466E58}"/>
              </a:ext>
            </a:extLst>
          </p:cNvPr>
          <p:cNvSpPr txBox="1"/>
          <p:nvPr/>
        </p:nvSpPr>
        <p:spPr>
          <a:xfrm>
            <a:off x="1882586" y="264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lgerian" panose="04020705040A02060702" pitchFamily="82" charset="0"/>
              </a:rPr>
              <a:t>IMPORTANT VARIABLE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DB930D-7C55-5C06-DA57-F3929410EF5E}"/>
              </a:ext>
            </a:extLst>
          </p:cNvPr>
          <p:cNvSpPr txBox="1"/>
          <p:nvPr/>
        </p:nvSpPr>
        <p:spPr>
          <a:xfrm>
            <a:off x="7548282" y="1506506"/>
            <a:ext cx="44375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Dataset the most important variable is </a:t>
            </a:r>
            <a:r>
              <a:rPr lang="en-US" sz="2400" dirty="0" err="1"/>
              <a:t>ph</a:t>
            </a:r>
            <a:endParaRPr lang="en-US" sz="2400" dirty="0"/>
          </a:p>
          <a:p>
            <a:r>
              <a:rPr lang="en-US" sz="2400" dirty="0"/>
              <a:t>It is an important factor to consider when assessing the safety of drinking water.</a:t>
            </a:r>
          </a:p>
          <a:p>
            <a:endParaRPr lang="en-US" sz="2400" dirty="0"/>
          </a:p>
          <a:p>
            <a:r>
              <a:rPr lang="en-US" sz="2400" dirty="0"/>
              <a:t> However, it's important to keep in mind that other factors, such as Sulfate, total dissolved solids, and bacterial contamination, may also be important in determining water potability.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571583F-EBC8-EBA2-E42A-B1A1220A8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75" y="1008139"/>
            <a:ext cx="5032725" cy="54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1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C6D329-2187-E7ED-18E8-BFE41646F47B}"/>
              </a:ext>
            </a:extLst>
          </p:cNvPr>
          <p:cNvSpPr txBox="1"/>
          <p:nvPr/>
        </p:nvSpPr>
        <p:spPr>
          <a:xfrm>
            <a:off x="1684552" y="11780"/>
            <a:ext cx="4732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TRAIN-TEST SPLIT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DAD1DF61-4ADF-D406-12B6-947C6A7C4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0095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064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1653D3-9CD1-9805-7392-0D465811E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9" y="2025212"/>
            <a:ext cx="3557023" cy="3739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FF3904-2CDD-66A4-AA3A-E4507CB53F13}"/>
              </a:ext>
            </a:extLst>
          </p:cNvPr>
          <p:cNvSpPr txBox="1"/>
          <p:nvPr/>
        </p:nvSpPr>
        <p:spPr>
          <a:xfrm>
            <a:off x="1581286" y="232191"/>
            <a:ext cx="91405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Challenges- CLASS IMBALANCE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DEC4D43-94D0-E569-B5B4-B277CC9DB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899" y="2025212"/>
            <a:ext cx="3557023" cy="3739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6ED969-0B9F-79AA-7B04-47ABBE6B9B66}"/>
              </a:ext>
            </a:extLst>
          </p:cNvPr>
          <p:cNvSpPr txBox="1"/>
          <p:nvPr/>
        </p:nvSpPr>
        <p:spPr>
          <a:xfrm>
            <a:off x="5336733" y="3429000"/>
            <a:ext cx="36809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Class balancing using </a:t>
            </a:r>
            <a:r>
              <a:rPr lang="en-US" sz="2400" dirty="0">
                <a:highlight>
                  <a:srgbClr val="FFFF00"/>
                </a:highlight>
              </a:rPr>
              <a:t>SMOTE</a:t>
            </a:r>
            <a:r>
              <a:rPr lang="en-US" sz="2400" dirty="0"/>
              <a:t> Technique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438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9826F8-92DB-3911-CA68-77E49D2DD437}"/>
              </a:ext>
            </a:extLst>
          </p:cNvPr>
          <p:cNvSpPr txBox="1"/>
          <p:nvPr/>
        </p:nvSpPr>
        <p:spPr>
          <a:xfrm>
            <a:off x="2034989" y="179581"/>
            <a:ext cx="97087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MODEL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BUILDING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8E575E84-53F1-081E-2133-829D38D57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083790"/>
              </p:ext>
            </p:extLst>
          </p:nvPr>
        </p:nvGraphicFramePr>
        <p:xfrm>
          <a:off x="2444377" y="11410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60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31C617-2899-D8AD-76F1-31E66DCDA070}"/>
              </a:ext>
            </a:extLst>
          </p:cNvPr>
          <p:cNvSpPr txBox="1"/>
          <p:nvPr/>
        </p:nvSpPr>
        <p:spPr>
          <a:xfrm>
            <a:off x="1882588" y="232193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MODEL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</a:t>
            </a:r>
            <a:r>
              <a:rPr lang="en-US" sz="4400" b="1" dirty="0">
                <a:solidFill>
                  <a:srgbClr val="5FCBEF">
                    <a:lumMod val="75000"/>
                  </a:srgbClr>
                </a:solidFill>
                <a:latin typeface="Algerian" panose="04020705040A02060702" pitchFamily="82" charset="0"/>
              </a:rPr>
              <a:t>SELECTION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0000D719-55E4-CF20-E140-83DB4AB3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44830"/>
              </p:ext>
            </p:extLst>
          </p:nvPr>
        </p:nvGraphicFramePr>
        <p:xfrm>
          <a:off x="1780987" y="1150447"/>
          <a:ext cx="9272495" cy="329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62">
                  <a:extLst>
                    <a:ext uri="{9D8B030D-6E8A-4147-A177-3AD203B41FA5}">
                      <a16:colId xmlns:a16="http://schemas.microsoft.com/office/drawing/2014/main" xmlns="" val="16346992"/>
                    </a:ext>
                  </a:extLst>
                </a:gridCol>
                <a:gridCol w="3674738">
                  <a:extLst>
                    <a:ext uri="{9D8B030D-6E8A-4147-A177-3AD203B41FA5}">
                      <a16:colId xmlns:a16="http://schemas.microsoft.com/office/drawing/2014/main" xmlns="" val="3323038969"/>
                    </a:ext>
                  </a:extLst>
                </a:gridCol>
                <a:gridCol w="2421920">
                  <a:extLst>
                    <a:ext uri="{9D8B030D-6E8A-4147-A177-3AD203B41FA5}">
                      <a16:colId xmlns:a16="http://schemas.microsoft.com/office/drawing/2014/main" xmlns="" val="3594343267"/>
                    </a:ext>
                  </a:extLst>
                </a:gridCol>
                <a:gridCol w="1798275">
                  <a:extLst>
                    <a:ext uri="{9D8B030D-6E8A-4147-A177-3AD203B41FA5}">
                      <a16:colId xmlns:a16="http://schemas.microsoft.com/office/drawing/2014/main" xmlns="" val="2365639666"/>
                    </a:ext>
                  </a:extLst>
                </a:gridCol>
              </a:tblGrid>
              <a:tr h="322729">
                <a:tc>
                  <a:txBody>
                    <a:bodyPr/>
                    <a:lstStyle/>
                    <a:p>
                      <a:r>
                        <a:rPr lang="en-US" sz="1600" dirty="0"/>
                        <a:t>SR NO.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ACCURACY(TRAIN)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ACCURACY(TEST)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5310352"/>
                  </a:ext>
                </a:extLst>
              </a:tr>
              <a:tr h="463200">
                <a:tc>
                  <a:txBody>
                    <a:bodyPr/>
                    <a:lstStyle/>
                    <a:p>
                      <a:r>
                        <a:rPr lang="en-US" sz="2000" dirty="0"/>
                        <a:t>1.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DECISION</a:t>
                      </a:r>
                      <a:r>
                        <a:rPr lang="en-US" sz="1600" dirty="0"/>
                        <a:t> </a:t>
                      </a:r>
                      <a:r>
                        <a:rPr lang="en-US" sz="1800" dirty="0"/>
                        <a:t>TREE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75%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65%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1777109"/>
                  </a:ext>
                </a:extLst>
              </a:tr>
              <a:tr h="325996">
                <a:tc>
                  <a:txBody>
                    <a:bodyPr/>
                    <a:lstStyle/>
                    <a:p>
                      <a:r>
                        <a:rPr lang="en-US" sz="2000" dirty="0"/>
                        <a:t>2.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RANDOM</a:t>
                      </a:r>
                      <a:r>
                        <a:rPr lang="en-US" sz="1600" dirty="0"/>
                        <a:t> </a:t>
                      </a:r>
                      <a:r>
                        <a:rPr lang="en-US" sz="1800" dirty="0"/>
                        <a:t>FOREST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72%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71%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435113"/>
                  </a:ext>
                </a:extLst>
              </a:tr>
              <a:tr h="209223">
                <a:tc>
                  <a:txBody>
                    <a:bodyPr/>
                    <a:lstStyle/>
                    <a:p>
                      <a:r>
                        <a:rPr lang="en-US" sz="2000" dirty="0"/>
                        <a:t>3.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GRADIENT</a:t>
                      </a:r>
                      <a:r>
                        <a:rPr lang="en-US" sz="1600" dirty="0"/>
                        <a:t> </a:t>
                      </a:r>
                      <a:r>
                        <a:rPr lang="en-US" sz="1800" dirty="0"/>
                        <a:t>BOOSTING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85%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88%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6156989"/>
                  </a:ext>
                </a:extLst>
              </a:tr>
              <a:tr h="706905">
                <a:tc>
                  <a:txBody>
                    <a:bodyPr/>
                    <a:lstStyle/>
                    <a:p>
                      <a:r>
                        <a:rPr lang="en-US" sz="2000" dirty="0"/>
                        <a:t>4.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EXTREME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BOOSTING</a:t>
                      </a:r>
                      <a:endParaRPr lang="en-IN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80%</a:t>
                      </a:r>
                      <a:endParaRPr lang="en-IN" sz="2000" dirty="0">
                        <a:highlight>
                          <a:srgbClr val="FFFF00"/>
                        </a:highlight>
                      </a:endParaRPr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78%</a:t>
                      </a:r>
                      <a:endParaRPr lang="en-IN" sz="2000" dirty="0">
                        <a:highlight>
                          <a:srgbClr val="FFFF00"/>
                        </a:highlight>
                      </a:endParaRPr>
                    </a:p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14608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9EF58D-1299-F693-4D42-789E32B19EE5}"/>
              </a:ext>
            </a:extLst>
          </p:cNvPr>
          <p:cNvSpPr txBox="1"/>
          <p:nvPr/>
        </p:nvSpPr>
        <p:spPr>
          <a:xfrm>
            <a:off x="1780987" y="4596965"/>
            <a:ext cx="94248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select Extreme boosting as a Best model with High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XGBoost</a:t>
            </a:r>
            <a:r>
              <a:rPr lang="en-US" sz="1800" dirty="0"/>
              <a:t> is less prone to overfitting than decision trees and random forest. It achieves this by using regularization techniques such as L1 and L2 regularization, which penalize the </a:t>
            </a:r>
            <a:r>
              <a:rPr lang="en-US" sz="1800" dirty="0">
                <a:highlight>
                  <a:srgbClr val="FFFF00"/>
                </a:highlight>
              </a:rPr>
              <a:t>complexity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XGBoost</a:t>
            </a:r>
            <a:r>
              <a:rPr lang="en-US" sz="1800" dirty="0"/>
              <a:t> has the ability to handle imbalanced datasets, where one class is represented more than the other.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4046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D0165C2-8E67-656E-26A9-D20FA131913E}"/>
              </a:ext>
            </a:extLst>
          </p:cNvPr>
          <p:cNvSpPr txBox="1"/>
          <p:nvPr/>
        </p:nvSpPr>
        <p:spPr>
          <a:xfrm>
            <a:off x="2079812" y="21426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Conclusion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665B31-A4C9-E8B4-C697-7A675E834E1B}"/>
              </a:ext>
            </a:extLst>
          </p:cNvPr>
          <p:cNvSpPr txBox="1"/>
          <p:nvPr/>
        </p:nvSpPr>
        <p:spPr>
          <a:xfrm>
            <a:off x="1887070" y="1243895"/>
            <a:ext cx="879437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important variables in our Dataset is </a:t>
            </a:r>
            <a:r>
              <a:rPr lang="en-US" sz="2400" dirty="0" err="1"/>
              <a:t>ph</a:t>
            </a:r>
            <a:r>
              <a:rPr lang="en-US" sz="2400" dirty="0"/>
              <a:t>, sulfate, </a:t>
            </a:r>
            <a:r>
              <a:rPr lang="en-US" sz="2400" dirty="0" err="1"/>
              <a:t>chloramines,solids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Water with </a:t>
            </a:r>
            <a:r>
              <a:rPr lang="en-US" sz="2400" dirty="0" err="1">
                <a:highlight>
                  <a:srgbClr val="FFFF00"/>
                </a:highlight>
              </a:rPr>
              <a:t>ph</a:t>
            </a:r>
            <a:r>
              <a:rPr lang="en-US" sz="2400" dirty="0">
                <a:highlight>
                  <a:srgbClr val="FFFF00"/>
                </a:highlight>
              </a:rPr>
              <a:t> value 6.5-8.5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sulfate content- 250-500 mg/l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chloramines content- 4 ppm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solids(TDS)- 500=100 mg/l </a:t>
            </a:r>
            <a:r>
              <a:rPr lang="en-US" sz="2400" dirty="0"/>
              <a:t>is Drinkable(Potable Water).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Various methods to treat water are:-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1) Coagulation and Flocculation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2) Sedimentation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3) Filtration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4) Disinfection</a:t>
            </a:r>
          </a:p>
        </p:txBody>
      </p:sp>
    </p:spTree>
    <p:extLst>
      <p:ext uri="{BB962C8B-B14F-4D97-AF65-F5344CB8AC3E}">
        <p14:creationId xmlns:p14="http://schemas.microsoft.com/office/powerpoint/2010/main" val="16259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6D8FD3-6C24-0934-AF4C-85C88B9CEA9A}"/>
              </a:ext>
            </a:extLst>
          </p:cNvPr>
          <p:cNvSpPr txBox="1"/>
          <p:nvPr/>
        </p:nvSpPr>
        <p:spPr>
          <a:xfrm>
            <a:off x="3043238" y="1147715"/>
            <a:ext cx="61055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0" b="1" dirty="0">
                <a:solidFill>
                  <a:schemeClr val="accent1"/>
                </a:solidFill>
                <a:latin typeface="Algerian" panose="04020705040A02060702" pitchFamily="82" charset="0"/>
              </a:rPr>
              <a:t>THANK you </a:t>
            </a:r>
            <a:endParaRPr lang="en-IN" sz="1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3DFC4-F459-9DB1-DDEF-BD00DD30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9795" y="-11750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Introduction</a:t>
            </a:r>
            <a:endParaRPr lang="en-IN" sz="48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7E19CF-9E11-CF09-64BD-1A2443751847}"/>
              </a:ext>
            </a:extLst>
          </p:cNvPr>
          <p:cNvSpPr txBox="1"/>
          <p:nvPr/>
        </p:nvSpPr>
        <p:spPr>
          <a:xfrm>
            <a:off x="1277970" y="1781710"/>
            <a:ext cx="96410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dirty="0"/>
              <a:t>Water is an inorganic compound with the chemical formula H2O.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b="1" u="sng" dirty="0"/>
              <a:t>Potable water </a:t>
            </a:r>
            <a:r>
              <a:rPr lang="en-US" sz="2400" dirty="0"/>
              <a:t>, also known as drinking water, comes from surface and ground sources.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b="1" u="sng" dirty="0"/>
              <a:t>Non-potable</a:t>
            </a:r>
            <a:r>
              <a:rPr lang="en-US" sz="2400" dirty="0"/>
              <a:t> water is not suitable for drinking.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dirty="0"/>
              <a:t>Microbiologically contaminated drinking water can transmit diseases such as </a:t>
            </a:r>
            <a:r>
              <a:rPr lang="en-US" sz="2400" b="1" dirty="0" err="1"/>
              <a:t>diarrhoea</a:t>
            </a:r>
            <a:r>
              <a:rPr lang="en-US" sz="2400" dirty="0"/>
              <a:t>, </a:t>
            </a:r>
            <a:r>
              <a:rPr lang="en-US" sz="2400" b="1" dirty="0"/>
              <a:t>cholera</a:t>
            </a:r>
            <a:r>
              <a:rPr lang="en-US" sz="2400" dirty="0"/>
              <a:t>, </a:t>
            </a:r>
            <a:r>
              <a:rPr lang="en-US" sz="2400" b="1" dirty="0"/>
              <a:t>dysentery</a:t>
            </a:r>
            <a:r>
              <a:rPr lang="en-US" sz="2400" dirty="0"/>
              <a:t>, </a:t>
            </a:r>
            <a:r>
              <a:rPr lang="en-US" sz="2400" b="1" dirty="0"/>
              <a:t>typhoid</a:t>
            </a:r>
            <a:r>
              <a:rPr lang="en-US" sz="2400" dirty="0"/>
              <a:t> and </a:t>
            </a:r>
            <a:r>
              <a:rPr lang="en-US" sz="2400" b="1" dirty="0"/>
              <a:t>polio</a:t>
            </a:r>
            <a:r>
              <a:rPr lang="en-US" sz="2400" dirty="0"/>
              <a:t> and is estimated to cause </a:t>
            </a:r>
            <a:r>
              <a:rPr lang="en-US" sz="2400" b="1" dirty="0"/>
              <a:t>4,85,000</a:t>
            </a:r>
            <a:r>
              <a:rPr lang="en-US" sz="2400" dirty="0"/>
              <a:t> </a:t>
            </a:r>
            <a:r>
              <a:rPr lang="en-US" sz="2400" b="1" dirty="0" err="1"/>
              <a:t>diarrhoeal</a:t>
            </a:r>
            <a:r>
              <a:rPr lang="en-US" sz="2400" dirty="0"/>
              <a:t> deaths each year. </a:t>
            </a:r>
            <a:r>
              <a:rPr lang="en-US" sz="1600" dirty="0"/>
              <a:t>(According</a:t>
            </a:r>
            <a:r>
              <a:rPr lang="en-US" dirty="0"/>
              <a:t> </a:t>
            </a:r>
            <a:r>
              <a:rPr lang="en-US" sz="1600" dirty="0"/>
              <a:t>to WHO)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78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1FE52-96BF-1E57-7635-4B69A344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5870" y="0"/>
            <a:ext cx="8596668" cy="1219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OBJECTIVE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B57A7E-D651-7150-0BD3-46D216E58AF4}"/>
              </a:ext>
            </a:extLst>
          </p:cNvPr>
          <p:cNvSpPr txBox="1"/>
          <p:nvPr/>
        </p:nvSpPr>
        <p:spPr>
          <a:xfrm flipH="1">
            <a:off x="2209924" y="1362635"/>
            <a:ext cx="84192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800" dirty="0"/>
          </a:p>
          <a:p>
            <a:pPr algn="ctr"/>
            <a:r>
              <a:rPr lang="en-US" sz="3200" b="1" dirty="0"/>
              <a:t>“Developing a model to predict the potability of water based on various parameters such as pH level, hardness, turbidity, and conductivity.”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40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349E78-9B1A-5269-2887-9944897B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20012"/>
            <a:ext cx="8596668" cy="11798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PROCESS FLOW</a:t>
            </a:r>
            <a:endParaRPr lang="en-IN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2A74E10A-50F6-DB2E-6CE2-A8D3DB8B1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130510"/>
              </p:ext>
            </p:extLst>
          </p:nvPr>
        </p:nvGraphicFramePr>
        <p:xfrm>
          <a:off x="94628" y="1470212"/>
          <a:ext cx="11568454" cy="4186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80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FCDC9-B3A6-DCD8-3334-F0F6D316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807" y="-167592"/>
            <a:ext cx="8888361" cy="963561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lgerian" panose="04020705040A02060702" pitchFamily="82" charset="0"/>
              </a:rPr>
              <a:t>TOOLS AND PLATFORM USED</a:t>
            </a:r>
            <a:endParaRPr lang="en-IN" sz="36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7EC7E6-3303-E5AE-E9A5-37A09DD3B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2177" y="1947225"/>
            <a:ext cx="5669165" cy="234007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Tools</a:t>
            </a:r>
            <a:r>
              <a:rPr lang="en-US" sz="2400" dirty="0">
                <a:solidFill>
                  <a:schemeClr val="tx1"/>
                </a:solidFill>
              </a:rPr>
              <a:t> : Python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Platform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Jupyter</a:t>
            </a:r>
            <a:r>
              <a:rPr lang="en-US" sz="2400" dirty="0">
                <a:solidFill>
                  <a:schemeClr val="tx1"/>
                </a:solidFill>
              </a:rPr>
              <a:t> Notebook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Library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Used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Numpy</a:t>
            </a:r>
            <a:r>
              <a:rPr lang="en-US" sz="2400" dirty="0">
                <a:solidFill>
                  <a:schemeClr val="tx1"/>
                </a:solidFill>
              </a:rPr>
              <a:t>, Pandas,             matplotlib, seaborn, Scikit-learn</a:t>
            </a:r>
            <a:endParaRPr lang="en-IN" sz="2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1026" name="Picture 2" descr="Image result for IMAGES OF JUPYTER NOTEBOOK">
            <a:extLst>
              <a:ext uri="{FF2B5EF4-FFF2-40B4-BE49-F238E27FC236}">
                <a16:creationId xmlns:a16="http://schemas.microsoft.com/office/drawing/2014/main" xmlns="" id="{13729D06-4CF3-65C9-5DE1-D411C31B5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066" y="1441561"/>
            <a:ext cx="1584475" cy="16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MAGES OF PYTHON LANGUAGE">
            <a:extLst>
              <a:ext uri="{FF2B5EF4-FFF2-40B4-BE49-F238E27FC236}">
                <a16:creationId xmlns:a16="http://schemas.microsoft.com/office/drawing/2014/main" xmlns="" id="{80AF80C6-6513-C74B-C134-332AA2089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41" y="700180"/>
            <a:ext cx="1837642" cy="203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ikit-learn - Wikipedia">
            <a:extLst>
              <a:ext uri="{FF2B5EF4-FFF2-40B4-BE49-F238E27FC236}">
                <a16:creationId xmlns:a16="http://schemas.microsoft.com/office/drawing/2014/main" xmlns="" id="{32D711DE-E45A-D263-919B-DA893FB9B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41" y="2671393"/>
            <a:ext cx="3086344" cy="171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5D0FD54-A49F-BB0E-6064-6198A52857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42" y="3047614"/>
            <a:ext cx="1924999" cy="1924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2EC8C1A-93D9-B891-32C4-C50ADF66BA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41" y="4390040"/>
            <a:ext cx="1668479" cy="20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3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BAF247-561F-4A04-1495-E7772A90B08B}"/>
              </a:ext>
            </a:extLst>
          </p:cNvPr>
          <p:cNvSpPr txBox="1"/>
          <p:nvPr/>
        </p:nvSpPr>
        <p:spPr>
          <a:xfrm>
            <a:off x="1846729" y="-461665"/>
            <a:ext cx="6391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Source of the data –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www.kaggle.com</a:t>
            </a:r>
            <a:endParaRPr lang="en-IN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5B42B73-752B-7353-8520-594BC46FE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79067"/>
              </p:ext>
            </p:extLst>
          </p:nvPr>
        </p:nvGraphicFramePr>
        <p:xfrm>
          <a:off x="1846729" y="461665"/>
          <a:ext cx="10121153" cy="5537982"/>
        </p:xfrm>
        <a:graphic>
          <a:graphicData uri="http://schemas.openxmlformats.org/drawingml/2006/table">
            <a:tbl>
              <a:tblPr/>
              <a:tblGrid>
                <a:gridCol w="2282726">
                  <a:extLst>
                    <a:ext uri="{9D8B030D-6E8A-4147-A177-3AD203B41FA5}">
                      <a16:colId xmlns:a16="http://schemas.microsoft.com/office/drawing/2014/main" xmlns="" val="352082212"/>
                    </a:ext>
                  </a:extLst>
                </a:gridCol>
                <a:gridCol w="7838427">
                  <a:extLst>
                    <a:ext uri="{9D8B030D-6E8A-4147-A177-3AD203B41FA5}">
                      <a16:colId xmlns:a16="http://schemas.microsoft.com/office/drawing/2014/main" xmlns="" val="4190608341"/>
                    </a:ext>
                  </a:extLst>
                </a:gridCol>
              </a:tblGrid>
              <a:tr h="24368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DESCRIPTION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0519202"/>
                  </a:ext>
                </a:extLst>
              </a:tr>
              <a:tr h="486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value (0-14)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2236110"/>
                  </a:ext>
                </a:extLst>
              </a:tr>
              <a:tr h="486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ardness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 of dissolved minerals, particularly calcium and magnesium ions, in the water(ppm)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4351757"/>
                  </a:ext>
                </a:extLst>
              </a:tr>
              <a:tr h="72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olids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(TDS)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Solids in water refer to any material or substance that is present in water in a solid form(mg/l)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6185346"/>
                  </a:ext>
                </a:extLst>
              </a:tr>
              <a:tr h="608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hloramines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Chloramines are a group of chemical compounds that are formed by the reaction of chlorine and ammonia in water(ppm)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8862591"/>
                  </a:ext>
                </a:extLst>
              </a:tr>
              <a:tr h="308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ulfate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Sulfate is a common chemical compound that can be found in water(mg/l)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286684"/>
                  </a:ext>
                </a:extLst>
              </a:tr>
              <a:tr h="546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onductivity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ability to conduct an electric current(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µS/cm -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microsiemens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centimeter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768848"/>
                  </a:ext>
                </a:extLst>
              </a:tr>
              <a:tr h="290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rganic_carbon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 of carbon that is present in the water in an organic form(mg/l)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0183903"/>
                  </a:ext>
                </a:extLst>
              </a:tr>
              <a:tr h="726193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/>
                        <a:t>Trihalomethanes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Trihalomethanes (THMs) are a group of disinfection byproducts that can form when chlorine or other disinfectants are used to treat drinking water(ppm)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983047"/>
                  </a:ext>
                </a:extLst>
              </a:tr>
              <a:tr h="521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Turbidity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Turbidity is a measure of the clarity of water and the degree to which light is scattered or absorbed by particles in the water(0-100 NTU-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nephelometric turbidity units)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5346636"/>
                  </a:ext>
                </a:extLst>
              </a:tr>
              <a:tr h="397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Potability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Potability refers to the suitability of water for human consumption(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1-potable/ 0- non-potable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943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3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BC5182F-C126-63DD-150D-9BD72E1E0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79" y="1095170"/>
            <a:ext cx="7226537" cy="526080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B50F070B-93E0-6FFF-F7C2-3057371FB4E9}"/>
              </a:ext>
            </a:extLst>
          </p:cNvPr>
          <p:cNvSpPr txBox="1">
            <a:spLocks/>
          </p:cNvSpPr>
          <p:nvPr/>
        </p:nvSpPr>
        <p:spPr>
          <a:xfrm>
            <a:off x="1094675" y="188259"/>
            <a:ext cx="8598257" cy="9069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Data pre-processing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7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9296CE0-C0BE-AA10-B3A4-5C9E8A2CD5BC}"/>
              </a:ext>
            </a:extLst>
          </p:cNvPr>
          <p:cNvSpPr txBox="1"/>
          <p:nvPr/>
        </p:nvSpPr>
        <p:spPr>
          <a:xfrm>
            <a:off x="1981197" y="5005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lgerian" panose="04020705040A02060702" pitchFamily="82" charset="0"/>
              </a:rPr>
              <a:t>MISSING VALUES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A037EEB-E36E-D69D-C3BB-FF03DE979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7" y="1808463"/>
            <a:ext cx="3083862" cy="3802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52E5E69-0006-D22C-F467-68AC183DE6AA}"/>
              </a:ext>
            </a:extLst>
          </p:cNvPr>
          <p:cNvSpPr txBox="1"/>
          <p:nvPr/>
        </p:nvSpPr>
        <p:spPr>
          <a:xfrm>
            <a:off x="5338988" y="3294260"/>
            <a:ext cx="2880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REPLACED MISSING VALUES BY MEDIAN</a:t>
            </a:r>
            <a:endParaRPr lang="en-IN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B80EB44-57F9-FC44-87AF-9904E9E66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899" y="1808462"/>
            <a:ext cx="2880982" cy="380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90DC33-97CC-13A7-4A2A-BE1AE1F43648}"/>
              </a:ext>
            </a:extLst>
          </p:cNvPr>
          <p:cNvSpPr txBox="1"/>
          <p:nvPr/>
        </p:nvSpPr>
        <p:spPr>
          <a:xfrm>
            <a:off x="1954306" y="533373"/>
            <a:ext cx="96886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lgerian" panose="04020705040A02060702" pitchFamily="82" charset="0"/>
              </a:rPr>
              <a:t>OUTLIERS</a:t>
            </a:r>
            <a:endParaRPr lang="en-IN" sz="3600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7C22B49-91E4-2EA8-E4DC-B7F5BE5D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70" y="1935274"/>
            <a:ext cx="4064371" cy="3407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1B8044-9AEB-B82E-DC36-DF8F2012B4D0}"/>
              </a:ext>
            </a:extLst>
          </p:cNvPr>
          <p:cNvSpPr txBox="1"/>
          <p:nvPr/>
        </p:nvSpPr>
        <p:spPr>
          <a:xfrm>
            <a:off x="5579406" y="2453660"/>
            <a:ext cx="26770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TREAT OUTLIERS USING </a:t>
            </a:r>
          </a:p>
          <a:p>
            <a:r>
              <a:rPr lang="en-US" sz="2400" dirty="0"/>
              <a:t>WINSORIZING TECHNIQUE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9EBF197-B328-521A-D340-1E220832C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19" y="1935274"/>
            <a:ext cx="4064371" cy="34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96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3877</TotalTime>
  <Words>638</Words>
  <Application>Microsoft Office PowerPoint</Application>
  <PresentationFormat>Custom</PresentationFormat>
  <Paragraphs>124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Parallax</vt:lpstr>
      <vt:lpstr>PowerPoint Presentation</vt:lpstr>
      <vt:lpstr>Introduction</vt:lpstr>
      <vt:lpstr>OBJECTIVE</vt:lpstr>
      <vt:lpstr>PROCESS FLOW</vt:lpstr>
      <vt:lpstr>TOOLS AND PLATFORM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Fugat</dc:creator>
  <cp:lastModifiedBy>hp</cp:lastModifiedBy>
  <cp:revision>86</cp:revision>
  <dcterms:created xsi:type="dcterms:W3CDTF">2023-01-10T13:22:16Z</dcterms:created>
  <dcterms:modified xsi:type="dcterms:W3CDTF">2023-06-13T05:36:41Z</dcterms:modified>
</cp:coreProperties>
</file>