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66" r:id="rId7"/>
    <p:sldId id="265" r:id="rId8"/>
    <p:sldId id="267" r:id="rId9"/>
    <p:sldId id="268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371D6-24E9-44C7-BB9F-18B571C8DA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7F4AC-7755-4071-A869-4909004115A6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6082AAAB-613A-49D1-8C03-5E4728E3B2DB}" type="parTrans" cxnId="{0C459AE6-907F-4ED2-B3AA-84DED5F2F930}">
      <dgm:prSet/>
      <dgm:spPr/>
      <dgm:t>
        <a:bodyPr/>
        <a:lstStyle/>
        <a:p>
          <a:endParaRPr lang="en-US"/>
        </a:p>
      </dgm:t>
    </dgm:pt>
    <dgm:pt modelId="{400AF697-1208-4127-9A8F-C76EEF5610DD}" type="sibTrans" cxnId="{0C459AE6-907F-4ED2-B3AA-84DED5F2F930}">
      <dgm:prSet/>
      <dgm:spPr/>
      <dgm:t>
        <a:bodyPr/>
        <a:lstStyle/>
        <a:p>
          <a:endParaRPr lang="en-US"/>
        </a:p>
      </dgm:t>
    </dgm:pt>
    <dgm:pt modelId="{A24481BD-144D-472C-9818-172BFAF33280}">
      <dgm:prSet phldrT="[Text]"/>
      <dgm:spPr/>
      <dgm:t>
        <a:bodyPr/>
        <a:lstStyle/>
        <a:p>
          <a:r>
            <a:rPr lang="en-US" dirty="0"/>
            <a:t>Motivation</a:t>
          </a:r>
        </a:p>
      </dgm:t>
    </dgm:pt>
    <dgm:pt modelId="{1DBEBF69-395F-4489-A842-79B51625ACBF}" type="parTrans" cxnId="{2AB832DB-C2CF-4D4E-8903-E7133F9F78F8}">
      <dgm:prSet/>
      <dgm:spPr/>
      <dgm:t>
        <a:bodyPr/>
        <a:lstStyle/>
        <a:p>
          <a:endParaRPr lang="en-US"/>
        </a:p>
      </dgm:t>
    </dgm:pt>
    <dgm:pt modelId="{C10A3E5F-33A1-457F-96EF-C8C9B038C3F2}" type="sibTrans" cxnId="{2AB832DB-C2CF-4D4E-8903-E7133F9F78F8}">
      <dgm:prSet/>
      <dgm:spPr/>
      <dgm:t>
        <a:bodyPr/>
        <a:lstStyle/>
        <a:p>
          <a:endParaRPr lang="en-US"/>
        </a:p>
      </dgm:t>
    </dgm:pt>
    <dgm:pt modelId="{5F5BAB4F-86D2-45E4-A8D2-554BE03E7645}">
      <dgm:prSet phldrT="[Text]"/>
      <dgm:spPr/>
      <dgm:t>
        <a:bodyPr/>
        <a:lstStyle/>
        <a:p>
          <a:r>
            <a:rPr lang="en-US" dirty="0"/>
            <a:t>Summary &amp; Outcome</a:t>
          </a:r>
        </a:p>
      </dgm:t>
    </dgm:pt>
    <dgm:pt modelId="{95A210F5-D414-436F-AF45-572BD0505210}" type="parTrans" cxnId="{6A5720B3-C1D5-4148-988C-B91041E80615}">
      <dgm:prSet/>
      <dgm:spPr/>
      <dgm:t>
        <a:bodyPr/>
        <a:lstStyle/>
        <a:p>
          <a:endParaRPr lang="en-US"/>
        </a:p>
      </dgm:t>
    </dgm:pt>
    <dgm:pt modelId="{80E35AD3-F022-4DA9-A1D3-815D7ECF0780}" type="sibTrans" cxnId="{6A5720B3-C1D5-4148-988C-B91041E80615}">
      <dgm:prSet/>
      <dgm:spPr/>
      <dgm:t>
        <a:bodyPr/>
        <a:lstStyle/>
        <a:p>
          <a:endParaRPr lang="en-US"/>
        </a:p>
      </dgm:t>
    </dgm:pt>
    <dgm:pt modelId="{08158EF9-6E09-40D6-AC23-CA79D1DBA6EF}">
      <dgm:prSet phldrT="[Text]"/>
      <dgm:spPr/>
      <dgm:t>
        <a:bodyPr/>
        <a:lstStyle/>
        <a:p>
          <a:r>
            <a:rPr lang="en-US" dirty="0"/>
            <a:t>Wattpad is a good source to explore the increasing trend of creating and consuming stories on-the-go. </a:t>
          </a:r>
        </a:p>
      </dgm:t>
    </dgm:pt>
    <dgm:pt modelId="{D6BA7A83-CD0D-4FCF-A928-1402956B79F8}" type="parTrans" cxnId="{EF0381C0-15AD-40F7-9345-0F99598D831A}">
      <dgm:prSet/>
      <dgm:spPr/>
      <dgm:t>
        <a:bodyPr/>
        <a:lstStyle/>
        <a:p>
          <a:endParaRPr lang="en-US"/>
        </a:p>
      </dgm:t>
    </dgm:pt>
    <dgm:pt modelId="{CB9ADEF1-64D4-4C78-8D0C-1034FD38A769}" type="sibTrans" cxnId="{EF0381C0-15AD-40F7-9345-0F99598D831A}">
      <dgm:prSet/>
      <dgm:spPr/>
      <dgm:t>
        <a:bodyPr/>
        <a:lstStyle/>
        <a:p>
          <a:endParaRPr lang="en-US"/>
        </a:p>
      </dgm:t>
    </dgm:pt>
    <dgm:pt modelId="{86A02F75-4448-4298-A8AE-526E3C59E07C}">
      <dgm:prSet phldrT="[Text]"/>
      <dgm:spPr/>
      <dgm:t>
        <a:bodyPr/>
        <a:lstStyle/>
        <a:p>
          <a:r>
            <a:rPr lang="en-US"/>
            <a:t>Desire to understand the users—readers and writers—and wattpad’s global footprint.</a:t>
          </a:r>
          <a:endParaRPr lang="en-US" dirty="0"/>
        </a:p>
      </dgm:t>
    </dgm:pt>
    <dgm:pt modelId="{BAE47636-0CEC-41E9-B5AC-C20B5C7297D5}" type="parTrans" cxnId="{C917F208-6CFF-4547-AEE5-6BB4A69BACEA}">
      <dgm:prSet/>
      <dgm:spPr/>
      <dgm:t>
        <a:bodyPr/>
        <a:lstStyle/>
        <a:p>
          <a:endParaRPr lang="en-US"/>
        </a:p>
      </dgm:t>
    </dgm:pt>
    <dgm:pt modelId="{D84A70AA-4481-4BAE-8323-F91796411318}" type="sibTrans" cxnId="{C917F208-6CFF-4547-AEE5-6BB4A69BACEA}">
      <dgm:prSet/>
      <dgm:spPr/>
      <dgm:t>
        <a:bodyPr/>
        <a:lstStyle/>
        <a:p>
          <a:endParaRPr lang="en-US"/>
        </a:p>
      </dgm:t>
    </dgm:pt>
    <dgm:pt modelId="{44A21A18-30EC-4910-84E6-ACC172C62123}">
      <dgm:prSet phldrT="[Text]"/>
      <dgm:spPr/>
      <dgm:t>
        <a:bodyPr/>
        <a:lstStyle/>
        <a:p>
          <a:r>
            <a:rPr lang="en-US" dirty="0"/>
            <a:t>The ability to answer these questions using the </a:t>
          </a:r>
          <a:r>
            <a:rPr lang="en-US" dirty="0" err="1"/>
            <a:t>wattpad</a:t>
          </a:r>
          <a:r>
            <a:rPr lang="en-US" dirty="0"/>
            <a:t> </a:t>
          </a:r>
          <a:r>
            <a:rPr lang="en-US" dirty="0" err="1"/>
            <a:t>api</a:t>
          </a:r>
          <a:r>
            <a:rPr lang="en-US" dirty="0"/>
            <a:t> was very unsatisfactory after reviewing the data. </a:t>
          </a:r>
        </a:p>
      </dgm:t>
    </dgm:pt>
    <dgm:pt modelId="{BC0F5EF4-5ACA-46D5-AFCB-987C25F78BC0}" type="parTrans" cxnId="{E05EE59C-7694-4C2B-A598-EAA30A0F4D4E}">
      <dgm:prSet/>
      <dgm:spPr/>
    </dgm:pt>
    <dgm:pt modelId="{F398484D-72F3-487E-A81E-F3037959C2BD}" type="sibTrans" cxnId="{E05EE59C-7694-4C2B-A598-EAA30A0F4D4E}">
      <dgm:prSet/>
      <dgm:spPr/>
    </dgm:pt>
    <dgm:pt modelId="{05F379A8-A685-4C7A-B43F-956C9670967B}" type="pres">
      <dgm:prSet presAssocID="{872371D6-24E9-44C7-BB9F-18B571C8DA4E}" presName="linear" presStyleCnt="0">
        <dgm:presLayoutVars>
          <dgm:dir/>
          <dgm:animLvl val="lvl"/>
          <dgm:resizeHandles val="exact"/>
        </dgm:presLayoutVars>
      </dgm:prSet>
      <dgm:spPr/>
    </dgm:pt>
    <dgm:pt modelId="{1700125C-DBD0-44DC-B250-D047350D7BFB}" type="pres">
      <dgm:prSet presAssocID="{E4B7F4AC-7755-4071-A869-4909004115A6}" presName="parentLin" presStyleCnt="0"/>
      <dgm:spPr/>
    </dgm:pt>
    <dgm:pt modelId="{BE12B7F0-5156-4EE0-99FD-0B779CC19613}" type="pres">
      <dgm:prSet presAssocID="{E4B7F4AC-7755-4071-A869-4909004115A6}" presName="parentLeftMargin" presStyleLbl="node1" presStyleIdx="0" presStyleCnt="3"/>
      <dgm:spPr/>
    </dgm:pt>
    <dgm:pt modelId="{DA360FC1-3271-4F9D-9D4E-09B25F29B168}" type="pres">
      <dgm:prSet presAssocID="{E4B7F4AC-7755-4071-A869-4909004115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CF7578-1B65-4B35-B83B-B21DEC676E6B}" type="pres">
      <dgm:prSet presAssocID="{E4B7F4AC-7755-4071-A869-4909004115A6}" presName="negativeSpace" presStyleCnt="0"/>
      <dgm:spPr/>
    </dgm:pt>
    <dgm:pt modelId="{DEC48EC2-7814-4AD8-AFB4-26DE30C6A267}" type="pres">
      <dgm:prSet presAssocID="{E4B7F4AC-7755-4071-A869-4909004115A6}" presName="childText" presStyleLbl="conFgAcc1" presStyleIdx="0" presStyleCnt="3">
        <dgm:presLayoutVars>
          <dgm:bulletEnabled val="1"/>
        </dgm:presLayoutVars>
      </dgm:prSet>
      <dgm:spPr/>
    </dgm:pt>
    <dgm:pt modelId="{3AD900C9-6C2A-4D7E-9BE1-E33EA3CE9167}" type="pres">
      <dgm:prSet presAssocID="{400AF697-1208-4127-9A8F-C76EEF5610DD}" presName="spaceBetweenRectangles" presStyleCnt="0"/>
      <dgm:spPr/>
    </dgm:pt>
    <dgm:pt modelId="{97A439B1-225A-4B96-AA8F-09DDCD71D5CE}" type="pres">
      <dgm:prSet presAssocID="{A24481BD-144D-472C-9818-172BFAF33280}" presName="parentLin" presStyleCnt="0"/>
      <dgm:spPr/>
    </dgm:pt>
    <dgm:pt modelId="{8961FE0B-1F86-4330-A8BA-09A8A963C6F9}" type="pres">
      <dgm:prSet presAssocID="{A24481BD-144D-472C-9818-172BFAF33280}" presName="parentLeftMargin" presStyleLbl="node1" presStyleIdx="0" presStyleCnt="3"/>
      <dgm:spPr/>
    </dgm:pt>
    <dgm:pt modelId="{CFFC71E0-FF9E-46DC-88D0-00683D84A12F}" type="pres">
      <dgm:prSet presAssocID="{A24481BD-144D-472C-9818-172BFAF332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644733-D807-4318-92CD-07D699003087}" type="pres">
      <dgm:prSet presAssocID="{A24481BD-144D-472C-9818-172BFAF33280}" presName="negativeSpace" presStyleCnt="0"/>
      <dgm:spPr/>
    </dgm:pt>
    <dgm:pt modelId="{7D87A494-EAE4-4300-987B-29A952643DE7}" type="pres">
      <dgm:prSet presAssocID="{A24481BD-144D-472C-9818-172BFAF33280}" presName="childText" presStyleLbl="conFgAcc1" presStyleIdx="1" presStyleCnt="3">
        <dgm:presLayoutVars>
          <dgm:bulletEnabled val="1"/>
        </dgm:presLayoutVars>
      </dgm:prSet>
      <dgm:spPr/>
    </dgm:pt>
    <dgm:pt modelId="{F1B3E29A-86DA-4255-9522-FFCE71845D4C}" type="pres">
      <dgm:prSet presAssocID="{C10A3E5F-33A1-457F-96EF-C8C9B038C3F2}" presName="spaceBetweenRectangles" presStyleCnt="0"/>
      <dgm:spPr/>
    </dgm:pt>
    <dgm:pt modelId="{6EDC679A-1E81-49D2-9E7E-589387DA5282}" type="pres">
      <dgm:prSet presAssocID="{5F5BAB4F-86D2-45E4-A8D2-554BE03E7645}" presName="parentLin" presStyleCnt="0"/>
      <dgm:spPr/>
    </dgm:pt>
    <dgm:pt modelId="{E9185FAB-71EE-48DE-8ED2-98316ECA001C}" type="pres">
      <dgm:prSet presAssocID="{5F5BAB4F-86D2-45E4-A8D2-554BE03E7645}" presName="parentLeftMargin" presStyleLbl="node1" presStyleIdx="1" presStyleCnt="3"/>
      <dgm:spPr/>
    </dgm:pt>
    <dgm:pt modelId="{CE3FD329-4782-43E3-967F-3A9D3FC7698E}" type="pres">
      <dgm:prSet presAssocID="{5F5BAB4F-86D2-45E4-A8D2-554BE03E764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26EADFC-89EA-45DF-A415-2134C047E7DB}" type="pres">
      <dgm:prSet presAssocID="{5F5BAB4F-86D2-45E4-A8D2-554BE03E7645}" presName="negativeSpace" presStyleCnt="0"/>
      <dgm:spPr/>
    </dgm:pt>
    <dgm:pt modelId="{C3A460A6-B292-4611-A145-9CA9243BE78E}" type="pres">
      <dgm:prSet presAssocID="{5F5BAB4F-86D2-45E4-A8D2-554BE03E76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917F208-6CFF-4547-AEE5-6BB4A69BACEA}" srcId="{A24481BD-144D-472C-9818-172BFAF33280}" destId="{86A02F75-4448-4298-A8AE-526E3C59E07C}" srcOrd="0" destOrd="0" parTransId="{BAE47636-0CEC-41E9-B5AC-C20B5C7297D5}" sibTransId="{D84A70AA-4481-4BAE-8323-F91796411318}"/>
    <dgm:cxn modelId="{0EDAF117-0630-47DB-B612-6D5947AE8817}" type="presOf" srcId="{86A02F75-4448-4298-A8AE-526E3C59E07C}" destId="{7D87A494-EAE4-4300-987B-29A952643DE7}" srcOrd="0" destOrd="0" presId="urn:microsoft.com/office/officeart/2005/8/layout/list1"/>
    <dgm:cxn modelId="{82309F21-486E-4311-A492-36AEABFC36E0}" type="presOf" srcId="{A24481BD-144D-472C-9818-172BFAF33280}" destId="{8961FE0B-1F86-4330-A8BA-09A8A963C6F9}" srcOrd="0" destOrd="0" presId="urn:microsoft.com/office/officeart/2005/8/layout/list1"/>
    <dgm:cxn modelId="{0B33932D-509F-459C-9B2F-04DDBAA095D6}" type="presOf" srcId="{5F5BAB4F-86D2-45E4-A8D2-554BE03E7645}" destId="{E9185FAB-71EE-48DE-8ED2-98316ECA001C}" srcOrd="0" destOrd="0" presId="urn:microsoft.com/office/officeart/2005/8/layout/list1"/>
    <dgm:cxn modelId="{F17E4645-8D48-46D7-BA67-358FED6C1125}" type="presOf" srcId="{E4B7F4AC-7755-4071-A869-4909004115A6}" destId="{BE12B7F0-5156-4EE0-99FD-0B779CC19613}" srcOrd="0" destOrd="0" presId="urn:microsoft.com/office/officeart/2005/8/layout/list1"/>
    <dgm:cxn modelId="{BFD3D151-0EE7-412D-9EAD-87ABA39E2C28}" type="presOf" srcId="{A24481BD-144D-472C-9818-172BFAF33280}" destId="{CFFC71E0-FF9E-46DC-88D0-00683D84A12F}" srcOrd="1" destOrd="0" presId="urn:microsoft.com/office/officeart/2005/8/layout/list1"/>
    <dgm:cxn modelId="{EC903357-E5EF-4E6A-9A66-B71F44E87F11}" type="presOf" srcId="{5F5BAB4F-86D2-45E4-A8D2-554BE03E7645}" destId="{CE3FD329-4782-43E3-967F-3A9D3FC7698E}" srcOrd="1" destOrd="0" presId="urn:microsoft.com/office/officeart/2005/8/layout/list1"/>
    <dgm:cxn modelId="{F31AF577-ECA1-4991-B599-9D2E66CCE370}" type="presOf" srcId="{872371D6-24E9-44C7-BB9F-18B571C8DA4E}" destId="{05F379A8-A685-4C7A-B43F-956C9670967B}" srcOrd="0" destOrd="0" presId="urn:microsoft.com/office/officeart/2005/8/layout/list1"/>
    <dgm:cxn modelId="{43C9EE98-4115-45A5-96A1-DFEFE5A382AE}" type="presOf" srcId="{08158EF9-6E09-40D6-AC23-CA79D1DBA6EF}" destId="{DEC48EC2-7814-4AD8-AFB4-26DE30C6A267}" srcOrd="0" destOrd="0" presId="urn:microsoft.com/office/officeart/2005/8/layout/list1"/>
    <dgm:cxn modelId="{E05EE59C-7694-4C2B-A598-EAA30A0F4D4E}" srcId="{5F5BAB4F-86D2-45E4-A8D2-554BE03E7645}" destId="{44A21A18-30EC-4910-84E6-ACC172C62123}" srcOrd="0" destOrd="0" parTransId="{BC0F5EF4-5ACA-46D5-AFCB-987C25F78BC0}" sibTransId="{F398484D-72F3-487E-A81E-F3037959C2BD}"/>
    <dgm:cxn modelId="{6A5720B3-C1D5-4148-988C-B91041E80615}" srcId="{872371D6-24E9-44C7-BB9F-18B571C8DA4E}" destId="{5F5BAB4F-86D2-45E4-A8D2-554BE03E7645}" srcOrd="2" destOrd="0" parTransId="{95A210F5-D414-436F-AF45-572BD0505210}" sibTransId="{80E35AD3-F022-4DA9-A1D3-815D7ECF0780}"/>
    <dgm:cxn modelId="{63C4DCBD-01F0-4566-8FAE-EFF7269913DC}" type="presOf" srcId="{E4B7F4AC-7755-4071-A869-4909004115A6}" destId="{DA360FC1-3271-4F9D-9D4E-09B25F29B168}" srcOrd="1" destOrd="0" presId="urn:microsoft.com/office/officeart/2005/8/layout/list1"/>
    <dgm:cxn modelId="{EF0381C0-15AD-40F7-9345-0F99598D831A}" srcId="{E4B7F4AC-7755-4071-A869-4909004115A6}" destId="{08158EF9-6E09-40D6-AC23-CA79D1DBA6EF}" srcOrd="0" destOrd="0" parTransId="{D6BA7A83-CD0D-4FCF-A928-1402956B79F8}" sibTransId="{CB9ADEF1-64D4-4C78-8D0C-1034FD38A769}"/>
    <dgm:cxn modelId="{5793E1C0-2085-495A-B2FB-379FD3059F57}" type="presOf" srcId="{44A21A18-30EC-4910-84E6-ACC172C62123}" destId="{C3A460A6-B292-4611-A145-9CA9243BE78E}" srcOrd="0" destOrd="0" presId="urn:microsoft.com/office/officeart/2005/8/layout/list1"/>
    <dgm:cxn modelId="{2AB832DB-C2CF-4D4E-8903-E7133F9F78F8}" srcId="{872371D6-24E9-44C7-BB9F-18B571C8DA4E}" destId="{A24481BD-144D-472C-9818-172BFAF33280}" srcOrd="1" destOrd="0" parTransId="{1DBEBF69-395F-4489-A842-79B51625ACBF}" sibTransId="{C10A3E5F-33A1-457F-96EF-C8C9B038C3F2}"/>
    <dgm:cxn modelId="{0C459AE6-907F-4ED2-B3AA-84DED5F2F930}" srcId="{872371D6-24E9-44C7-BB9F-18B571C8DA4E}" destId="{E4B7F4AC-7755-4071-A869-4909004115A6}" srcOrd="0" destOrd="0" parTransId="{6082AAAB-613A-49D1-8C03-5E4728E3B2DB}" sibTransId="{400AF697-1208-4127-9A8F-C76EEF5610DD}"/>
    <dgm:cxn modelId="{763F4AEF-8141-45DD-9D0D-91C1CF900B02}" type="presParOf" srcId="{05F379A8-A685-4C7A-B43F-956C9670967B}" destId="{1700125C-DBD0-44DC-B250-D047350D7BFB}" srcOrd="0" destOrd="0" presId="urn:microsoft.com/office/officeart/2005/8/layout/list1"/>
    <dgm:cxn modelId="{3BE329A5-CE47-459C-83EC-0E4E5279B06D}" type="presParOf" srcId="{1700125C-DBD0-44DC-B250-D047350D7BFB}" destId="{BE12B7F0-5156-4EE0-99FD-0B779CC19613}" srcOrd="0" destOrd="0" presId="urn:microsoft.com/office/officeart/2005/8/layout/list1"/>
    <dgm:cxn modelId="{AC05C5D4-B1D3-4BCB-A8C5-AAF4BB3903B8}" type="presParOf" srcId="{1700125C-DBD0-44DC-B250-D047350D7BFB}" destId="{DA360FC1-3271-4F9D-9D4E-09B25F29B168}" srcOrd="1" destOrd="0" presId="urn:microsoft.com/office/officeart/2005/8/layout/list1"/>
    <dgm:cxn modelId="{538AC4AA-AF27-453F-AA50-2668ECA8AF2D}" type="presParOf" srcId="{05F379A8-A685-4C7A-B43F-956C9670967B}" destId="{1FCF7578-1B65-4B35-B83B-B21DEC676E6B}" srcOrd="1" destOrd="0" presId="urn:microsoft.com/office/officeart/2005/8/layout/list1"/>
    <dgm:cxn modelId="{25A5FDA9-CF59-436E-894C-FFFD96E5113E}" type="presParOf" srcId="{05F379A8-A685-4C7A-B43F-956C9670967B}" destId="{DEC48EC2-7814-4AD8-AFB4-26DE30C6A267}" srcOrd="2" destOrd="0" presId="urn:microsoft.com/office/officeart/2005/8/layout/list1"/>
    <dgm:cxn modelId="{5CE5AED7-67DD-4481-B977-284609AA2A7E}" type="presParOf" srcId="{05F379A8-A685-4C7A-B43F-956C9670967B}" destId="{3AD900C9-6C2A-4D7E-9BE1-E33EA3CE9167}" srcOrd="3" destOrd="0" presId="urn:microsoft.com/office/officeart/2005/8/layout/list1"/>
    <dgm:cxn modelId="{9273979C-697F-4963-B7FC-832733BA67A3}" type="presParOf" srcId="{05F379A8-A685-4C7A-B43F-956C9670967B}" destId="{97A439B1-225A-4B96-AA8F-09DDCD71D5CE}" srcOrd="4" destOrd="0" presId="urn:microsoft.com/office/officeart/2005/8/layout/list1"/>
    <dgm:cxn modelId="{E8E95968-15B2-4903-8128-DB063B7804B7}" type="presParOf" srcId="{97A439B1-225A-4B96-AA8F-09DDCD71D5CE}" destId="{8961FE0B-1F86-4330-A8BA-09A8A963C6F9}" srcOrd="0" destOrd="0" presId="urn:microsoft.com/office/officeart/2005/8/layout/list1"/>
    <dgm:cxn modelId="{FB2055B9-6B9D-49F8-9F81-2DF39AE8978A}" type="presParOf" srcId="{97A439B1-225A-4B96-AA8F-09DDCD71D5CE}" destId="{CFFC71E0-FF9E-46DC-88D0-00683D84A12F}" srcOrd="1" destOrd="0" presId="urn:microsoft.com/office/officeart/2005/8/layout/list1"/>
    <dgm:cxn modelId="{19CEC091-1BA4-4C6A-A00B-D776F621DC46}" type="presParOf" srcId="{05F379A8-A685-4C7A-B43F-956C9670967B}" destId="{02644733-D807-4318-92CD-07D699003087}" srcOrd="5" destOrd="0" presId="urn:microsoft.com/office/officeart/2005/8/layout/list1"/>
    <dgm:cxn modelId="{1EAB2939-9DD6-48B5-A01A-D5750F26D654}" type="presParOf" srcId="{05F379A8-A685-4C7A-B43F-956C9670967B}" destId="{7D87A494-EAE4-4300-987B-29A952643DE7}" srcOrd="6" destOrd="0" presId="urn:microsoft.com/office/officeart/2005/8/layout/list1"/>
    <dgm:cxn modelId="{8AE5D0C7-EC2B-4226-AE76-00F3EC51EF69}" type="presParOf" srcId="{05F379A8-A685-4C7A-B43F-956C9670967B}" destId="{F1B3E29A-86DA-4255-9522-FFCE71845D4C}" srcOrd="7" destOrd="0" presId="urn:microsoft.com/office/officeart/2005/8/layout/list1"/>
    <dgm:cxn modelId="{27E90A33-C8FA-42FC-8DEE-033D93BB7B15}" type="presParOf" srcId="{05F379A8-A685-4C7A-B43F-956C9670967B}" destId="{6EDC679A-1E81-49D2-9E7E-589387DA5282}" srcOrd="8" destOrd="0" presId="urn:microsoft.com/office/officeart/2005/8/layout/list1"/>
    <dgm:cxn modelId="{14AB30DB-8478-42C4-B7C0-7BA99981E680}" type="presParOf" srcId="{6EDC679A-1E81-49D2-9E7E-589387DA5282}" destId="{E9185FAB-71EE-48DE-8ED2-98316ECA001C}" srcOrd="0" destOrd="0" presId="urn:microsoft.com/office/officeart/2005/8/layout/list1"/>
    <dgm:cxn modelId="{6A5483AF-542A-4A57-AAE7-F4735B2C95CD}" type="presParOf" srcId="{6EDC679A-1E81-49D2-9E7E-589387DA5282}" destId="{CE3FD329-4782-43E3-967F-3A9D3FC7698E}" srcOrd="1" destOrd="0" presId="urn:microsoft.com/office/officeart/2005/8/layout/list1"/>
    <dgm:cxn modelId="{F636FBC6-3C38-433E-9979-A88DC05402D1}" type="presParOf" srcId="{05F379A8-A685-4C7A-B43F-956C9670967B}" destId="{126EADFC-89EA-45DF-A415-2134C047E7DB}" srcOrd="9" destOrd="0" presId="urn:microsoft.com/office/officeart/2005/8/layout/list1"/>
    <dgm:cxn modelId="{BCBB00C3-6839-48FE-88D7-63F739847107}" type="presParOf" srcId="{05F379A8-A685-4C7A-B43F-956C9670967B}" destId="{C3A460A6-B292-4611-A145-9CA9243BE7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D679E9-0302-437B-84C7-20469D697BB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DEF567-7D82-4160-893F-4C4EF499C252}">
      <dgm:prSet phldrT="[Text]"/>
      <dgm:spPr/>
      <dgm:t>
        <a:bodyPr/>
        <a:lstStyle/>
        <a:p>
          <a:r>
            <a:rPr lang="en-US" dirty="0"/>
            <a:t>3. Pulling Data into </a:t>
          </a:r>
          <a:r>
            <a:rPr lang="en-US" dirty="0" err="1"/>
            <a:t>DataFrame</a:t>
          </a:r>
          <a:endParaRPr lang="en-US" dirty="0"/>
        </a:p>
      </dgm:t>
    </dgm:pt>
    <dgm:pt modelId="{B038063A-1133-4C8A-8CF8-2C301D486058}" type="parTrans" cxnId="{01DBB6F0-3345-49F9-A62E-7419105903D3}">
      <dgm:prSet/>
      <dgm:spPr/>
      <dgm:t>
        <a:bodyPr/>
        <a:lstStyle/>
        <a:p>
          <a:endParaRPr lang="en-US"/>
        </a:p>
      </dgm:t>
    </dgm:pt>
    <dgm:pt modelId="{B1BC43C3-4A00-4627-A53E-F1B7FBF76E25}" type="sibTrans" cxnId="{01DBB6F0-3345-49F9-A62E-7419105903D3}">
      <dgm:prSet/>
      <dgm:spPr/>
      <dgm:t>
        <a:bodyPr/>
        <a:lstStyle/>
        <a:p>
          <a:endParaRPr lang="en-US"/>
        </a:p>
      </dgm:t>
    </dgm:pt>
    <dgm:pt modelId="{948E0275-6B73-4392-9A32-725FB3C246D3}">
      <dgm:prSet phldrT="[Text]"/>
      <dgm:spPr/>
      <dgm:t>
        <a:bodyPr/>
        <a:lstStyle/>
        <a:p>
          <a:r>
            <a:rPr lang="en-US" dirty="0"/>
            <a:t>2. Connect to the API</a:t>
          </a:r>
        </a:p>
      </dgm:t>
    </dgm:pt>
    <dgm:pt modelId="{DF02544E-8BEF-4C9B-A5BB-E473CB486636}" type="parTrans" cxnId="{CE6DB8A1-CB23-4C3B-A2D7-10BE7EDD89E1}">
      <dgm:prSet/>
      <dgm:spPr/>
      <dgm:t>
        <a:bodyPr/>
        <a:lstStyle/>
        <a:p>
          <a:endParaRPr lang="en-US"/>
        </a:p>
      </dgm:t>
    </dgm:pt>
    <dgm:pt modelId="{490FFD53-8A1B-42EB-869F-95A2582A2CC6}" type="sibTrans" cxnId="{CE6DB8A1-CB23-4C3B-A2D7-10BE7EDD89E1}">
      <dgm:prSet/>
      <dgm:spPr/>
      <dgm:t>
        <a:bodyPr/>
        <a:lstStyle/>
        <a:p>
          <a:endParaRPr lang="en-US"/>
        </a:p>
      </dgm:t>
    </dgm:pt>
    <dgm:pt modelId="{49597628-5326-4464-81E3-3DD76B349DB5}">
      <dgm:prSet phldrT="[Text]"/>
      <dgm:spPr/>
      <dgm:t>
        <a:bodyPr/>
        <a:lstStyle/>
        <a:p>
          <a:r>
            <a:rPr lang="en-US" dirty="0"/>
            <a:t>1. Document Research Questions</a:t>
          </a:r>
        </a:p>
      </dgm:t>
    </dgm:pt>
    <dgm:pt modelId="{4E66DF14-1D27-4F65-AB9F-7884C9581930}" type="parTrans" cxnId="{C877BEAA-066C-4A8C-BB71-2E25F7F403C7}">
      <dgm:prSet/>
      <dgm:spPr/>
      <dgm:t>
        <a:bodyPr/>
        <a:lstStyle/>
        <a:p>
          <a:endParaRPr lang="en-US"/>
        </a:p>
      </dgm:t>
    </dgm:pt>
    <dgm:pt modelId="{5B21D8A2-27C4-4089-9AD3-70C76ED63F99}" type="sibTrans" cxnId="{C877BEAA-066C-4A8C-BB71-2E25F7F403C7}">
      <dgm:prSet/>
      <dgm:spPr/>
      <dgm:t>
        <a:bodyPr/>
        <a:lstStyle/>
        <a:p>
          <a:endParaRPr lang="en-US"/>
        </a:p>
      </dgm:t>
    </dgm:pt>
    <dgm:pt modelId="{2D1D813F-C691-450C-883B-EBFBD7F0BE37}">
      <dgm:prSet phldrT="[Text]"/>
      <dgm:spPr/>
      <dgm:t>
        <a:bodyPr/>
        <a:lstStyle/>
        <a:p>
          <a:r>
            <a:rPr lang="en-US" dirty="0"/>
            <a:t>6. Export to CSV</a:t>
          </a:r>
        </a:p>
      </dgm:t>
    </dgm:pt>
    <dgm:pt modelId="{72702369-2AC6-4F3D-BBE1-DBCAD41CD9A3}" type="parTrans" cxnId="{C6A37DAD-6C75-41C3-A231-6C4E41874EBA}">
      <dgm:prSet/>
      <dgm:spPr/>
      <dgm:t>
        <a:bodyPr/>
        <a:lstStyle/>
        <a:p>
          <a:endParaRPr lang="en-US"/>
        </a:p>
      </dgm:t>
    </dgm:pt>
    <dgm:pt modelId="{719619D7-61EA-47D8-A0BA-9E8ADB9812B6}" type="sibTrans" cxnId="{C6A37DAD-6C75-41C3-A231-6C4E41874EBA}">
      <dgm:prSet/>
      <dgm:spPr/>
      <dgm:t>
        <a:bodyPr/>
        <a:lstStyle/>
        <a:p>
          <a:endParaRPr lang="en-US"/>
        </a:p>
      </dgm:t>
    </dgm:pt>
    <dgm:pt modelId="{23FB60B2-B6D6-4B6A-861F-AEABAB90B365}">
      <dgm:prSet phldrT="[Text]"/>
      <dgm:spPr/>
      <dgm:t>
        <a:bodyPr/>
        <a:lstStyle/>
        <a:p>
          <a:r>
            <a:rPr lang="en-US" dirty="0"/>
            <a:t>5. Remove unwanted data </a:t>
          </a:r>
        </a:p>
      </dgm:t>
    </dgm:pt>
    <dgm:pt modelId="{FA561D46-EC74-429D-A4CE-F750BD823584}" type="parTrans" cxnId="{A151529A-5E44-4C64-8BEE-DDAD64F941E5}">
      <dgm:prSet/>
      <dgm:spPr/>
      <dgm:t>
        <a:bodyPr/>
        <a:lstStyle/>
        <a:p>
          <a:endParaRPr lang="en-US"/>
        </a:p>
      </dgm:t>
    </dgm:pt>
    <dgm:pt modelId="{749D85A1-7C09-4C92-9A3D-53F921527246}" type="sibTrans" cxnId="{A151529A-5E44-4C64-8BEE-DDAD64F941E5}">
      <dgm:prSet/>
      <dgm:spPr/>
      <dgm:t>
        <a:bodyPr/>
        <a:lstStyle/>
        <a:p>
          <a:endParaRPr lang="en-US"/>
        </a:p>
      </dgm:t>
    </dgm:pt>
    <dgm:pt modelId="{942E9672-7844-494F-A646-C7E0198D3D21}">
      <dgm:prSet phldrT="[Text]"/>
      <dgm:spPr/>
      <dgm:t>
        <a:bodyPr/>
        <a:lstStyle/>
        <a:p>
          <a:r>
            <a:rPr lang="en-US" dirty="0"/>
            <a:t>4. Run script daily, merge and remove duplicates**</a:t>
          </a:r>
        </a:p>
      </dgm:t>
    </dgm:pt>
    <dgm:pt modelId="{EDFAED95-C5C4-4789-9CAE-8F6702D87D61}" type="parTrans" cxnId="{5F22BD50-EB9A-4D6B-A712-AB1090B578A5}">
      <dgm:prSet/>
      <dgm:spPr/>
      <dgm:t>
        <a:bodyPr/>
        <a:lstStyle/>
        <a:p>
          <a:endParaRPr lang="en-US"/>
        </a:p>
      </dgm:t>
    </dgm:pt>
    <dgm:pt modelId="{8EF59262-2C7B-40C0-BF43-1F58EDCC41EC}" type="sibTrans" cxnId="{5F22BD50-EB9A-4D6B-A712-AB1090B578A5}">
      <dgm:prSet/>
      <dgm:spPr/>
      <dgm:t>
        <a:bodyPr/>
        <a:lstStyle/>
        <a:p>
          <a:endParaRPr lang="en-US"/>
        </a:p>
      </dgm:t>
    </dgm:pt>
    <dgm:pt modelId="{689EE40F-58C5-4899-994D-A0AE7C37F287}" type="pres">
      <dgm:prSet presAssocID="{99D679E9-0302-437B-84C7-20469D697BBE}" presName="Name0" presStyleCnt="0">
        <dgm:presLayoutVars>
          <dgm:dir/>
          <dgm:resizeHandles val="exact"/>
        </dgm:presLayoutVars>
      </dgm:prSet>
      <dgm:spPr/>
    </dgm:pt>
    <dgm:pt modelId="{167ABEB0-BF7E-49FE-9D6F-91278D80B628}" type="pres">
      <dgm:prSet presAssocID="{99D679E9-0302-437B-84C7-20469D697BBE}" presName="cycle" presStyleCnt="0"/>
      <dgm:spPr/>
    </dgm:pt>
    <dgm:pt modelId="{04667BCA-4EF1-4F91-B042-D624289C1A7A}" type="pres">
      <dgm:prSet presAssocID="{49597628-5326-4464-81E3-3DD76B349DB5}" presName="nodeFirstNode" presStyleLbl="node1" presStyleIdx="0" presStyleCnt="6">
        <dgm:presLayoutVars>
          <dgm:bulletEnabled val="1"/>
        </dgm:presLayoutVars>
      </dgm:prSet>
      <dgm:spPr/>
    </dgm:pt>
    <dgm:pt modelId="{1A6F55E1-B9F5-4A77-A404-730300E6D30C}" type="pres">
      <dgm:prSet presAssocID="{5B21D8A2-27C4-4089-9AD3-70C76ED63F99}" presName="sibTransFirstNode" presStyleLbl="bgShp" presStyleIdx="0" presStyleCnt="1"/>
      <dgm:spPr/>
    </dgm:pt>
    <dgm:pt modelId="{BBB7A82D-0E6F-414A-AE45-B33AB0D65C7E}" type="pres">
      <dgm:prSet presAssocID="{948E0275-6B73-4392-9A32-725FB3C246D3}" presName="nodeFollowingNodes" presStyleLbl="node1" presStyleIdx="1" presStyleCnt="6">
        <dgm:presLayoutVars>
          <dgm:bulletEnabled val="1"/>
        </dgm:presLayoutVars>
      </dgm:prSet>
      <dgm:spPr/>
    </dgm:pt>
    <dgm:pt modelId="{030A2682-FA39-4C11-A835-C07983D64FD9}" type="pres">
      <dgm:prSet presAssocID="{11DEF567-7D82-4160-893F-4C4EF499C252}" presName="nodeFollowingNodes" presStyleLbl="node1" presStyleIdx="2" presStyleCnt="6">
        <dgm:presLayoutVars>
          <dgm:bulletEnabled val="1"/>
        </dgm:presLayoutVars>
      </dgm:prSet>
      <dgm:spPr/>
    </dgm:pt>
    <dgm:pt modelId="{7EA2F5B9-FE28-4D81-A98C-356AECCDBD16}" type="pres">
      <dgm:prSet presAssocID="{942E9672-7844-494F-A646-C7E0198D3D21}" presName="nodeFollowingNodes" presStyleLbl="node1" presStyleIdx="3" presStyleCnt="6">
        <dgm:presLayoutVars>
          <dgm:bulletEnabled val="1"/>
        </dgm:presLayoutVars>
      </dgm:prSet>
      <dgm:spPr/>
    </dgm:pt>
    <dgm:pt modelId="{42372FEB-4240-4BA3-A15C-4CCBF6639E85}" type="pres">
      <dgm:prSet presAssocID="{23FB60B2-B6D6-4B6A-861F-AEABAB90B365}" presName="nodeFollowingNodes" presStyleLbl="node1" presStyleIdx="4" presStyleCnt="6">
        <dgm:presLayoutVars>
          <dgm:bulletEnabled val="1"/>
        </dgm:presLayoutVars>
      </dgm:prSet>
      <dgm:spPr/>
    </dgm:pt>
    <dgm:pt modelId="{94A22519-3E4A-47D6-976D-EB8C619BA936}" type="pres">
      <dgm:prSet presAssocID="{2D1D813F-C691-450C-883B-EBFBD7F0BE37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8668DC2D-CC2B-49D9-B260-F2A1C868B2DE}" type="presOf" srcId="{2D1D813F-C691-450C-883B-EBFBD7F0BE37}" destId="{94A22519-3E4A-47D6-976D-EB8C619BA936}" srcOrd="0" destOrd="0" presId="urn:microsoft.com/office/officeart/2005/8/layout/cycle3"/>
    <dgm:cxn modelId="{A04D3865-563B-4DF2-AC0F-00A2A86D3914}" type="presOf" srcId="{5B21D8A2-27C4-4089-9AD3-70C76ED63F99}" destId="{1A6F55E1-B9F5-4A77-A404-730300E6D30C}" srcOrd="0" destOrd="0" presId="urn:microsoft.com/office/officeart/2005/8/layout/cycle3"/>
    <dgm:cxn modelId="{87BF924D-1332-4880-9641-86112FC2AD0A}" type="presOf" srcId="{942E9672-7844-494F-A646-C7E0198D3D21}" destId="{7EA2F5B9-FE28-4D81-A98C-356AECCDBD16}" srcOrd="0" destOrd="0" presId="urn:microsoft.com/office/officeart/2005/8/layout/cycle3"/>
    <dgm:cxn modelId="{5F22BD50-EB9A-4D6B-A712-AB1090B578A5}" srcId="{99D679E9-0302-437B-84C7-20469D697BBE}" destId="{942E9672-7844-494F-A646-C7E0198D3D21}" srcOrd="3" destOrd="0" parTransId="{EDFAED95-C5C4-4789-9CAE-8F6702D87D61}" sibTransId="{8EF59262-2C7B-40C0-BF43-1F58EDCC41EC}"/>
    <dgm:cxn modelId="{A151529A-5E44-4C64-8BEE-DDAD64F941E5}" srcId="{99D679E9-0302-437B-84C7-20469D697BBE}" destId="{23FB60B2-B6D6-4B6A-861F-AEABAB90B365}" srcOrd="4" destOrd="0" parTransId="{FA561D46-EC74-429D-A4CE-F750BD823584}" sibTransId="{749D85A1-7C09-4C92-9A3D-53F921527246}"/>
    <dgm:cxn modelId="{CE6DB8A1-CB23-4C3B-A2D7-10BE7EDD89E1}" srcId="{99D679E9-0302-437B-84C7-20469D697BBE}" destId="{948E0275-6B73-4392-9A32-725FB3C246D3}" srcOrd="1" destOrd="0" parTransId="{DF02544E-8BEF-4C9B-A5BB-E473CB486636}" sibTransId="{490FFD53-8A1B-42EB-869F-95A2582A2CC6}"/>
    <dgm:cxn modelId="{C877BEAA-066C-4A8C-BB71-2E25F7F403C7}" srcId="{99D679E9-0302-437B-84C7-20469D697BBE}" destId="{49597628-5326-4464-81E3-3DD76B349DB5}" srcOrd="0" destOrd="0" parTransId="{4E66DF14-1D27-4F65-AB9F-7884C9581930}" sibTransId="{5B21D8A2-27C4-4089-9AD3-70C76ED63F99}"/>
    <dgm:cxn modelId="{C6A37DAD-6C75-41C3-A231-6C4E41874EBA}" srcId="{99D679E9-0302-437B-84C7-20469D697BBE}" destId="{2D1D813F-C691-450C-883B-EBFBD7F0BE37}" srcOrd="5" destOrd="0" parTransId="{72702369-2AC6-4F3D-BBE1-DBCAD41CD9A3}" sibTransId="{719619D7-61EA-47D8-A0BA-9E8ADB9812B6}"/>
    <dgm:cxn modelId="{B5D47ACA-4F6C-4A53-A5A1-48CCAD2CDBEB}" type="presOf" srcId="{948E0275-6B73-4392-9A32-725FB3C246D3}" destId="{BBB7A82D-0E6F-414A-AE45-B33AB0D65C7E}" srcOrd="0" destOrd="0" presId="urn:microsoft.com/office/officeart/2005/8/layout/cycle3"/>
    <dgm:cxn modelId="{750D7BDD-02AB-4238-81F2-65465509748C}" type="presOf" srcId="{49597628-5326-4464-81E3-3DD76B349DB5}" destId="{04667BCA-4EF1-4F91-B042-D624289C1A7A}" srcOrd="0" destOrd="0" presId="urn:microsoft.com/office/officeart/2005/8/layout/cycle3"/>
    <dgm:cxn modelId="{0D55FAE5-90D6-4F48-BC5D-13EC2C929091}" type="presOf" srcId="{99D679E9-0302-437B-84C7-20469D697BBE}" destId="{689EE40F-58C5-4899-994D-A0AE7C37F287}" srcOrd="0" destOrd="0" presId="urn:microsoft.com/office/officeart/2005/8/layout/cycle3"/>
    <dgm:cxn modelId="{01DBB6F0-3345-49F9-A62E-7419105903D3}" srcId="{99D679E9-0302-437B-84C7-20469D697BBE}" destId="{11DEF567-7D82-4160-893F-4C4EF499C252}" srcOrd="2" destOrd="0" parTransId="{B038063A-1133-4C8A-8CF8-2C301D486058}" sibTransId="{B1BC43C3-4A00-4627-A53E-F1B7FBF76E25}"/>
    <dgm:cxn modelId="{E02B1AF3-0B3A-4188-A621-416B26E6688E}" type="presOf" srcId="{11DEF567-7D82-4160-893F-4C4EF499C252}" destId="{030A2682-FA39-4C11-A835-C07983D64FD9}" srcOrd="0" destOrd="0" presId="urn:microsoft.com/office/officeart/2005/8/layout/cycle3"/>
    <dgm:cxn modelId="{22F829F6-9ACD-48BB-BFF8-E7FD4118BD77}" type="presOf" srcId="{23FB60B2-B6D6-4B6A-861F-AEABAB90B365}" destId="{42372FEB-4240-4BA3-A15C-4CCBF6639E85}" srcOrd="0" destOrd="0" presId="urn:microsoft.com/office/officeart/2005/8/layout/cycle3"/>
    <dgm:cxn modelId="{2B8D88A9-DF16-4FF8-AFF0-9BAC4A91A07A}" type="presParOf" srcId="{689EE40F-58C5-4899-994D-A0AE7C37F287}" destId="{167ABEB0-BF7E-49FE-9D6F-91278D80B628}" srcOrd="0" destOrd="0" presId="urn:microsoft.com/office/officeart/2005/8/layout/cycle3"/>
    <dgm:cxn modelId="{779AD341-BCA3-4777-8A91-19DEF4B07C5A}" type="presParOf" srcId="{167ABEB0-BF7E-49FE-9D6F-91278D80B628}" destId="{04667BCA-4EF1-4F91-B042-D624289C1A7A}" srcOrd="0" destOrd="0" presId="urn:microsoft.com/office/officeart/2005/8/layout/cycle3"/>
    <dgm:cxn modelId="{5A1F5988-AC84-491D-A9D4-B37FA9A55E46}" type="presParOf" srcId="{167ABEB0-BF7E-49FE-9D6F-91278D80B628}" destId="{1A6F55E1-B9F5-4A77-A404-730300E6D30C}" srcOrd="1" destOrd="0" presId="urn:microsoft.com/office/officeart/2005/8/layout/cycle3"/>
    <dgm:cxn modelId="{5406AC9F-BF81-4A33-BBA3-B42DAFF4ACF2}" type="presParOf" srcId="{167ABEB0-BF7E-49FE-9D6F-91278D80B628}" destId="{BBB7A82D-0E6F-414A-AE45-B33AB0D65C7E}" srcOrd="2" destOrd="0" presId="urn:microsoft.com/office/officeart/2005/8/layout/cycle3"/>
    <dgm:cxn modelId="{09487D80-1A73-4954-B6BC-ECB69625C5B6}" type="presParOf" srcId="{167ABEB0-BF7E-49FE-9D6F-91278D80B628}" destId="{030A2682-FA39-4C11-A835-C07983D64FD9}" srcOrd="3" destOrd="0" presId="urn:microsoft.com/office/officeart/2005/8/layout/cycle3"/>
    <dgm:cxn modelId="{C7AFF32B-5DFD-469A-A38C-49C7AB439A6B}" type="presParOf" srcId="{167ABEB0-BF7E-49FE-9D6F-91278D80B628}" destId="{7EA2F5B9-FE28-4D81-A98C-356AECCDBD16}" srcOrd="4" destOrd="0" presId="urn:microsoft.com/office/officeart/2005/8/layout/cycle3"/>
    <dgm:cxn modelId="{13E8D554-593F-4167-A34C-33C4DAD4B3B2}" type="presParOf" srcId="{167ABEB0-BF7E-49FE-9D6F-91278D80B628}" destId="{42372FEB-4240-4BA3-A15C-4CCBF6639E85}" srcOrd="5" destOrd="0" presId="urn:microsoft.com/office/officeart/2005/8/layout/cycle3"/>
    <dgm:cxn modelId="{DBD49837-1479-417A-A2F8-B4F0FBE5A942}" type="presParOf" srcId="{167ABEB0-BF7E-49FE-9D6F-91278D80B628}" destId="{94A22519-3E4A-47D6-976D-EB8C619BA936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D679E9-0302-437B-84C7-20469D697BB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37BD0-FD7A-46C1-B657-4D41129142D3}">
      <dgm:prSet phldrT="[Text]"/>
      <dgm:spPr/>
      <dgm:t>
        <a:bodyPr/>
        <a:lstStyle/>
        <a:p>
          <a:r>
            <a:rPr lang="en-US" dirty="0"/>
            <a:t>1. Pull CSV to create Visualizations</a:t>
          </a:r>
        </a:p>
      </dgm:t>
    </dgm:pt>
    <dgm:pt modelId="{9C02B5F1-BF4A-4CD1-9E66-34FC08D9C9D5}" type="parTrans" cxnId="{80B9883F-7F12-4850-BBFC-7AD6E234F803}">
      <dgm:prSet/>
      <dgm:spPr/>
      <dgm:t>
        <a:bodyPr/>
        <a:lstStyle/>
        <a:p>
          <a:endParaRPr lang="en-US"/>
        </a:p>
      </dgm:t>
    </dgm:pt>
    <dgm:pt modelId="{4C9E4FDD-4AFD-430E-AE89-901A33582B8F}" type="sibTrans" cxnId="{80B9883F-7F12-4850-BBFC-7AD6E234F803}">
      <dgm:prSet/>
      <dgm:spPr/>
      <dgm:t>
        <a:bodyPr/>
        <a:lstStyle/>
        <a:p>
          <a:endParaRPr lang="en-US"/>
        </a:p>
      </dgm:t>
    </dgm:pt>
    <dgm:pt modelId="{CDDBFC5D-ECBC-44F2-8442-FB42E809FB1B}">
      <dgm:prSet phldrT="[Text]"/>
      <dgm:spPr/>
      <dgm:t>
        <a:bodyPr/>
        <a:lstStyle/>
        <a:p>
          <a:r>
            <a:rPr lang="en-US" dirty="0"/>
            <a:t>2. Create Plots</a:t>
          </a:r>
        </a:p>
      </dgm:t>
    </dgm:pt>
    <dgm:pt modelId="{47D45F70-B7A5-4BB5-B02B-C07ABAED0446}" type="parTrans" cxnId="{E9666822-17F3-4107-BB71-4628D6793269}">
      <dgm:prSet/>
      <dgm:spPr/>
      <dgm:t>
        <a:bodyPr/>
        <a:lstStyle/>
        <a:p>
          <a:endParaRPr lang="en-US"/>
        </a:p>
      </dgm:t>
    </dgm:pt>
    <dgm:pt modelId="{BD4FA84A-3375-466F-9BD9-721253B66C7A}" type="sibTrans" cxnId="{E9666822-17F3-4107-BB71-4628D6793269}">
      <dgm:prSet/>
      <dgm:spPr/>
      <dgm:t>
        <a:bodyPr/>
        <a:lstStyle/>
        <a:p>
          <a:endParaRPr lang="en-US"/>
        </a:p>
      </dgm:t>
    </dgm:pt>
    <dgm:pt modelId="{A709315A-C37C-497D-A3E9-5A1AB9DD21E1}">
      <dgm:prSet phldrT="[Text]"/>
      <dgm:spPr/>
      <dgm:t>
        <a:bodyPr/>
        <a:lstStyle/>
        <a:p>
          <a:r>
            <a:rPr lang="en-US" dirty="0"/>
            <a:t>3. Standardize Plot Formatting</a:t>
          </a:r>
        </a:p>
      </dgm:t>
    </dgm:pt>
    <dgm:pt modelId="{B13F7AE6-6B12-4A30-B3EC-CDD5AC4A635D}" type="parTrans" cxnId="{2983457C-C09A-4010-AC6D-442CF6068C31}">
      <dgm:prSet/>
      <dgm:spPr/>
      <dgm:t>
        <a:bodyPr/>
        <a:lstStyle/>
        <a:p>
          <a:endParaRPr lang="en-US"/>
        </a:p>
      </dgm:t>
    </dgm:pt>
    <dgm:pt modelId="{E4820C56-FD48-4DA5-9F65-AC2E01E1556F}" type="sibTrans" cxnId="{2983457C-C09A-4010-AC6D-442CF6068C31}">
      <dgm:prSet/>
      <dgm:spPr/>
      <dgm:t>
        <a:bodyPr/>
        <a:lstStyle/>
        <a:p>
          <a:endParaRPr lang="en-US"/>
        </a:p>
      </dgm:t>
    </dgm:pt>
    <dgm:pt modelId="{9A7B47BD-CBD5-44E0-AC95-28EA736CDA4E}">
      <dgm:prSet phldrT="[Text]"/>
      <dgm:spPr/>
      <dgm:t>
        <a:bodyPr/>
        <a:lstStyle/>
        <a:p>
          <a:r>
            <a:rPr lang="en-US" dirty="0"/>
            <a:t>4. Adjust Research Questions</a:t>
          </a:r>
        </a:p>
      </dgm:t>
    </dgm:pt>
    <dgm:pt modelId="{C9529D58-3FB0-40C9-AEA2-2DC2ED05C3FD}" type="parTrans" cxnId="{DC8D971D-6585-4536-BFAA-EA6D1FF8840A}">
      <dgm:prSet/>
      <dgm:spPr/>
      <dgm:t>
        <a:bodyPr/>
        <a:lstStyle/>
        <a:p>
          <a:endParaRPr lang="en-US"/>
        </a:p>
      </dgm:t>
    </dgm:pt>
    <dgm:pt modelId="{A53B0D3D-B013-4199-B21F-79F5114E4E86}" type="sibTrans" cxnId="{DC8D971D-6585-4536-BFAA-EA6D1FF8840A}">
      <dgm:prSet/>
      <dgm:spPr/>
      <dgm:t>
        <a:bodyPr/>
        <a:lstStyle/>
        <a:p>
          <a:endParaRPr lang="en-US"/>
        </a:p>
      </dgm:t>
    </dgm:pt>
    <dgm:pt modelId="{689EE40F-58C5-4899-994D-A0AE7C37F287}" type="pres">
      <dgm:prSet presAssocID="{99D679E9-0302-437B-84C7-20469D697BBE}" presName="Name0" presStyleCnt="0">
        <dgm:presLayoutVars>
          <dgm:dir/>
          <dgm:resizeHandles val="exact"/>
        </dgm:presLayoutVars>
      </dgm:prSet>
      <dgm:spPr/>
    </dgm:pt>
    <dgm:pt modelId="{1A8DB152-674F-4646-93F9-C47B1B8706A7}" type="pres">
      <dgm:prSet presAssocID="{99D679E9-0302-437B-84C7-20469D697BBE}" presName="cycle" presStyleCnt="0"/>
      <dgm:spPr/>
    </dgm:pt>
    <dgm:pt modelId="{DAEB7A74-755A-4FC1-AF2E-1B59F6171EEB}" type="pres">
      <dgm:prSet presAssocID="{47837BD0-FD7A-46C1-B657-4D41129142D3}" presName="nodeFirstNode" presStyleLbl="node1" presStyleIdx="0" presStyleCnt="4">
        <dgm:presLayoutVars>
          <dgm:bulletEnabled val="1"/>
        </dgm:presLayoutVars>
      </dgm:prSet>
      <dgm:spPr/>
    </dgm:pt>
    <dgm:pt modelId="{6AA77F48-6467-4250-8201-33A2C08FAFB3}" type="pres">
      <dgm:prSet presAssocID="{4C9E4FDD-4AFD-430E-AE89-901A33582B8F}" presName="sibTransFirstNode" presStyleLbl="bgShp" presStyleIdx="0" presStyleCnt="1"/>
      <dgm:spPr/>
    </dgm:pt>
    <dgm:pt modelId="{3A6AFD6C-E8DE-46A9-B4E2-02CF04D7B01A}" type="pres">
      <dgm:prSet presAssocID="{CDDBFC5D-ECBC-44F2-8442-FB42E809FB1B}" presName="nodeFollowingNodes" presStyleLbl="node1" presStyleIdx="1" presStyleCnt="4">
        <dgm:presLayoutVars>
          <dgm:bulletEnabled val="1"/>
        </dgm:presLayoutVars>
      </dgm:prSet>
      <dgm:spPr/>
    </dgm:pt>
    <dgm:pt modelId="{29F9A111-7840-4259-ABAE-783A9058A573}" type="pres">
      <dgm:prSet presAssocID="{A709315A-C37C-497D-A3E9-5A1AB9DD21E1}" presName="nodeFollowingNodes" presStyleLbl="node1" presStyleIdx="2" presStyleCnt="4">
        <dgm:presLayoutVars>
          <dgm:bulletEnabled val="1"/>
        </dgm:presLayoutVars>
      </dgm:prSet>
      <dgm:spPr/>
    </dgm:pt>
    <dgm:pt modelId="{CCFF67A0-9E18-417C-A35E-0ABAF61D5CCA}" type="pres">
      <dgm:prSet presAssocID="{9A7B47BD-CBD5-44E0-AC95-28EA736CDA4E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36B2C50A-6BC0-4544-85A1-BFA31238CC8D}" type="presOf" srcId="{A709315A-C37C-497D-A3E9-5A1AB9DD21E1}" destId="{29F9A111-7840-4259-ABAE-783A9058A573}" srcOrd="0" destOrd="0" presId="urn:microsoft.com/office/officeart/2005/8/layout/cycle3"/>
    <dgm:cxn modelId="{DC8D971D-6585-4536-BFAA-EA6D1FF8840A}" srcId="{99D679E9-0302-437B-84C7-20469D697BBE}" destId="{9A7B47BD-CBD5-44E0-AC95-28EA736CDA4E}" srcOrd="3" destOrd="0" parTransId="{C9529D58-3FB0-40C9-AEA2-2DC2ED05C3FD}" sibTransId="{A53B0D3D-B013-4199-B21F-79F5114E4E86}"/>
    <dgm:cxn modelId="{E9666822-17F3-4107-BB71-4628D6793269}" srcId="{99D679E9-0302-437B-84C7-20469D697BBE}" destId="{CDDBFC5D-ECBC-44F2-8442-FB42E809FB1B}" srcOrd="1" destOrd="0" parTransId="{47D45F70-B7A5-4BB5-B02B-C07ABAED0446}" sibTransId="{BD4FA84A-3375-466F-9BD9-721253B66C7A}"/>
    <dgm:cxn modelId="{80B9883F-7F12-4850-BBFC-7AD6E234F803}" srcId="{99D679E9-0302-437B-84C7-20469D697BBE}" destId="{47837BD0-FD7A-46C1-B657-4D41129142D3}" srcOrd="0" destOrd="0" parTransId="{9C02B5F1-BF4A-4CD1-9E66-34FC08D9C9D5}" sibTransId="{4C9E4FDD-4AFD-430E-AE89-901A33582B8F}"/>
    <dgm:cxn modelId="{4151CE49-1C24-450E-96A4-8388CECF370A}" type="presOf" srcId="{4C9E4FDD-4AFD-430E-AE89-901A33582B8F}" destId="{6AA77F48-6467-4250-8201-33A2C08FAFB3}" srcOrd="0" destOrd="0" presId="urn:microsoft.com/office/officeart/2005/8/layout/cycle3"/>
    <dgm:cxn modelId="{2983457C-C09A-4010-AC6D-442CF6068C31}" srcId="{99D679E9-0302-437B-84C7-20469D697BBE}" destId="{A709315A-C37C-497D-A3E9-5A1AB9DD21E1}" srcOrd="2" destOrd="0" parTransId="{B13F7AE6-6B12-4A30-B3EC-CDD5AC4A635D}" sibTransId="{E4820C56-FD48-4DA5-9F65-AC2E01E1556F}"/>
    <dgm:cxn modelId="{8C65208B-8D7E-4BDA-8B20-CAFC2F014317}" type="presOf" srcId="{9A7B47BD-CBD5-44E0-AC95-28EA736CDA4E}" destId="{CCFF67A0-9E18-417C-A35E-0ABAF61D5CCA}" srcOrd="0" destOrd="0" presId="urn:microsoft.com/office/officeart/2005/8/layout/cycle3"/>
    <dgm:cxn modelId="{05AE04BC-EFA4-4E9E-9C65-13591C43B697}" type="presOf" srcId="{47837BD0-FD7A-46C1-B657-4D41129142D3}" destId="{DAEB7A74-755A-4FC1-AF2E-1B59F6171EEB}" srcOrd="0" destOrd="0" presId="urn:microsoft.com/office/officeart/2005/8/layout/cycle3"/>
    <dgm:cxn modelId="{196F97D0-E3BC-44AE-9A9A-E53962B89F35}" type="presOf" srcId="{CDDBFC5D-ECBC-44F2-8442-FB42E809FB1B}" destId="{3A6AFD6C-E8DE-46A9-B4E2-02CF04D7B01A}" srcOrd="0" destOrd="0" presId="urn:microsoft.com/office/officeart/2005/8/layout/cycle3"/>
    <dgm:cxn modelId="{0D55FAE5-90D6-4F48-BC5D-13EC2C929091}" type="presOf" srcId="{99D679E9-0302-437B-84C7-20469D697BBE}" destId="{689EE40F-58C5-4899-994D-A0AE7C37F287}" srcOrd="0" destOrd="0" presId="urn:microsoft.com/office/officeart/2005/8/layout/cycle3"/>
    <dgm:cxn modelId="{FAA00263-4EB4-4B62-BA69-4F9E5C923A3E}" type="presParOf" srcId="{689EE40F-58C5-4899-994D-A0AE7C37F287}" destId="{1A8DB152-674F-4646-93F9-C47B1B8706A7}" srcOrd="0" destOrd="0" presId="urn:microsoft.com/office/officeart/2005/8/layout/cycle3"/>
    <dgm:cxn modelId="{EBA5E602-EF44-43AC-90CB-3C40D661D95C}" type="presParOf" srcId="{1A8DB152-674F-4646-93F9-C47B1B8706A7}" destId="{DAEB7A74-755A-4FC1-AF2E-1B59F6171EEB}" srcOrd="0" destOrd="0" presId="urn:microsoft.com/office/officeart/2005/8/layout/cycle3"/>
    <dgm:cxn modelId="{14E64169-CA8B-44C7-9A49-A1B5538F4634}" type="presParOf" srcId="{1A8DB152-674F-4646-93F9-C47B1B8706A7}" destId="{6AA77F48-6467-4250-8201-33A2C08FAFB3}" srcOrd="1" destOrd="0" presId="urn:microsoft.com/office/officeart/2005/8/layout/cycle3"/>
    <dgm:cxn modelId="{1ACA1142-7E25-4CCC-B7F2-B82954608BCD}" type="presParOf" srcId="{1A8DB152-674F-4646-93F9-C47B1B8706A7}" destId="{3A6AFD6C-E8DE-46A9-B4E2-02CF04D7B01A}" srcOrd="2" destOrd="0" presId="urn:microsoft.com/office/officeart/2005/8/layout/cycle3"/>
    <dgm:cxn modelId="{881AD252-1E9E-45DD-AB10-4F2A5F9C332C}" type="presParOf" srcId="{1A8DB152-674F-4646-93F9-C47B1B8706A7}" destId="{29F9A111-7840-4259-ABAE-783A9058A573}" srcOrd="3" destOrd="0" presId="urn:microsoft.com/office/officeart/2005/8/layout/cycle3"/>
    <dgm:cxn modelId="{04041730-7645-4934-BFE5-7F212D4F2768}" type="presParOf" srcId="{1A8DB152-674F-4646-93F9-C47B1B8706A7}" destId="{CCFF67A0-9E18-417C-A35E-0ABAF61D5CC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CEAB5A-5418-4197-948C-31D4B502926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7B6B4F-4BD8-4530-A2FD-B233DEB25C40}">
      <dgm:prSet phldrT="[Text]"/>
      <dgm:spPr/>
      <dgm:t>
        <a:bodyPr/>
        <a:lstStyle/>
        <a:p>
          <a:r>
            <a:rPr lang="en-US" dirty="0"/>
            <a:t>244</a:t>
          </a:r>
        </a:p>
      </dgm:t>
    </dgm:pt>
    <dgm:pt modelId="{88FE42E1-8CE2-42BE-B470-21AFA5AED954}" type="parTrans" cxnId="{AE3C08BE-0400-40FD-958D-F2FB1297B92F}">
      <dgm:prSet/>
      <dgm:spPr/>
      <dgm:t>
        <a:bodyPr/>
        <a:lstStyle/>
        <a:p>
          <a:endParaRPr lang="en-US"/>
        </a:p>
      </dgm:t>
    </dgm:pt>
    <dgm:pt modelId="{37694709-0451-49D6-9A8D-2106D6680E14}" type="sibTrans" cxnId="{AE3C08BE-0400-40FD-958D-F2FB1297B92F}">
      <dgm:prSet/>
      <dgm:spPr/>
      <dgm:t>
        <a:bodyPr/>
        <a:lstStyle/>
        <a:p>
          <a:endParaRPr lang="en-US"/>
        </a:p>
      </dgm:t>
    </dgm:pt>
    <dgm:pt modelId="{BF934A6F-B028-4ECE-B0BA-8B56DC220637}">
      <dgm:prSet phldrT="[Text]"/>
      <dgm:spPr/>
      <dgm:t>
        <a:bodyPr/>
        <a:lstStyle/>
        <a:p>
          <a:r>
            <a:rPr lang="en-US" dirty="0"/>
            <a:t>Average days to complete story post</a:t>
          </a:r>
        </a:p>
      </dgm:t>
    </dgm:pt>
    <dgm:pt modelId="{B759EBD7-5DEA-4717-8B9E-447CA1174435}" type="parTrans" cxnId="{F8901C33-89BF-4C26-A2AC-FE1B5D868EAE}">
      <dgm:prSet/>
      <dgm:spPr/>
      <dgm:t>
        <a:bodyPr/>
        <a:lstStyle/>
        <a:p>
          <a:endParaRPr lang="en-US"/>
        </a:p>
      </dgm:t>
    </dgm:pt>
    <dgm:pt modelId="{A07865E4-D460-441C-A724-677D2535DA80}" type="sibTrans" cxnId="{F8901C33-89BF-4C26-A2AC-FE1B5D868EAE}">
      <dgm:prSet/>
      <dgm:spPr/>
      <dgm:t>
        <a:bodyPr/>
        <a:lstStyle/>
        <a:p>
          <a:endParaRPr lang="en-US"/>
        </a:p>
      </dgm:t>
    </dgm:pt>
    <dgm:pt modelId="{300C7799-1563-44BA-A645-D6A88A68F767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DDC3730-4F7F-4B1F-A87E-AFF3D28C22CC}" type="parTrans" cxnId="{63947BD4-8579-4CCA-856F-F2E9BFC66E3F}">
      <dgm:prSet/>
      <dgm:spPr/>
      <dgm:t>
        <a:bodyPr/>
        <a:lstStyle/>
        <a:p>
          <a:endParaRPr lang="en-US"/>
        </a:p>
      </dgm:t>
    </dgm:pt>
    <dgm:pt modelId="{22FBB5D5-BBAD-487E-ADD8-9BEC9746FD69}" type="sibTrans" cxnId="{63947BD4-8579-4CCA-856F-F2E9BFC66E3F}">
      <dgm:prSet/>
      <dgm:spPr/>
      <dgm:t>
        <a:bodyPr/>
        <a:lstStyle/>
        <a:p>
          <a:endParaRPr lang="en-US"/>
        </a:p>
      </dgm:t>
    </dgm:pt>
    <dgm:pt modelId="{7F3694EA-69EB-4F3A-94EC-7440EA799F82}">
      <dgm:prSet phldrT="[Text]"/>
      <dgm:spPr/>
      <dgm:t>
        <a:bodyPr/>
        <a:lstStyle/>
        <a:p>
          <a:r>
            <a:rPr lang="en-US" dirty="0"/>
            <a:t>Average number of chapters in a story</a:t>
          </a:r>
        </a:p>
      </dgm:t>
    </dgm:pt>
    <dgm:pt modelId="{CB481374-57E3-4B23-86D7-CC6837807015}" type="parTrans" cxnId="{EFC72D1E-102E-4815-A547-3D73A8529CE7}">
      <dgm:prSet/>
      <dgm:spPr/>
      <dgm:t>
        <a:bodyPr/>
        <a:lstStyle/>
        <a:p>
          <a:endParaRPr lang="en-US"/>
        </a:p>
      </dgm:t>
    </dgm:pt>
    <dgm:pt modelId="{D1CBD1BE-9336-4882-A8E4-FBCE18BA5CEC}" type="sibTrans" cxnId="{EFC72D1E-102E-4815-A547-3D73A8529CE7}">
      <dgm:prSet/>
      <dgm:spPr/>
      <dgm:t>
        <a:bodyPr/>
        <a:lstStyle/>
        <a:p>
          <a:endParaRPr lang="en-US"/>
        </a:p>
      </dgm:t>
    </dgm:pt>
    <dgm:pt modelId="{6B83C9CF-C0EA-4129-911B-381A96403788}">
      <dgm:prSet phldrT="[Text]"/>
      <dgm:spPr/>
      <dgm:t>
        <a:bodyPr/>
        <a:lstStyle/>
        <a:p>
          <a:r>
            <a:rPr lang="en-US" dirty="0"/>
            <a:t>Average number of words in a story</a:t>
          </a:r>
        </a:p>
      </dgm:t>
    </dgm:pt>
    <dgm:pt modelId="{54C42EF5-90B8-4DE4-BE59-72D58D9D3136}" type="parTrans" cxnId="{2B55AD72-9B50-4E80-A780-9145428391E5}">
      <dgm:prSet/>
      <dgm:spPr/>
      <dgm:t>
        <a:bodyPr/>
        <a:lstStyle/>
        <a:p>
          <a:endParaRPr lang="en-US"/>
        </a:p>
      </dgm:t>
    </dgm:pt>
    <dgm:pt modelId="{947D9D76-8BEE-44DE-B5E2-BC9DE3993956}" type="sibTrans" cxnId="{2B55AD72-9B50-4E80-A780-9145428391E5}">
      <dgm:prSet/>
      <dgm:spPr/>
      <dgm:t>
        <a:bodyPr/>
        <a:lstStyle/>
        <a:p>
          <a:endParaRPr lang="en-US"/>
        </a:p>
      </dgm:t>
    </dgm:pt>
    <dgm:pt modelId="{FF2A8D47-D211-4026-A519-ABFD0DDDC6A2}">
      <dgm:prSet phldrT="[Text]"/>
      <dgm:spPr/>
      <dgm:t>
        <a:bodyPr/>
        <a:lstStyle/>
        <a:p>
          <a:r>
            <a:rPr lang="en-US" dirty="0"/>
            <a:t>Story length does not appear to relate to story popularity</a:t>
          </a:r>
        </a:p>
      </dgm:t>
    </dgm:pt>
    <dgm:pt modelId="{36C26B72-D602-4CFB-9F91-14001E9CA4D6}" type="parTrans" cxnId="{8771C4D4-CD7A-4390-931D-6CD560DB5262}">
      <dgm:prSet/>
      <dgm:spPr/>
      <dgm:t>
        <a:bodyPr/>
        <a:lstStyle/>
        <a:p>
          <a:endParaRPr lang="en-US"/>
        </a:p>
      </dgm:t>
    </dgm:pt>
    <dgm:pt modelId="{B9CE8765-1F36-4495-A912-6ECCC30B5DBA}" type="sibTrans" cxnId="{8771C4D4-CD7A-4390-931D-6CD560DB5262}">
      <dgm:prSet/>
      <dgm:spPr/>
      <dgm:t>
        <a:bodyPr/>
        <a:lstStyle/>
        <a:p>
          <a:endParaRPr lang="en-US"/>
        </a:p>
      </dgm:t>
    </dgm:pt>
    <dgm:pt modelId="{EEEF5206-5B9D-4EA6-B03E-0E73E828B78E}">
      <dgm:prSet phldrT="[Text]"/>
      <dgm:spPr/>
      <dgm:t>
        <a:bodyPr/>
        <a:lstStyle/>
        <a:p>
          <a:r>
            <a:rPr lang="en-US" dirty="0"/>
            <a:t>75,265</a:t>
          </a:r>
        </a:p>
      </dgm:t>
    </dgm:pt>
    <dgm:pt modelId="{EE2BFCB3-585B-44E4-8B4C-C43F2113939F}" type="parTrans" cxnId="{4074AA81-69A4-4453-AA3A-F45B74B9B0BD}">
      <dgm:prSet/>
      <dgm:spPr/>
      <dgm:t>
        <a:bodyPr/>
        <a:lstStyle/>
        <a:p>
          <a:endParaRPr lang="en-US"/>
        </a:p>
      </dgm:t>
    </dgm:pt>
    <dgm:pt modelId="{A0C41F75-F430-4E51-9AF9-B633D66CCC8F}" type="sibTrans" cxnId="{4074AA81-69A4-4453-AA3A-F45B74B9B0BD}">
      <dgm:prSet/>
      <dgm:spPr/>
      <dgm:t>
        <a:bodyPr/>
        <a:lstStyle/>
        <a:p>
          <a:endParaRPr lang="en-US"/>
        </a:p>
      </dgm:t>
    </dgm:pt>
    <dgm:pt modelId="{308059E1-2A4A-4DBA-92A4-16B85D11B83C}">
      <dgm:prSet phldrT="[Text]"/>
      <dgm:spPr/>
      <dgm:t>
        <a:bodyPr/>
        <a:lstStyle/>
        <a:p>
          <a:endParaRPr lang="en-US" dirty="0"/>
        </a:p>
      </dgm:t>
    </dgm:pt>
    <dgm:pt modelId="{2FF00F87-54CD-4262-8893-F014C82DA178}" type="parTrans" cxnId="{5EEA54F6-7BB3-4C6A-86BF-E1461D971EC4}">
      <dgm:prSet/>
      <dgm:spPr/>
      <dgm:t>
        <a:bodyPr/>
        <a:lstStyle/>
        <a:p>
          <a:endParaRPr lang="en-US"/>
        </a:p>
      </dgm:t>
    </dgm:pt>
    <dgm:pt modelId="{4B586774-B932-4D85-B271-99EA3BB6E625}" type="sibTrans" cxnId="{5EEA54F6-7BB3-4C6A-86BF-E1461D971EC4}">
      <dgm:prSet/>
      <dgm:spPr/>
      <dgm:t>
        <a:bodyPr/>
        <a:lstStyle/>
        <a:p>
          <a:endParaRPr lang="en-US"/>
        </a:p>
      </dgm:t>
    </dgm:pt>
    <dgm:pt modelId="{A96C526E-6B40-4C9D-AF15-92D5185C8C67}" type="pres">
      <dgm:prSet presAssocID="{AFCEAB5A-5418-4197-948C-31D4B5029269}" presName="linearFlow" presStyleCnt="0">
        <dgm:presLayoutVars>
          <dgm:dir/>
          <dgm:animLvl val="lvl"/>
          <dgm:resizeHandles val="exact"/>
        </dgm:presLayoutVars>
      </dgm:prSet>
      <dgm:spPr/>
    </dgm:pt>
    <dgm:pt modelId="{4147AE17-CA19-4529-9C05-43F6483D35A3}" type="pres">
      <dgm:prSet presAssocID="{627B6B4F-4BD8-4530-A2FD-B233DEB25C40}" presName="composite" presStyleCnt="0"/>
      <dgm:spPr/>
    </dgm:pt>
    <dgm:pt modelId="{474848AD-2000-499B-B1C4-B03B69715E8D}" type="pres">
      <dgm:prSet presAssocID="{627B6B4F-4BD8-4530-A2FD-B233DEB25C4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A2A0F8C-91F1-4218-BC3C-937C2E00479E}" type="pres">
      <dgm:prSet presAssocID="{627B6B4F-4BD8-4530-A2FD-B233DEB25C40}" presName="descendantText" presStyleLbl="alignAcc1" presStyleIdx="0" presStyleCnt="4" custLinFactNeighborX="16084" custLinFactNeighborY="-26706">
        <dgm:presLayoutVars>
          <dgm:bulletEnabled val="1"/>
        </dgm:presLayoutVars>
      </dgm:prSet>
      <dgm:spPr/>
    </dgm:pt>
    <dgm:pt modelId="{36D12A64-827E-4CD5-A115-B20A133CFDB3}" type="pres">
      <dgm:prSet presAssocID="{37694709-0451-49D6-9A8D-2106D6680E14}" presName="sp" presStyleCnt="0"/>
      <dgm:spPr/>
    </dgm:pt>
    <dgm:pt modelId="{E53255AC-4F7D-40FB-9309-331D521C3527}" type="pres">
      <dgm:prSet presAssocID="{300C7799-1563-44BA-A645-D6A88A68F767}" presName="composite" presStyleCnt="0"/>
      <dgm:spPr/>
    </dgm:pt>
    <dgm:pt modelId="{5323F542-D004-4F03-9511-85AAA5553078}" type="pres">
      <dgm:prSet presAssocID="{300C7799-1563-44BA-A645-D6A88A68F76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B02451F-207C-40A7-A650-E85FA5207172}" type="pres">
      <dgm:prSet presAssocID="{300C7799-1563-44BA-A645-D6A88A68F767}" presName="descendantText" presStyleLbl="alignAcc1" presStyleIdx="1" presStyleCnt="4">
        <dgm:presLayoutVars>
          <dgm:bulletEnabled val="1"/>
        </dgm:presLayoutVars>
      </dgm:prSet>
      <dgm:spPr/>
    </dgm:pt>
    <dgm:pt modelId="{2F6E0263-E9FE-4720-9FED-E39256F666DF}" type="pres">
      <dgm:prSet presAssocID="{22FBB5D5-BBAD-487E-ADD8-9BEC9746FD69}" presName="sp" presStyleCnt="0"/>
      <dgm:spPr/>
    </dgm:pt>
    <dgm:pt modelId="{A008DFFF-16E9-43ED-B8E1-7AD8178B18CC}" type="pres">
      <dgm:prSet presAssocID="{EEEF5206-5B9D-4EA6-B03E-0E73E828B78E}" presName="composite" presStyleCnt="0"/>
      <dgm:spPr/>
    </dgm:pt>
    <dgm:pt modelId="{01F15282-0E9C-4B19-A586-26347154B521}" type="pres">
      <dgm:prSet presAssocID="{EEEF5206-5B9D-4EA6-B03E-0E73E828B78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0F41FFE-F254-46E7-8543-CE48D97B40E0}" type="pres">
      <dgm:prSet presAssocID="{EEEF5206-5B9D-4EA6-B03E-0E73E828B78E}" presName="descendantText" presStyleLbl="alignAcc1" presStyleIdx="2" presStyleCnt="4">
        <dgm:presLayoutVars>
          <dgm:bulletEnabled val="1"/>
        </dgm:presLayoutVars>
      </dgm:prSet>
      <dgm:spPr/>
    </dgm:pt>
    <dgm:pt modelId="{C87B4F35-CA0F-43F2-9006-6CFB976A5085}" type="pres">
      <dgm:prSet presAssocID="{A0C41F75-F430-4E51-9AF9-B633D66CCC8F}" presName="sp" presStyleCnt="0"/>
      <dgm:spPr/>
    </dgm:pt>
    <dgm:pt modelId="{411A1049-0A69-4E5B-9077-8E2196119F7E}" type="pres">
      <dgm:prSet presAssocID="{308059E1-2A4A-4DBA-92A4-16B85D11B83C}" presName="composite" presStyleCnt="0"/>
      <dgm:spPr/>
    </dgm:pt>
    <dgm:pt modelId="{33FD62A2-2BDF-4806-9942-7E19CCF0775C}" type="pres">
      <dgm:prSet presAssocID="{308059E1-2A4A-4DBA-92A4-16B85D11B83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8A1967B-CC53-4FAF-8CD8-D37F5CEB4DC0}" type="pres">
      <dgm:prSet presAssocID="{308059E1-2A4A-4DBA-92A4-16B85D11B83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A2C610B-E80C-4AFB-AA56-FD48E707129F}" type="presOf" srcId="{EEEF5206-5B9D-4EA6-B03E-0E73E828B78E}" destId="{01F15282-0E9C-4B19-A586-26347154B521}" srcOrd="0" destOrd="0" presId="urn:microsoft.com/office/officeart/2005/8/layout/chevron2"/>
    <dgm:cxn modelId="{82D1AE12-3688-497B-ACEF-1602E9D56555}" type="presOf" srcId="{BF934A6F-B028-4ECE-B0BA-8B56DC220637}" destId="{FA2A0F8C-91F1-4218-BC3C-937C2E00479E}" srcOrd="0" destOrd="0" presId="urn:microsoft.com/office/officeart/2005/8/layout/chevron2"/>
    <dgm:cxn modelId="{EFC72D1E-102E-4815-A547-3D73A8529CE7}" srcId="{300C7799-1563-44BA-A645-D6A88A68F767}" destId="{7F3694EA-69EB-4F3A-94EC-7440EA799F82}" srcOrd="0" destOrd="0" parTransId="{CB481374-57E3-4B23-86D7-CC6837807015}" sibTransId="{D1CBD1BE-9336-4882-A8E4-FBCE18BA5CEC}"/>
    <dgm:cxn modelId="{F8901C33-89BF-4C26-A2AC-FE1B5D868EAE}" srcId="{627B6B4F-4BD8-4530-A2FD-B233DEB25C40}" destId="{BF934A6F-B028-4ECE-B0BA-8B56DC220637}" srcOrd="0" destOrd="0" parTransId="{B759EBD7-5DEA-4717-8B9E-447CA1174435}" sibTransId="{A07865E4-D460-441C-A724-677D2535DA80}"/>
    <dgm:cxn modelId="{7C82AF5E-2C12-4CEF-BC7E-21F339082D84}" type="presOf" srcId="{FF2A8D47-D211-4026-A519-ABFD0DDDC6A2}" destId="{18A1967B-CC53-4FAF-8CD8-D37F5CEB4DC0}" srcOrd="0" destOrd="0" presId="urn:microsoft.com/office/officeart/2005/8/layout/chevron2"/>
    <dgm:cxn modelId="{4129B143-A088-44B0-B6A5-F08A593DEE7F}" type="presOf" srcId="{308059E1-2A4A-4DBA-92A4-16B85D11B83C}" destId="{33FD62A2-2BDF-4806-9942-7E19CCF0775C}" srcOrd="0" destOrd="0" presId="urn:microsoft.com/office/officeart/2005/8/layout/chevron2"/>
    <dgm:cxn modelId="{42100D66-21E9-4C39-98AF-4DB4976A903B}" type="presOf" srcId="{627B6B4F-4BD8-4530-A2FD-B233DEB25C40}" destId="{474848AD-2000-499B-B1C4-B03B69715E8D}" srcOrd="0" destOrd="0" presId="urn:microsoft.com/office/officeart/2005/8/layout/chevron2"/>
    <dgm:cxn modelId="{6AF6AE50-2C5E-4040-94D5-BD2455BC7085}" type="presOf" srcId="{7F3694EA-69EB-4F3A-94EC-7440EA799F82}" destId="{5B02451F-207C-40A7-A650-E85FA5207172}" srcOrd="0" destOrd="0" presId="urn:microsoft.com/office/officeart/2005/8/layout/chevron2"/>
    <dgm:cxn modelId="{2B55AD72-9B50-4E80-A780-9145428391E5}" srcId="{EEEF5206-5B9D-4EA6-B03E-0E73E828B78E}" destId="{6B83C9CF-C0EA-4129-911B-381A96403788}" srcOrd="0" destOrd="0" parTransId="{54C42EF5-90B8-4DE4-BE59-72D58D9D3136}" sibTransId="{947D9D76-8BEE-44DE-B5E2-BC9DE3993956}"/>
    <dgm:cxn modelId="{4074AA81-69A4-4453-AA3A-F45B74B9B0BD}" srcId="{AFCEAB5A-5418-4197-948C-31D4B5029269}" destId="{EEEF5206-5B9D-4EA6-B03E-0E73E828B78E}" srcOrd="2" destOrd="0" parTransId="{EE2BFCB3-585B-44E4-8B4C-C43F2113939F}" sibTransId="{A0C41F75-F430-4E51-9AF9-B633D66CCC8F}"/>
    <dgm:cxn modelId="{8F07419F-278B-47A7-9AAA-1EC96BEE4285}" type="presOf" srcId="{6B83C9CF-C0EA-4129-911B-381A96403788}" destId="{30F41FFE-F254-46E7-8543-CE48D97B40E0}" srcOrd="0" destOrd="0" presId="urn:microsoft.com/office/officeart/2005/8/layout/chevron2"/>
    <dgm:cxn modelId="{AE3C08BE-0400-40FD-958D-F2FB1297B92F}" srcId="{AFCEAB5A-5418-4197-948C-31D4B5029269}" destId="{627B6B4F-4BD8-4530-A2FD-B233DEB25C40}" srcOrd="0" destOrd="0" parTransId="{88FE42E1-8CE2-42BE-B470-21AFA5AED954}" sibTransId="{37694709-0451-49D6-9A8D-2106D6680E14}"/>
    <dgm:cxn modelId="{63947BD4-8579-4CCA-856F-F2E9BFC66E3F}" srcId="{AFCEAB5A-5418-4197-948C-31D4B5029269}" destId="{300C7799-1563-44BA-A645-D6A88A68F767}" srcOrd="1" destOrd="0" parTransId="{9DDC3730-4F7F-4B1F-A87E-AFF3D28C22CC}" sibTransId="{22FBB5D5-BBAD-487E-ADD8-9BEC9746FD69}"/>
    <dgm:cxn modelId="{8771C4D4-CD7A-4390-931D-6CD560DB5262}" srcId="{308059E1-2A4A-4DBA-92A4-16B85D11B83C}" destId="{FF2A8D47-D211-4026-A519-ABFD0DDDC6A2}" srcOrd="0" destOrd="0" parTransId="{36C26B72-D602-4CFB-9F91-14001E9CA4D6}" sibTransId="{B9CE8765-1F36-4495-A912-6ECCC30B5DBA}"/>
    <dgm:cxn modelId="{823CE3D5-671C-4D17-AA12-301C19DD8635}" type="presOf" srcId="{AFCEAB5A-5418-4197-948C-31D4B5029269}" destId="{A96C526E-6B40-4C9D-AF15-92D5185C8C67}" srcOrd="0" destOrd="0" presId="urn:microsoft.com/office/officeart/2005/8/layout/chevron2"/>
    <dgm:cxn modelId="{7C587EF5-6947-41B7-A7FD-5C7C91A37A9A}" type="presOf" srcId="{300C7799-1563-44BA-A645-D6A88A68F767}" destId="{5323F542-D004-4F03-9511-85AAA5553078}" srcOrd="0" destOrd="0" presId="urn:microsoft.com/office/officeart/2005/8/layout/chevron2"/>
    <dgm:cxn modelId="{5EEA54F6-7BB3-4C6A-86BF-E1461D971EC4}" srcId="{AFCEAB5A-5418-4197-948C-31D4B5029269}" destId="{308059E1-2A4A-4DBA-92A4-16B85D11B83C}" srcOrd="3" destOrd="0" parTransId="{2FF00F87-54CD-4262-8893-F014C82DA178}" sibTransId="{4B586774-B932-4D85-B271-99EA3BB6E625}"/>
    <dgm:cxn modelId="{F43C0CDE-6A69-4E13-9312-2847A15674C8}" type="presParOf" srcId="{A96C526E-6B40-4C9D-AF15-92D5185C8C67}" destId="{4147AE17-CA19-4529-9C05-43F6483D35A3}" srcOrd="0" destOrd="0" presId="urn:microsoft.com/office/officeart/2005/8/layout/chevron2"/>
    <dgm:cxn modelId="{8D892BAD-CD14-4C71-B505-48BA6DAFD9F1}" type="presParOf" srcId="{4147AE17-CA19-4529-9C05-43F6483D35A3}" destId="{474848AD-2000-499B-B1C4-B03B69715E8D}" srcOrd="0" destOrd="0" presId="urn:microsoft.com/office/officeart/2005/8/layout/chevron2"/>
    <dgm:cxn modelId="{D97ACAE0-315B-4C12-9FE9-6907A9E72F23}" type="presParOf" srcId="{4147AE17-CA19-4529-9C05-43F6483D35A3}" destId="{FA2A0F8C-91F1-4218-BC3C-937C2E00479E}" srcOrd="1" destOrd="0" presId="urn:microsoft.com/office/officeart/2005/8/layout/chevron2"/>
    <dgm:cxn modelId="{F8966EC9-E035-4C27-9357-B781FE9166E4}" type="presParOf" srcId="{A96C526E-6B40-4C9D-AF15-92D5185C8C67}" destId="{36D12A64-827E-4CD5-A115-B20A133CFDB3}" srcOrd="1" destOrd="0" presId="urn:microsoft.com/office/officeart/2005/8/layout/chevron2"/>
    <dgm:cxn modelId="{2AB193A5-8043-4342-A4CC-2F7BE15B1E6D}" type="presParOf" srcId="{A96C526E-6B40-4C9D-AF15-92D5185C8C67}" destId="{E53255AC-4F7D-40FB-9309-331D521C3527}" srcOrd="2" destOrd="0" presId="urn:microsoft.com/office/officeart/2005/8/layout/chevron2"/>
    <dgm:cxn modelId="{3893D487-AEE8-4C21-AD10-4797E8F309BA}" type="presParOf" srcId="{E53255AC-4F7D-40FB-9309-331D521C3527}" destId="{5323F542-D004-4F03-9511-85AAA5553078}" srcOrd="0" destOrd="0" presId="urn:microsoft.com/office/officeart/2005/8/layout/chevron2"/>
    <dgm:cxn modelId="{C2073BE5-E717-476C-86B0-5D379C0457AC}" type="presParOf" srcId="{E53255AC-4F7D-40FB-9309-331D521C3527}" destId="{5B02451F-207C-40A7-A650-E85FA5207172}" srcOrd="1" destOrd="0" presId="urn:microsoft.com/office/officeart/2005/8/layout/chevron2"/>
    <dgm:cxn modelId="{9F4CE263-ADD4-433F-8A58-2443091AE5E1}" type="presParOf" srcId="{A96C526E-6B40-4C9D-AF15-92D5185C8C67}" destId="{2F6E0263-E9FE-4720-9FED-E39256F666DF}" srcOrd="3" destOrd="0" presId="urn:microsoft.com/office/officeart/2005/8/layout/chevron2"/>
    <dgm:cxn modelId="{756BFEE5-8035-4C7B-ACF6-6CF1E67FA92F}" type="presParOf" srcId="{A96C526E-6B40-4C9D-AF15-92D5185C8C67}" destId="{A008DFFF-16E9-43ED-B8E1-7AD8178B18CC}" srcOrd="4" destOrd="0" presId="urn:microsoft.com/office/officeart/2005/8/layout/chevron2"/>
    <dgm:cxn modelId="{1583819A-2F16-41C0-B46B-6F89E99358C5}" type="presParOf" srcId="{A008DFFF-16E9-43ED-B8E1-7AD8178B18CC}" destId="{01F15282-0E9C-4B19-A586-26347154B521}" srcOrd="0" destOrd="0" presId="urn:microsoft.com/office/officeart/2005/8/layout/chevron2"/>
    <dgm:cxn modelId="{2B4DD9DD-DEF1-40CD-BCB9-C0A36DE209C8}" type="presParOf" srcId="{A008DFFF-16E9-43ED-B8E1-7AD8178B18CC}" destId="{30F41FFE-F254-46E7-8543-CE48D97B40E0}" srcOrd="1" destOrd="0" presId="urn:microsoft.com/office/officeart/2005/8/layout/chevron2"/>
    <dgm:cxn modelId="{581104F2-443C-4769-9ED8-0CFEF3DC3464}" type="presParOf" srcId="{A96C526E-6B40-4C9D-AF15-92D5185C8C67}" destId="{C87B4F35-CA0F-43F2-9006-6CFB976A5085}" srcOrd="5" destOrd="0" presId="urn:microsoft.com/office/officeart/2005/8/layout/chevron2"/>
    <dgm:cxn modelId="{96A16919-8850-4FFF-8214-74EBC7F6F57F}" type="presParOf" srcId="{A96C526E-6B40-4C9D-AF15-92D5185C8C67}" destId="{411A1049-0A69-4E5B-9077-8E2196119F7E}" srcOrd="6" destOrd="0" presId="urn:microsoft.com/office/officeart/2005/8/layout/chevron2"/>
    <dgm:cxn modelId="{E87DDB25-7440-4134-A5E5-9653C0595159}" type="presParOf" srcId="{411A1049-0A69-4E5B-9077-8E2196119F7E}" destId="{33FD62A2-2BDF-4806-9942-7E19CCF0775C}" srcOrd="0" destOrd="0" presId="urn:microsoft.com/office/officeart/2005/8/layout/chevron2"/>
    <dgm:cxn modelId="{5F250C19-0D45-45BB-9327-1CCFCC8D20DD}" type="presParOf" srcId="{411A1049-0A69-4E5B-9077-8E2196119F7E}" destId="{18A1967B-CC53-4FAF-8CD8-D37F5CEB4DC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D104F2-8D73-4C3B-8ABC-574466C70F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86DC61-CA36-4B25-BCF3-2036250D1CA4}">
      <dgm:prSet phldrT="[Text]"/>
      <dgm:spPr/>
      <dgm:t>
        <a:bodyPr/>
        <a:lstStyle/>
        <a:p>
          <a:r>
            <a:rPr lang="en-US" dirty="0"/>
            <a:t>Difficulties</a:t>
          </a:r>
        </a:p>
      </dgm:t>
    </dgm:pt>
    <dgm:pt modelId="{F63CDC38-7D06-48A4-821B-A17011B40F75}" type="parTrans" cxnId="{6BC9421B-D68F-45B5-955C-2F76FFBCDB39}">
      <dgm:prSet/>
      <dgm:spPr/>
      <dgm:t>
        <a:bodyPr/>
        <a:lstStyle/>
        <a:p>
          <a:endParaRPr lang="en-US"/>
        </a:p>
      </dgm:t>
    </dgm:pt>
    <dgm:pt modelId="{ABD19198-03DB-4651-9D9C-E421E590F933}" type="sibTrans" cxnId="{6BC9421B-D68F-45B5-955C-2F76FFBCDB39}">
      <dgm:prSet/>
      <dgm:spPr/>
      <dgm:t>
        <a:bodyPr/>
        <a:lstStyle/>
        <a:p>
          <a:endParaRPr lang="en-US"/>
        </a:p>
      </dgm:t>
    </dgm:pt>
    <dgm:pt modelId="{657A868B-A709-4801-9B05-46952B91D0C0}">
      <dgm:prSet phldrT="[Text]"/>
      <dgm:spPr/>
      <dgm:t>
        <a:bodyPr/>
        <a:lstStyle/>
        <a:p>
          <a:r>
            <a:rPr lang="en-US" dirty="0"/>
            <a:t>API not well documented, difficulty with pagination</a:t>
          </a:r>
        </a:p>
      </dgm:t>
    </dgm:pt>
    <dgm:pt modelId="{00D5BB78-37A9-4E24-B0FD-B660FD8E4716}" type="parTrans" cxnId="{6CED6715-6492-4C24-A778-B606B51DBB18}">
      <dgm:prSet/>
      <dgm:spPr/>
      <dgm:t>
        <a:bodyPr/>
        <a:lstStyle/>
        <a:p>
          <a:endParaRPr lang="en-US"/>
        </a:p>
      </dgm:t>
    </dgm:pt>
    <dgm:pt modelId="{42D5945B-18A0-461B-A3E4-40A4D6A95A94}" type="sibTrans" cxnId="{6CED6715-6492-4C24-A778-B606B51DBB18}">
      <dgm:prSet/>
      <dgm:spPr/>
      <dgm:t>
        <a:bodyPr/>
        <a:lstStyle/>
        <a:p>
          <a:endParaRPr lang="en-US"/>
        </a:p>
      </dgm:t>
    </dgm:pt>
    <dgm:pt modelId="{89F64F39-F60D-494A-AF17-7CF348F0E20D}">
      <dgm:prSet phldrT="[Text]"/>
      <dgm:spPr/>
      <dgm:t>
        <a:bodyPr/>
        <a:lstStyle/>
        <a:p>
          <a:r>
            <a:rPr lang="en-US" dirty="0"/>
            <a:t>Unanswered</a:t>
          </a:r>
          <a:r>
            <a:rPr lang="en-US" baseline="0" dirty="0"/>
            <a:t> questions</a:t>
          </a:r>
          <a:endParaRPr lang="en-US" dirty="0"/>
        </a:p>
      </dgm:t>
    </dgm:pt>
    <dgm:pt modelId="{60B4B980-8C94-48E3-B8B2-443055B45A8D}" type="parTrans" cxnId="{39366169-585A-4806-AC59-35D2F64C4B03}">
      <dgm:prSet/>
      <dgm:spPr/>
      <dgm:t>
        <a:bodyPr/>
        <a:lstStyle/>
        <a:p>
          <a:endParaRPr lang="en-US"/>
        </a:p>
      </dgm:t>
    </dgm:pt>
    <dgm:pt modelId="{653F7DD4-29E3-43AC-8AF3-639D6107E238}" type="sibTrans" cxnId="{39366169-585A-4806-AC59-35D2F64C4B03}">
      <dgm:prSet/>
      <dgm:spPr/>
      <dgm:t>
        <a:bodyPr/>
        <a:lstStyle/>
        <a:p>
          <a:endParaRPr lang="en-US"/>
        </a:p>
      </dgm:t>
    </dgm:pt>
    <dgm:pt modelId="{A6DB2849-4F7C-4953-812A-F4C4FBC361EC}">
      <dgm:prSet phldrT="[Text]"/>
      <dgm:spPr/>
      <dgm:t>
        <a:bodyPr/>
        <a:lstStyle/>
        <a:p>
          <a:r>
            <a:rPr lang="en-US" dirty="0"/>
            <a:t>Number of users globally and locally?</a:t>
          </a:r>
        </a:p>
      </dgm:t>
    </dgm:pt>
    <dgm:pt modelId="{00FBEE38-C290-4CF9-9280-578E69649899}" type="parTrans" cxnId="{C737A676-F3F9-47F5-9A53-EA4B1FF4C00C}">
      <dgm:prSet/>
      <dgm:spPr/>
      <dgm:t>
        <a:bodyPr/>
        <a:lstStyle/>
        <a:p>
          <a:endParaRPr lang="en-US"/>
        </a:p>
      </dgm:t>
    </dgm:pt>
    <dgm:pt modelId="{C1A9B333-DD2D-463B-8734-027D484CF921}" type="sibTrans" cxnId="{C737A676-F3F9-47F5-9A53-EA4B1FF4C00C}">
      <dgm:prSet/>
      <dgm:spPr/>
      <dgm:t>
        <a:bodyPr/>
        <a:lstStyle/>
        <a:p>
          <a:endParaRPr lang="en-US"/>
        </a:p>
      </dgm:t>
    </dgm:pt>
    <dgm:pt modelId="{F20CB36D-E6C1-4326-A77E-36788D38A1F0}">
      <dgm:prSet phldrT="[Text]"/>
      <dgm:spPr/>
      <dgm:t>
        <a:bodyPr/>
        <a:lstStyle/>
        <a:p>
          <a:r>
            <a:rPr lang="en-US" dirty="0"/>
            <a:t>If We Had More Time…</a:t>
          </a:r>
        </a:p>
      </dgm:t>
    </dgm:pt>
    <dgm:pt modelId="{0C0DB344-9F99-4F9E-A191-CB591CA4E22D}" type="parTrans" cxnId="{084C92B5-986D-4B73-A367-B58B8A842EAA}">
      <dgm:prSet/>
      <dgm:spPr/>
      <dgm:t>
        <a:bodyPr/>
        <a:lstStyle/>
        <a:p>
          <a:endParaRPr lang="en-US"/>
        </a:p>
      </dgm:t>
    </dgm:pt>
    <dgm:pt modelId="{70BABAE2-7E80-487D-B455-D80122A36E33}" type="sibTrans" cxnId="{084C92B5-986D-4B73-A367-B58B8A842EAA}">
      <dgm:prSet/>
      <dgm:spPr/>
      <dgm:t>
        <a:bodyPr/>
        <a:lstStyle/>
        <a:p>
          <a:endParaRPr lang="en-US"/>
        </a:p>
      </dgm:t>
    </dgm:pt>
    <dgm:pt modelId="{B683A59A-7073-41CC-A9E6-A5BE7909E098}">
      <dgm:prSet phldrT="[Text]"/>
      <dgm:spPr/>
      <dgm:t>
        <a:bodyPr/>
        <a:lstStyle/>
        <a:p>
          <a:r>
            <a:rPr lang="en-US" dirty="0"/>
            <a:t>Datasets do not appear to represent app as a whole</a:t>
          </a:r>
        </a:p>
      </dgm:t>
    </dgm:pt>
    <dgm:pt modelId="{3CA29D70-5E76-4DFE-B123-EEAF0041D69F}" type="parTrans" cxnId="{20229FCA-C565-4C26-91F9-EBD23ACCBE71}">
      <dgm:prSet/>
      <dgm:spPr/>
      <dgm:t>
        <a:bodyPr/>
        <a:lstStyle/>
        <a:p>
          <a:endParaRPr lang="en-US"/>
        </a:p>
      </dgm:t>
    </dgm:pt>
    <dgm:pt modelId="{C9BB48A8-2A65-48EC-8042-84903A236351}" type="sibTrans" cxnId="{20229FCA-C565-4C26-91F9-EBD23ACCBE71}">
      <dgm:prSet/>
      <dgm:spPr/>
      <dgm:t>
        <a:bodyPr/>
        <a:lstStyle/>
        <a:p>
          <a:endParaRPr lang="en-US"/>
        </a:p>
      </dgm:t>
    </dgm:pt>
    <dgm:pt modelId="{E1004633-3FCD-4C29-B55E-6DEFF8189CD8}">
      <dgm:prSet phldrT="[Text]"/>
      <dgm:spPr/>
      <dgm:t>
        <a:bodyPr/>
        <a:lstStyle/>
        <a:p>
          <a:r>
            <a:rPr lang="en-US" dirty="0"/>
            <a:t>Which markets and languages are most widely read?</a:t>
          </a:r>
        </a:p>
      </dgm:t>
    </dgm:pt>
    <dgm:pt modelId="{F20B873D-E1CA-41A3-B799-D7FF3F61AB39}" type="parTrans" cxnId="{B8E15019-0D72-4C36-893E-A05735D09556}">
      <dgm:prSet/>
      <dgm:spPr/>
      <dgm:t>
        <a:bodyPr/>
        <a:lstStyle/>
        <a:p>
          <a:endParaRPr lang="en-US"/>
        </a:p>
      </dgm:t>
    </dgm:pt>
    <dgm:pt modelId="{688CA3C7-F2A9-49F3-A5F3-28D4DC987404}" type="sibTrans" cxnId="{B8E15019-0D72-4C36-893E-A05735D09556}">
      <dgm:prSet/>
      <dgm:spPr/>
      <dgm:t>
        <a:bodyPr/>
        <a:lstStyle/>
        <a:p>
          <a:endParaRPr lang="en-US"/>
        </a:p>
      </dgm:t>
    </dgm:pt>
    <dgm:pt modelId="{420BBAA9-1CC2-436A-BCA1-CE7E498C786C}">
      <dgm:prSet phldrT="[Text]"/>
      <dgm:spPr/>
      <dgm:t>
        <a:bodyPr/>
        <a:lstStyle/>
        <a:p>
          <a:r>
            <a:rPr lang="en-US" dirty="0"/>
            <a:t>Research better sources to understand mobile reader trends</a:t>
          </a:r>
        </a:p>
      </dgm:t>
    </dgm:pt>
    <dgm:pt modelId="{E940260D-7AC7-4CDA-A220-6695CEE14E87}" type="parTrans" cxnId="{D24C6798-5A04-4AF2-B6AC-A8E37A663359}">
      <dgm:prSet/>
      <dgm:spPr/>
      <dgm:t>
        <a:bodyPr/>
        <a:lstStyle/>
        <a:p>
          <a:endParaRPr lang="en-US"/>
        </a:p>
      </dgm:t>
    </dgm:pt>
    <dgm:pt modelId="{B9D59476-D4BC-451C-991D-98711FE05A2C}" type="sibTrans" cxnId="{D24C6798-5A04-4AF2-B6AC-A8E37A663359}">
      <dgm:prSet/>
      <dgm:spPr/>
      <dgm:t>
        <a:bodyPr/>
        <a:lstStyle/>
        <a:p>
          <a:endParaRPr lang="en-US"/>
        </a:p>
      </dgm:t>
    </dgm:pt>
    <dgm:pt modelId="{285E87B9-C385-45E5-B49D-97DC8E3AD870}">
      <dgm:prSet phldrT="[Text]"/>
      <dgm:spPr/>
      <dgm:t>
        <a:bodyPr/>
        <a:lstStyle/>
        <a:p>
          <a:r>
            <a:rPr lang="en-US" dirty="0"/>
            <a:t>Query API daily and continue to build existing dataset</a:t>
          </a:r>
        </a:p>
      </dgm:t>
    </dgm:pt>
    <dgm:pt modelId="{68B49FC3-4888-4192-A79E-B446B333F4DC}" type="parTrans" cxnId="{A6574F67-24B3-4162-9BB2-89A09963F046}">
      <dgm:prSet/>
      <dgm:spPr/>
      <dgm:t>
        <a:bodyPr/>
        <a:lstStyle/>
        <a:p>
          <a:endParaRPr lang="en-US"/>
        </a:p>
      </dgm:t>
    </dgm:pt>
    <dgm:pt modelId="{91E03D65-5E3F-41B3-AE4B-EED4475C950C}" type="sibTrans" cxnId="{A6574F67-24B3-4162-9BB2-89A09963F046}">
      <dgm:prSet/>
      <dgm:spPr/>
      <dgm:t>
        <a:bodyPr/>
        <a:lstStyle/>
        <a:p>
          <a:endParaRPr lang="en-US"/>
        </a:p>
      </dgm:t>
    </dgm:pt>
    <dgm:pt modelId="{80B0F033-6073-4272-ACD4-DCA553ED4D51}" type="pres">
      <dgm:prSet presAssocID="{2DD104F2-8D73-4C3B-8ABC-574466C70F78}" presName="linear" presStyleCnt="0">
        <dgm:presLayoutVars>
          <dgm:animLvl val="lvl"/>
          <dgm:resizeHandles val="exact"/>
        </dgm:presLayoutVars>
      </dgm:prSet>
      <dgm:spPr/>
    </dgm:pt>
    <dgm:pt modelId="{67BA6A4D-432A-46EF-9188-55ED588E26BC}" type="pres">
      <dgm:prSet presAssocID="{4986DC61-CA36-4B25-BCF3-2036250D1C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1F3D39-844C-4BBB-95DC-E9B59C93868A}" type="pres">
      <dgm:prSet presAssocID="{4986DC61-CA36-4B25-BCF3-2036250D1CA4}" presName="childText" presStyleLbl="revTx" presStyleIdx="0" presStyleCnt="3">
        <dgm:presLayoutVars>
          <dgm:bulletEnabled val="1"/>
        </dgm:presLayoutVars>
      </dgm:prSet>
      <dgm:spPr/>
    </dgm:pt>
    <dgm:pt modelId="{F961A7FF-0092-44E8-B26B-69AD610E0C4B}" type="pres">
      <dgm:prSet presAssocID="{89F64F39-F60D-494A-AF17-7CF348F0E2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845C7C5-23EF-4A51-AEF2-6D4FC7EB4F76}" type="pres">
      <dgm:prSet presAssocID="{89F64F39-F60D-494A-AF17-7CF348F0E20D}" presName="childText" presStyleLbl="revTx" presStyleIdx="1" presStyleCnt="3">
        <dgm:presLayoutVars>
          <dgm:bulletEnabled val="1"/>
        </dgm:presLayoutVars>
      </dgm:prSet>
      <dgm:spPr/>
    </dgm:pt>
    <dgm:pt modelId="{23267A73-86E6-43DC-B4DE-0B4C0681E8EA}" type="pres">
      <dgm:prSet presAssocID="{F20CB36D-E6C1-4326-A77E-36788D38A1F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A098F94-9050-45A9-8238-17FABB62CD0E}" type="pres">
      <dgm:prSet presAssocID="{F20CB36D-E6C1-4326-A77E-36788D38A1F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ED6715-6492-4C24-A778-B606B51DBB18}" srcId="{4986DC61-CA36-4B25-BCF3-2036250D1CA4}" destId="{657A868B-A709-4801-9B05-46952B91D0C0}" srcOrd="0" destOrd="0" parTransId="{00D5BB78-37A9-4E24-B0FD-B660FD8E4716}" sibTransId="{42D5945B-18A0-461B-A3E4-40A4D6A95A94}"/>
    <dgm:cxn modelId="{B8E15019-0D72-4C36-893E-A05735D09556}" srcId="{89F64F39-F60D-494A-AF17-7CF348F0E20D}" destId="{E1004633-3FCD-4C29-B55E-6DEFF8189CD8}" srcOrd="1" destOrd="0" parTransId="{F20B873D-E1CA-41A3-B799-D7FF3F61AB39}" sibTransId="{688CA3C7-F2A9-49F3-A5F3-28D4DC987404}"/>
    <dgm:cxn modelId="{6BC9421B-D68F-45B5-955C-2F76FFBCDB39}" srcId="{2DD104F2-8D73-4C3B-8ABC-574466C70F78}" destId="{4986DC61-CA36-4B25-BCF3-2036250D1CA4}" srcOrd="0" destOrd="0" parTransId="{F63CDC38-7D06-48A4-821B-A17011B40F75}" sibTransId="{ABD19198-03DB-4651-9D9C-E421E590F933}"/>
    <dgm:cxn modelId="{6B84FE65-9D6B-43A8-82F9-B5932DA8C78A}" type="presOf" srcId="{4986DC61-CA36-4B25-BCF3-2036250D1CA4}" destId="{67BA6A4D-432A-46EF-9188-55ED588E26BC}" srcOrd="0" destOrd="0" presId="urn:microsoft.com/office/officeart/2005/8/layout/vList2"/>
    <dgm:cxn modelId="{A6574F67-24B3-4162-9BB2-89A09963F046}" srcId="{F20CB36D-E6C1-4326-A77E-36788D38A1F0}" destId="{285E87B9-C385-45E5-B49D-97DC8E3AD870}" srcOrd="1" destOrd="0" parTransId="{68B49FC3-4888-4192-A79E-B446B333F4DC}" sibTransId="{91E03D65-5E3F-41B3-AE4B-EED4475C950C}"/>
    <dgm:cxn modelId="{39366169-585A-4806-AC59-35D2F64C4B03}" srcId="{2DD104F2-8D73-4C3B-8ABC-574466C70F78}" destId="{89F64F39-F60D-494A-AF17-7CF348F0E20D}" srcOrd="1" destOrd="0" parTransId="{60B4B980-8C94-48E3-B8B2-443055B45A8D}" sibTransId="{653F7DD4-29E3-43AC-8AF3-639D6107E238}"/>
    <dgm:cxn modelId="{B78EDE4C-386E-46C9-9D58-CD7CE25A6945}" type="presOf" srcId="{E1004633-3FCD-4C29-B55E-6DEFF8189CD8}" destId="{A845C7C5-23EF-4A51-AEF2-6D4FC7EB4F76}" srcOrd="0" destOrd="1" presId="urn:microsoft.com/office/officeart/2005/8/layout/vList2"/>
    <dgm:cxn modelId="{C737A676-F3F9-47F5-9A53-EA4B1FF4C00C}" srcId="{89F64F39-F60D-494A-AF17-7CF348F0E20D}" destId="{A6DB2849-4F7C-4953-812A-F4C4FBC361EC}" srcOrd="0" destOrd="0" parTransId="{00FBEE38-C290-4CF9-9280-578E69649899}" sibTransId="{C1A9B333-DD2D-463B-8734-027D484CF921}"/>
    <dgm:cxn modelId="{B7AEBE84-E320-44B8-96E9-091D50011D01}" type="presOf" srcId="{2DD104F2-8D73-4C3B-8ABC-574466C70F78}" destId="{80B0F033-6073-4272-ACD4-DCA553ED4D51}" srcOrd="0" destOrd="0" presId="urn:microsoft.com/office/officeart/2005/8/layout/vList2"/>
    <dgm:cxn modelId="{72320F8A-366B-415A-9977-3FFA906B9C90}" type="presOf" srcId="{B683A59A-7073-41CC-A9E6-A5BE7909E098}" destId="{C01F3D39-844C-4BBB-95DC-E9B59C93868A}" srcOrd="0" destOrd="1" presId="urn:microsoft.com/office/officeart/2005/8/layout/vList2"/>
    <dgm:cxn modelId="{253B3290-91FF-404B-A941-5B9A5E7FBD53}" type="presOf" srcId="{657A868B-A709-4801-9B05-46952B91D0C0}" destId="{C01F3D39-844C-4BBB-95DC-E9B59C93868A}" srcOrd="0" destOrd="0" presId="urn:microsoft.com/office/officeart/2005/8/layout/vList2"/>
    <dgm:cxn modelId="{D24C6798-5A04-4AF2-B6AC-A8E37A663359}" srcId="{F20CB36D-E6C1-4326-A77E-36788D38A1F0}" destId="{420BBAA9-1CC2-436A-BCA1-CE7E498C786C}" srcOrd="0" destOrd="0" parTransId="{E940260D-7AC7-4CDA-A220-6695CEE14E87}" sibTransId="{B9D59476-D4BC-451C-991D-98711FE05A2C}"/>
    <dgm:cxn modelId="{659E73A1-0CC4-4C4F-9A2A-4ECBCFAD35F7}" type="presOf" srcId="{285E87B9-C385-45E5-B49D-97DC8E3AD870}" destId="{7A098F94-9050-45A9-8238-17FABB62CD0E}" srcOrd="0" destOrd="1" presId="urn:microsoft.com/office/officeart/2005/8/layout/vList2"/>
    <dgm:cxn modelId="{B898EEAE-DEF7-4420-8B54-B43B08E30C29}" type="presOf" srcId="{420BBAA9-1CC2-436A-BCA1-CE7E498C786C}" destId="{7A098F94-9050-45A9-8238-17FABB62CD0E}" srcOrd="0" destOrd="0" presId="urn:microsoft.com/office/officeart/2005/8/layout/vList2"/>
    <dgm:cxn modelId="{084C92B5-986D-4B73-A367-B58B8A842EAA}" srcId="{2DD104F2-8D73-4C3B-8ABC-574466C70F78}" destId="{F20CB36D-E6C1-4326-A77E-36788D38A1F0}" srcOrd="2" destOrd="0" parTransId="{0C0DB344-9F99-4F9E-A191-CB591CA4E22D}" sibTransId="{70BABAE2-7E80-487D-B455-D80122A36E33}"/>
    <dgm:cxn modelId="{A33118B6-732F-49BC-8021-BEAF1ED6D9BF}" type="presOf" srcId="{89F64F39-F60D-494A-AF17-7CF348F0E20D}" destId="{F961A7FF-0092-44E8-B26B-69AD610E0C4B}" srcOrd="0" destOrd="0" presId="urn:microsoft.com/office/officeart/2005/8/layout/vList2"/>
    <dgm:cxn modelId="{77A769BA-188C-48C6-ADFD-5D0190552D01}" type="presOf" srcId="{F20CB36D-E6C1-4326-A77E-36788D38A1F0}" destId="{23267A73-86E6-43DC-B4DE-0B4C0681E8EA}" srcOrd="0" destOrd="0" presId="urn:microsoft.com/office/officeart/2005/8/layout/vList2"/>
    <dgm:cxn modelId="{20229FCA-C565-4C26-91F9-EBD23ACCBE71}" srcId="{4986DC61-CA36-4B25-BCF3-2036250D1CA4}" destId="{B683A59A-7073-41CC-A9E6-A5BE7909E098}" srcOrd="1" destOrd="0" parTransId="{3CA29D70-5E76-4DFE-B123-EEAF0041D69F}" sibTransId="{C9BB48A8-2A65-48EC-8042-84903A236351}"/>
    <dgm:cxn modelId="{8FDF46E5-2C14-43EC-89CD-E2F130B6C148}" type="presOf" srcId="{A6DB2849-4F7C-4953-812A-F4C4FBC361EC}" destId="{A845C7C5-23EF-4A51-AEF2-6D4FC7EB4F76}" srcOrd="0" destOrd="0" presId="urn:microsoft.com/office/officeart/2005/8/layout/vList2"/>
    <dgm:cxn modelId="{F4BABEA5-0B07-49F7-ABF5-AC0CDA3D41A2}" type="presParOf" srcId="{80B0F033-6073-4272-ACD4-DCA553ED4D51}" destId="{67BA6A4D-432A-46EF-9188-55ED588E26BC}" srcOrd="0" destOrd="0" presId="urn:microsoft.com/office/officeart/2005/8/layout/vList2"/>
    <dgm:cxn modelId="{E62F7D21-3EFB-487A-9EC8-3A00DF0554D1}" type="presParOf" srcId="{80B0F033-6073-4272-ACD4-DCA553ED4D51}" destId="{C01F3D39-844C-4BBB-95DC-E9B59C93868A}" srcOrd="1" destOrd="0" presId="urn:microsoft.com/office/officeart/2005/8/layout/vList2"/>
    <dgm:cxn modelId="{E3672CF6-A89B-4F44-91A4-CA2A03C5AA1A}" type="presParOf" srcId="{80B0F033-6073-4272-ACD4-DCA553ED4D51}" destId="{F961A7FF-0092-44E8-B26B-69AD610E0C4B}" srcOrd="2" destOrd="0" presId="urn:microsoft.com/office/officeart/2005/8/layout/vList2"/>
    <dgm:cxn modelId="{664E3ED5-1360-48A9-A315-1F71B5E8FB0F}" type="presParOf" srcId="{80B0F033-6073-4272-ACD4-DCA553ED4D51}" destId="{A845C7C5-23EF-4A51-AEF2-6D4FC7EB4F76}" srcOrd="3" destOrd="0" presId="urn:microsoft.com/office/officeart/2005/8/layout/vList2"/>
    <dgm:cxn modelId="{4B57657A-03E0-4382-BBB9-FC3ACA65D29B}" type="presParOf" srcId="{80B0F033-6073-4272-ACD4-DCA553ED4D51}" destId="{23267A73-86E6-43DC-B4DE-0B4C0681E8EA}" srcOrd="4" destOrd="0" presId="urn:microsoft.com/office/officeart/2005/8/layout/vList2"/>
    <dgm:cxn modelId="{E733D16F-8795-4B58-AE03-4F3D174895F4}" type="presParOf" srcId="{80B0F033-6073-4272-ACD4-DCA553ED4D51}" destId="{7A098F94-9050-45A9-8238-17FABB62CD0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48EC2-7814-4AD8-AFB4-26DE30C6A267}">
      <dsp:nvSpPr>
        <dsp:cNvPr id="0" name=""/>
        <dsp:cNvSpPr/>
      </dsp:nvSpPr>
      <dsp:spPr>
        <a:xfrm>
          <a:off x="0" y="281202"/>
          <a:ext cx="7528264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77" tIns="395732" rIns="58427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Wattpad is a good source to explore the increasing trend of creating and consuming stories on-the-go. </a:t>
          </a:r>
        </a:p>
      </dsp:txBody>
      <dsp:txXfrm>
        <a:off x="0" y="281202"/>
        <a:ext cx="7528264" cy="1077300"/>
      </dsp:txXfrm>
    </dsp:sp>
    <dsp:sp modelId="{DA360FC1-3271-4F9D-9D4E-09B25F29B168}">
      <dsp:nvSpPr>
        <dsp:cNvPr id="0" name=""/>
        <dsp:cNvSpPr/>
      </dsp:nvSpPr>
      <dsp:spPr>
        <a:xfrm>
          <a:off x="376413" y="762"/>
          <a:ext cx="526978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85" tIns="0" rIns="19918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Hypothesis</a:t>
          </a:r>
        </a:p>
      </dsp:txBody>
      <dsp:txXfrm>
        <a:off x="403793" y="28142"/>
        <a:ext cx="5215024" cy="506120"/>
      </dsp:txXfrm>
    </dsp:sp>
    <dsp:sp modelId="{7D87A494-EAE4-4300-987B-29A952643DE7}">
      <dsp:nvSpPr>
        <dsp:cNvPr id="0" name=""/>
        <dsp:cNvSpPr/>
      </dsp:nvSpPr>
      <dsp:spPr>
        <a:xfrm>
          <a:off x="0" y="1741542"/>
          <a:ext cx="7528264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77" tIns="395732" rIns="58427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Desire to understand the users—readers and writers—and wattpad’s global footprint.</a:t>
          </a:r>
          <a:endParaRPr lang="en-US" sz="1900" kern="1200" dirty="0"/>
        </a:p>
      </dsp:txBody>
      <dsp:txXfrm>
        <a:off x="0" y="1741542"/>
        <a:ext cx="7528264" cy="1077300"/>
      </dsp:txXfrm>
    </dsp:sp>
    <dsp:sp modelId="{CFFC71E0-FF9E-46DC-88D0-00683D84A12F}">
      <dsp:nvSpPr>
        <dsp:cNvPr id="0" name=""/>
        <dsp:cNvSpPr/>
      </dsp:nvSpPr>
      <dsp:spPr>
        <a:xfrm>
          <a:off x="376413" y="1461102"/>
          <a:ext cx="526978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85" tIns="0" rIns="19918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Motivation</a:t>
          </a:r>
        </a:p>
      </dsp:txBody>
      <dsp:txXfrm>
        <a:off x="403793" y="1488482"/>
        <a:ext cx="5215024" cy="506120"/>
      </dsp:txXfrm>
    </dsp:sp>
    <dsp:sp modelId="{C3A460A6-B292-4611-A145-9CA9243BE78E}">
      <dsp:nvSpPr>
        <dsp:cNvPr id="0" name=""/>
        <dsp:cNvSpPr/>
      </dsp:nvSpPr>
      <dsp:spPr>
        <a:xfrm>
          <a:off x="0" y="3201882"/>
          <a:ext cx="7528264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77" tIns="395732" rIns="58427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 ability to answer these questions using the </a:t>
          </a:r>
          <a:r>
            <a:rPr lang="en-US" sz="1900" kern="1200" dirty="0" err="1"/>
            <a:t>wattpad</a:t>
          </a:r>
          <a:r>
            <a:rPr lang="en-US" sz="1900" kern="1200" dirty="0"/>
            <a:t> </a:t>
          </a:r>
          <a:r>
            <a:rPr lang="en-US" sz="1900" kern="1200" dirty="0" err="1"/>
            <a:t>api</a:t>
          </a:r>
          <a:r>
            <a:rPr lang="en-US" sz="1900" kern="1200" dirty="0"/>
            <a:t> was very unsatisfactory after reviewing the data. </a:t>
          </a:r>
        </a:p>
      </dsp:txBody>
      <dsp:txXfrm>
        <a:off x="0" y="3201882"/>
        <a:ext cx="7528264" cy="1077300"/>
      </dsp:txXfrm>
    </dsp:sp>
    <dsp:sp modelId="{CE3FD329-4782-43E3-967F-3A9D3FC7698E}">
      <dsp:nvSpPr>
        <dsp:cNvPr id="0" name=""/>
        <dsp:cNvSpPr/>
      </dsp:nvSpPr>
      <dsp:spPr>
        <a:xfrm>
          <a:off x="376413" y="2921442"/>
          <a:ext cx="526978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85" tIns="0" rIns="19918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Summary &amp; Outcome</a:t>
          </a:r>
        </a:p>
      </dsp:txBody>
      <dsp:txXfrm>
        <a:off x="403793" y="2948822"/>
        <a:ext cx="5215024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F55E1-B9F5-4A77-A404-730300E6D30C}">
      <dsp:nvSpPr>
        <dsp:cNvPr id="0" name=""/>
        <dsp:cNvSpPr/>
      </dsp:nvSpPr>
      <dsp:spPr>
        <a:xfrm>
          <a:off x="920962" y="-4450"/>
          <a:ext cx="3403598" cy="3403598"/>
        </a:xfrm>
        <a:prstGeom prst="circularArrow">
          <a:avLst>
            <a:gd name="adj1" fmla="val 5274"/>
            <a:gd name="adj2" fmla="val 312630"/>
            <a:gd name="adj3" fmla="val 14288098"/>
            <a:gd name="adj4" fmla="val 17092013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67BCA-4EF1-4F91-B042-D624289C1A7A}">
      <dsp:nvSpPr>
        <dsp:cNvPr id="0" name=""/>
        <dsp:cNvSpPr/>
      </dsp:nvSpPr>
      <dsp:spPr>
        <a:xfrm>
          <a:off x="1997806" y="555"/>
          <a:ext cx="1249910" cy="624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Document Research Questions</a:t>
          </a:r>
        </a:p>
      </dsp:txBody>
      <dsp:txXfrm>
        <a:off x="2028314" y="31063"/>
        <a:ext cx="1188894" cy="563939"/>
      </dsp:txXfrm>
    </dsp:sp>
    <dsp:sp modelId="{BBB7A82D-0E6F-414A-AE45-B33AB0D65C7E}">
      <dsp:nvSpPr>
        <dsp:cNvPr id="0" name=""/>
        <dsp:cNvSpPr/>
      </dsp:nvSpPr>
      <dsp:spPr>
        <a:xfrm>
          <a:off x="3193588" y="690940"/>
          <a:ext cx="1249910" cy="624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Connect to the API</a:t>
          </a:r>
        </a:p>
      </dsp:txBody>
      <dsp:txXfrm>
        <a:off x="3224096" y="721448"/>
        <a:ext cx="1188894" cy="563939"/>
      </dsp:txXfrm>
    </dsp:sp>
    <dsp:sp modelId="{030A2682-FA39-4C11-A835-C07983D64FD9}">
      <dsp:nvSpPr>
        <dsp:cNvPr id="0" name=""/>
        <dsp:cNvSpPr/>
      </dsp:nvSpPr>
      <dsp:spPr>
        <a:xfrm>
          <a:off x="3193588" y="2071711"/>
          <a:ext cx="1249910" cy="624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Pulling Data into </a:t>
          </a:r>
          <a:r>
            <a:rPr lang="en-US" sz="1100" kern="1200" dirty="0" err="1"/>
            <a:t>DataFrame</a:t>
          </a:r>
          <a:endParaRPr lang="en-US" sz="1100" kern="1200" dirty="0"/>
        </a:p>
      </dsp:txBody>
      <dsp:txXfrm>
        <a:off x="3224096" y="2102219"/>
        <a:ext cx="1188894" cy="563939"/>
      </dsp:txXfrm>
    </dsp:sp>
    <dsp:sp modelId="{7EA2F5B9-FE28-4D81-A98C-356AECCDBD16}">
      <dsp:nvSpPr>
        <dsp:cNvPr id="0" name=""/>
        <dsp:cNvSpPr/>
      </dsp:nvSpPr>
      <dsp:spPr>
        <a:xfrm>
          <a:off x="1997806" y="2762096"/>
          <a:ext cx="1249910" cy="624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Run script daily, merge and remove duplicates**</a:t>
          </a:r>
        </a:p>
      </dsp:txBody>
      <dsp:txXfrm>
        <a:off x="2028314" y="2792604"/>
        <a:ext cx="1188894" cy="563939"/>
      </dsp:txXfrm>
    </dsp:sp>
    <dsp:sp modelId="{42372FEB-4240-4BA3-A15C-4CCBF6639E85}">
      <dsp:nvSpPr>
        <dsp:cNvPr id="0" name=""/>
        <dsp:cNvSpPr/>
      </dsp:nvSpPr>
      <dsp:spPr>
        <a:xfrm>
          <a:off x="802025" y="2071711"/>
          <a:ext cx="1249910" cy="624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 Remove unwanted data </a:t>
          </a:r>
        </a:p>
      </dsp:txBody>
      <dsp:txXfrm>
        <a:off x="832533" y="2102219"/>
        <a:ext cx="1188894" cy="563939"/>
      </dsp:txXfrm>
    </dsp:sp>
    <dsp:sp modelId="{94A22519-3E4A-47D6-976D-EB8C619BA936}">
      <dsp:nvSpPr>
        <dsp:cNvPr id="0" name=""/>
        <dsp:cNvSpPr/>
      </dsp:nvSpPr>
      <dsp:spPr>
        <a:xfrm>
          <a:off x="802025" y="690940"/>
          <a:ext cx="1249910" cy="624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6. Export to CSV</a:t>
          </a:r>
        </a:p>
      </dsp:txBody>
      <dsp:txXfrm>
        <a:off x="832533" y="721448"/>
        <a:ext cx="1188894" cy="563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77F48-6467-4250-8201-33A2C08FAFB3}">
      <dsp:nvSpPr>
        <dsp:cNvPr id="0" name=""/>
        <dsp:cNvSpPr/>
      </dsp:nvSpPr>
      <dsp:spPr>
        <a:xfrm>
          <a:off x="496607" y="11600"/>
          <a:ext cx="3075717" cy="3075717"/>
        </a:xfrm>
        <a:prstGeom prst="circularArrow">
          <a:avLst>
            <a:gd name="adj1" fmla="val 4668"/>
            <a:gd name="adj2" fmla="val 272909"/>
            <a:gd name="adj3" fmla="val 13181699"/>
            <a:gd name="adj4" fmla="val 1779684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B7A74-755A-4FC1-AF2E-1B59F6171EEB}">
      <dsp:nvSpPr>
        <dsp:cNvPr id="0" name=""/>
        <dsp:cNvSpPr/>
      </dsp:nvSpPr>
      <dsp:spPr>
        <a:xfrm>
          <a:off x="1104651" y="49277"/>
          <a:ext cx="1859629" cy="929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Pull CSV to create Visualizations</a:t>
          </a:r>
        </a:p>
      </dsp:txBody>
      <dsp:txXfrm>
        <a:off x="1150041" y="94667"/>
        <a:ext cx="1768849" cy="839034"/>
      </dsp:txXfrm>
    </dsp:sp>
    <dsp:sp modelId="{3A6AFD6C-E8DE-46A9-B4E2-02CF04D7B01A}">
      <dsp:nvSpPr>
        <dsp:cNvPr id="0" name=""/>
        <dsp:cNvSpPr/>
      </dsp:nvSpPr>
      <dsp:spPr>
        <a:xfrm>
          <a:off x="2209038" y="1153664"/>
          <a:ext cx="1859629" cy="929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Create Plots</a:t>
          </a:r>
        </a:p>
      </dsp:txBody>
      <dsp:txXfrm>
        <a:off x="2254428" y="1199054"/>
        <a:ext cx="1768849" cy="839034"/>
      </dsp:txXfrm>
    </dsp:sp>
    <dsp:sp modelId="{29F9A111-7840-4259-ABAE-783A9058A573}">
      <dsp:nvSpPr>
        <dsp:cNvPr id="0" name=""/>
        <dsp:cNvSpPr/>
      </dsp:nvSpPr>
      <dsp:spPr>
        <a:xfrm>
          <a:off x="1104651" y="2258051"/>
          <a:ext cx="1859629" cy="929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Standardize Plot Formatting</a:t>
          </a:r>
        </a:p>
      </dsp:txBody>
      <dsp:txXfrm>
        <a:off x="1150041" y="2303441"/>
        <a:ext cx="1768849" cy="839034"/>
      </dsp:txXfrm>
    </dsp:sp>
    <dsp:sp modelId="{CCFF67A0-9E18-417C-A35E-0ABAF61D5CCA}">
      <dsp:nvSpPr>
        <dsp:cNvPr id="0" name=""/>
        <dsp:cNvSpPr/>
      </dsp:nvSpPr>
      <dsp:spPr>
        <a:xfrm>
          <a:off x="264" y="1153664"/>
          <a:ext cx="1859629" cy="929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Adjust Research Questions</a:t>
          </a:r>
        </a:p>
      </dsp:txBody>
      <dsp:txXfrm>
        <a:off x="45654" y="1199054"/>
        <a:ext cx="1768849" cy="839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848AD-2000-499B-B1C4-B03B69715E8D}">
      <dsp:nvSpPr>
        <dsp:cNvPr id="0" name=""/>
        <dsp:cNvSpPr/>
      </dsp:nvSpPr>
      <dsp:spPr>
        <a:xfrm rot="5400000">
          <a:off x="-104865" y="104879"/>
          <a:ext cx="699101" cy="489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244</a:t>
          </a:r>
        </a:p>
      </dsp:txBody>
      <dsp:txXfrm rot="-5400000">
        <a:off x="1" y="244698"/>
        <a:ext cx="489370" cy="209731"/>
      </dsp:txXfrm>
    </dsp:sp>
    <dsp:sp modelId="{FA2A0F8C-91F1-4218-BC3C-937C2E00479E}">
      <dsp:nvSpPr>
        <dsp:cNvPr id="0" name=""/>
        <dsp:cNvSpPr/>
      </dsp:nvSpPr>
      <dsp:spPr>
        <a:xfrm rot="5400000">
          <a:off x="2038627" y="-1549256"/>
          <a:ext cx="454415" cy="35529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Average days to complete story post</a:t>
          </a:r>
        </a:p>
      </dsp:txBody>
      <dsp:txXfrm rot="-5400000">
        <a:off x="489371" y="22183"/>
        <a:ext cx="3530745" cy="410049"/>
      </dsp:txXfrm>
    </dsp:sp>
    <dsp:sp modelId="{5323F542-D004-4F03-9511-85AAA5553078}">
      <dsp:nvSpPr>
        <dsp:cNvPr id="0" name=""/>
        <dsp:cNvSpPr/>
      </dsp:nvSpPr>
      <dsp:spPr>
        <a:xfrm rot="5400000">
          <a:off x="-104865" y="660684"/>
          <a:ext cx="699101" cy="489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 rot="-5400000">
        <a:off x="1" y="800503"/>
        <a:ext cx="489370" cy="209731"/>
      </dsp:txXfrm>
    </dsp:sp>
    <dsp:sp modelId="{5B02451F-207C-40A7-A650-E85FA5207172}">
      <dsp:nvSpPr>
        <dsp:cNvPr id="0" name=""/>
        <dsp:cNvSpPr/>
      </dsp:nvSpPr>
      <dsp:spPr>
        <a:xfrm rot="5400000">
          <a:off x="2038627" y="-993437"/>
          <a:ext cx="454415" cy="35529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Average number of chapters in a story</a:t>
          </a:r>
        </a:p>
      </dsp:txBody>
      <dsp:txXfrm rot="-5400000">
        <a:off x="489371" y="578002"/>
        <a:ext cx="3530745" cy="410049"/>
      </dsp:txXfrm>
    </dsp:sp>
    <dsp:sp modelId="{01F15282-0E9C-4B19-A586-26347154B521}">
      <dsp:nvSpPr>
        <dsp:cNvPr id="0" name=""/>
        <dsp:cNvSpPr/>
      </dsp:nvSpPr>
      <dsp:spPr>
        <a:xfrm rot="5400000">
          <a:off x="-104865" y="1216488"/>
          <a:ext cx="699101" cy="489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75,265</a:t>
          </a:r>
        </a:p>
      </dsp:txBody>
      <dsp:txXfrm rot="-5400000">
        <a:off x="1" y="1356307"/>
        <a:ext cx="489370" cy="209731"/>
      </dsp:txXfrm>
    </dsp:sp>
    <dsp:sp modelId="{30F41FFE-F254-46E7-8543-CE48D97B40E0}">
      <dsp:nvSpPr>
        <dsp:cNvPr id="0" name=""/>
        <dsp:cNvSpPr/>
      </dsp:nvSpPr>
      <dsp:spPr>
        <a:xfrm rot="5400000">
          <a:off x="2038627" y="-437632"/>
          <a:ext cx="454415" cy="35529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Average number of words in a story</a:t>
          </a:r>
        </a:p>
      </dsp:txBody>
      <dsp:txXfrm rot="-5400000">
        <a:off x="489371" y="1133807"/>
        <a:ext cx="3530745" cy="410049"/>
      </dsp:txXfrm>
    </dsp:sp>
    <dsp:sp modelId="{33FD62A2-2BDF-4806-9942-7E19CCF0775C}">
      <dsp:nvSpPr>
        <dsp:cNvPr id="0" name=""/>
        <dsp:cNvSpPr/>
      </dsp:nvSpPr>
      <dsp:spPr>
        <a:xfrm rot="5400000">
          <a:off x="-104865" y="1772293"/>
          <a:ext cx="699101" cy="4893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 rot="-5400000">
        <a:off x="1" y="1912112"/>
        <a:ext cx="489370" cy="209731"/>
      </dsp:txXfrm>
    </dsp:sp>
    <dsp:sp modelId="{18A1967B-CC53-4FAF-8CD8-D37F5CEB4DC0}">
      <dsp:nvSpPr>
        <dsp:cNvPr id="0" name=""/>
        <dsp:cNvSpPr/>
      </dsp:nvSpPr>
      <dsp:spPr>
        <a:xfrm rot="5400000">
          <a:off x="2038627" y="118172"/>
          <a:ext cx="454415" cy="35529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Story length does not appear to relate to story popularity</a:t>
          </a:r>
        </a:p>
      </dsp:txBody>
      <dsp:txXfrm rot="-5400000">
        <a:off x="489371" y="1689612"/>
        <a:ext cx="3530745" cy="4100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A6A4D-432A-46EF-9188-55ED588E26BC}">
      <dsp:nvSpPr>
        <dsp:cNvPr id="0" name=""/>
        <dsp:cNvSpPr/>
      </dsp:nvSpPr>
      <dsp:spPr>
        <a:xfrm>
          <a:off x="0" y="113472"/>
          <a:ext cx="6915705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Difficulties</a:t>
          </a:r>
        </a:p>
      </dsp:txBody>
      <dsp:txXfrm>
        <a:off x="30442" y="143914"/>
        <a:ext cx="6854821" cy="562726"/>
      </dsp:txXfrm>
    </dsp:sp>
    <dsp:sp modelId="{C01F3D39-844C-4BBB-95DC-E9B59C93868A}">
      <dsp:nvSpPr>
        <dsp:cNvPr id="0" name=""/>
        <dsp:cNvSpPr/>
      </dsp:nvSpPr>
      <dsp:spPr>
        <a:xfrm>
          <a:off x="0" y="737082"/>
          <a:ext cx="6915705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57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API not well documented, difficulty with pagination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Datasets do not appear to represent app as a whole</a:t>
          </a:r>
        </a:p>
      </dsp:txBody>
      <dsp:txXfrm>
        <a:off x="0" y="737082"/>
        <a:ext cx="6915705" cy="699660"/>
      </dsp:txXfrm>
    </dsp:sp>
    <dsp:sp modelId="{F961A7FF-0092-44E8-B26B-69AD610E0C4B}">
      <dsp:nvSpPr>
        <dsp:cNvPr id="0" name=""/>
        <dsp:cNvSpPr/>
      </dsp:nvSpPr>
      <dsp:spPr>
        <a:xfrm>
          <a:off x="0" y="1436742"/>
          <a:ext cx="6915705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Unanswered</a:t>
          </a:r>
          <a:r>
            <a:rPr lang="en-US" sz="2600" kern="1200" baseline="0" dirty="0"/>
            <a:t> questions</a:t>
          </a:r>
          <a:endParaRPr lang="en-US" sz="2600" kern="1200" dirty="0"/>
        </a:p>
      </dsp:txBody>
      <dsp:txXfrm>
        <a:off x="30442" y="1467184"/>
        <a:ext cx="6854821" cy="562726"/>
      </dsp:txXfrm>
    </dsp:sp>
    <dsp:sp modelId="{A845C7C5-23EF-4A51-AEF2-6D4FC7EB4F76}">
      <dsp:nvSpPr>
        <dsp:cNvPr id="0" name=""/>
        <dsp:cNvSpPr/>
      </dsp:nvSpPr>
      <dsp:spPr>
        <a:xfrm>
          <a:off x="0" y="2060352"/>
          <a:ext cx="6915705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57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Number of users globally and locally?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Which markets and languages are most widely read?</a:t>
          </a:r>
        </a:p>
      </dsp:txBody>
      <dsp:txXfrm>
        <a:off x="0" y="2060352"/>
        <a:ext cx="6915705" cy="699660"/>
      </dsp:txXfrm>
    </dsp:sp>
    <dsp:sp modelId="{23267A73-86E6-43DC-B4DE-0B4C0681E8EA}">
      <dsp:nvSpPr>
        <dsp:cNvPr id="0" name=""/>
        <dsp:cNvSpPr/>
      </dsp:nvSpPr>
      <dsp:spPr>
        <a:xfrm>
          <a:off x="0" y="2760012"/>
          <a:ext cx="6915705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If We Had More Time…</a:t>
          </a:r>
        </a:p>
      </dsp:txBody>
      <dsp:txXfrm>
        <a:off x="30442" y="2790454"/>
        <a:ext cx="6854821" cy="562726"/>
      </dsp:txXfrm>
    </dsp:sp>
    <dsp:sp modelId="{7A098F94-9050-45A9-8238-17FABB62CD0E}">
      <dsp:nvSpPr>
        <dsp:cNvPr id="0" name=""/>
        <dsp:cNvSpPr/>
      </dsp:nvSpPr>
      <dsp:spPr>
        <a:xfrm>
          <a:off x="0" y="3383622"/>
          <a:ext cx="6915705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57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Research better sources to understand mobile reader trends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Query API daily and continue to build existing dataset</a:t>
          </a:r>
        </a:p>
      </dsp:txBody>
      <dsp:txXfrm>
        <a:off x="0" y="3383622"/>
        <a:ext cx="6915705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97FB-3453-4226-8953-5479DA0EE8D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4D69A-1842-4B4A-A2D0-729A8043D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2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core message or hypothesis of your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the questions you asked, and </a:t>
            </a:r>
            <a:r>
              <a:rPr lang="en-US" i="1" dirty="0"/>
              <a:t>why</a:t>
            </a:r>
            <a:r>
              <a:rPr lang="en-US" dirty="0"/>
              <a:t> you asked them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whether you were able to answer these questions to your </a:t>
            </a:r>
            <a:r>
              <a:rPr lang="en-US" dirty="0" err="1"/>
              <a:t>satisfication</a:t>
            </a:r>
            <a:r>
              <a:rPr lang="en-US" dirty="0"/>
              <a:t>, and briefly summarize your findings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WattPad</a:t>
            </a:r>
            <a:r>
              <a:rPr lang="en-US" dirty="0"/>
              <a:t> is an application improving accessibility to publishing and reading stories on the go, but the API is still under development and is not reflective of the actual app usage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D69A-1842-4B4A-A2D0-729A8043D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2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D69A-1842-4B4A-A2D0-729A8043D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D69A-1842-4B4A-A2D0-729A8043D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36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D69A-1842-4B4A-A2D0-729A8043D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D69A-1842-4B4A-A2D0-729A8043D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1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D69A-1842-4B4A-A2D0-729A8043D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34280B5-DAB8-4122-A2BF-8E3B4D97F156}" type="datetime1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/>
              <a:t>UTDataJan Tues/Thurs Team3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A9C5-4B89-48FE-9F5A-77A8FC13FFC0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CC1-E266-4546-A3B3-9B9DA52575BD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7220-2BA9-4F79-BE2A-015E85F5DED7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3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64B-E8DB-423D-9487-3AC58993C762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C941-9496-4D3D-A785-0873BFF6757A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3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4F68-FC4A-4B25-BD83-30FD7C23EAD2}" type="datetime1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015E-D067-463F-8E5F-DE70F652035E}" type="datetime1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611A-9076-4C0D-846A-19B2B9053219}" type="datetime1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9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986F-B5E3-4F43-9091-4824EB0C515D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9F3C355-D01D-4027-AC43-3F550774DC58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/>
              <a:t>UTDataJan Tues/Thurs Team3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E41391E7-4CD0-4F99-B13E-7E3251F2552B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r>
              <a:rPr lang="en-US"/>
              <a:t>UTDataJan Tues/Thurs Team3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64D12EC4-2D04-0A4F-A74B-758ED03DD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4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Investigation of </a:t>
            </a:r>
            <a:r>
              <a:rPr lang="en-US" dirty="0" err="1"/>
              <a:t>wattpad</a:t>
            </a:r>
            <a:r>
              <a:rPr lang="en-US" dirty="0"/>
              <a:t> stories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Rupali </a:t>
            </a:r>
            <a:r>
              <a:rPr lang="en-US" dirty="0" err="1"/>
              <a:t>Mayekar</a:t>
            </a:r>
            <a:endParaRPr lang="en-US" dirty="0"/>
          </a:p>
          <a:p>
            <a:r>
              <a:rPr lang="en-US" dirty="0"/>
              <a:t>David Richter</a:t>
            </a:r>
          </a:p>
          <a:p>
            <a:r>
              <a:rPr lang="en-US" dirty="0"/>
              <a:t>Luke Pharr</a:t>
            </a:r>
          </a:p>
          <a:p>
            <a:r>
              <a:rPr lang="en-US" dirty="0"/>
              <a:t>Andrea </a:t>
            </a:r>
            <a:r>
              <a:rPr lang="en-US" dirty="0" err="1"/>
              <a:t>Karaffa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7D60F-B4D0-4C22-A4C7-6732D758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869" y="536074"/>
            <a:ext cx="2209524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85DC-EE15-4B84-BE85-5D5AEB4E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2737-5D8A-4716-A24C-CB0A2E41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C5878-DA59-4136-9F4D-AB975F68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F04CB-AA87-41DE-9AB7-DBE4B5BC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29A-0E35-4192-8F73-294FF704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16890E-FA7E-4F77-AC9C-2B23501F0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925060"/>
              </p:ext>
            </p:extLst>
          </p:nvPr>
        </p:nvGraphicFramePr>
        <p:xfrm>
          <a:off x="1180730" y="1733528"/>
          <a:ext cx="6915705" cy="4196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0049C-784D-4316-A4FE-AD71AABD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89B4A-4822-4461-9AD0-CE99688F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5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F0BE-65B1-4D88-8C5A-045943066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AC7F3-B2CE-40DA-A098-36D551051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7B95-F6DA-4F9A-B740-3C2F5D10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4E21-1BE2-469D-8668-C066B99A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4A80-0291-404E-BB3A-0EC564D9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58534E6-19A8-4624-BD77-B740770F9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800141"/>
              </p:ext>
            </p:extLst>
          </p:nvPr>
        </p:nvGraphicFramePr>
        <p:xfrm>
          <a:off x="887767" y="1765747"/>
          <a:ext cx="7528264" cy="4279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580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9D38-E187-409C-AC43-DDDA5E6C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BB38BC-8737-4579-9A3B-5606CF4C4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14053"/>
              </p:ext>
            </p:extLst>
          </p:nvPr>
        </p:nvGraphicFramePr>
        <p:xfrm>
          <a:off x="781235" y="1607126"/>
          <a:ext cx="7625918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371">
                  <a:extLst>
                    <a:ext uri="{9D8B030D-6E8A-4147-A177-3AD203B41FA5}">
                      <a16:colId xmlns:a16="http://schemas.microsoft.com/office/drawing/2014/main" val="3927872736"/>
                    </a:ext>
                  </a:extLst>
                </a:gridCol>
                <a:gridCol w="3931547">
                  <a:extLst>
                    <a:ext uri="{9D8B030D-6E8A-4147-A177-3AD203B41FA5}">
                      <a16:colId xmlns:a16="http://schemas.microsoft.com/office/drawing/2014/main" val="3682210776"/>
                    </a:ext>
                  </a:extLst>
                </a:gridCol>
              </a:tblGrid>
              <a:tr h="311901">
                <a:tc>
                  <a:txBody>
                    <a:bodyPr/>
                    <a:lstStyle/>
                    <a:p>
                      <a:r>
                        <a:rPr lang="en-US" dirty="0"/>
                        <a:t>Research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49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What types of stories are popular?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Vote Count, Read Count, Comment Count, Categories,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1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How many stories are published annually?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Created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4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What is the average time to complete a story?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Created Date, Modify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05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What is the average number of chapters in a story?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Number of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Does story length correlate to number of readers?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Read Count, Number of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0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Does the sentiment analysis provide a link to the story tags?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description,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0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Average popularity by story rating?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Story ID,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504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EE36B8-98A1-4B2B-8C6C-7065B0055B22}"/>
              </a:ext>
            </a:extLst>
          </p:cNvPr>
          <p:cNvSpPr txBox="1"/>
          <p:nvPr/>
        </p:nvSpPr>
        <p:spPr>
          <a:xfrm>
            <a:off x="2708347" y="5811344"/>
            <a:ext cx="39232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data acquired from api.wattpad.com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58443-9771-4EC7-B0C4-A546FD7A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23100-DA91-4D89-923E-BE529E9A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4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FF8E-6C5F-4203-8089-AF57E476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Clean-Up &amp; exploration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614A98-1743-4943-903F-E65A1B8DF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709475"/>
              </p:ext>
            </p:extLst>
          </p:nvPr>
        </p:nvGraphicFramePr>
        <p:xfrm>
          <a:off x="1633491" y="5300370"/>
          <a:ext cx="6461279" cy="107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279">
                  <a:extLst>
                    <a:ext uri="{9D8B030D-6E8A-4147-A177-3AD203B41FA5}">
                      <a16:colId xmlns:a16="http://schemas.microsoft.com/office/drawing/2014/main" val="4228439691"/>
                    </a:ext>
                  </a:extLst>
                </a:gridCol>
              </a:tblGrid>
              <a:tr h="283692">
                <a:tc>
                  <a:txBody>
                    <a:bodyPr/>
                    <a:lstStyle/>
                    <a:p>
                      <a:r>
                        <a:rPr lang="en-US" dirty="0"/>
                        <a:t>** Process Step Added to Address the following difficulties: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14263"/>
                  </a:ext>
                </a:extLst>
              </a:tr>
              <a:tr h="71060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Quantity of data records lower than expected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changed 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76518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715C56-7CAD-4ED1-9790-3EAC2EF2C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381956"/>
              </p:ext>
            </p:extLst>
          </p:nvPr>
        </p:nvGraphicFramePr>
        <p:xfrm>
          <a:off x="1909947" y="1699296"/>
          <a:ext cx="5245524" cy="338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9595E-7EA8-41A8-A5C2-A286899F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82DED6-1786-4353-B7F3-FE570CE3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FF8E-6C5F-4203-8089-AF57E476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614A98-1743-4943-903F-E65A1B8DF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41562"/>
              </p:ext>
            </p:extLst>
          </p:nvPr>
        </p:nvGraphicFramePr>
        <p:xfrm>
          <a:off x="5161395" y="1940228"/>
          <a:ext cx="341110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105">
                  <a:extLst>
                    <a:ext uri="{9D8B030D-6E8A-4147-A177-3AD203B41FA5}">
                      <a16:colId xmlns:a16="http://schemas.microsoft.com/office/drawing/2014/main" val="4228439691"/>
                    </a:ext>
                  </a:extLst>
                </a:gridCol>
              </a:tblGrid>
              <a:tr h="345368">
                <a:tc>
                  <a:txBody>
                    <a:bodyPr/>
                    <a:lstStyle/>
                    <a:p>
                      <a:r>
                        <a:rPr lang="en-US" dirty="0"/>
                        <a:t>Data Difficulties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14263"/>
                  </a:ext>
                </a:extLst>
              </a:tr>
              <a:tr h="151321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 data was not available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Focus became story data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all belonged to 1 random category and all in English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Used Story tags instead of categories to gain insights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 stories were not rated as mature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Numeric rating had to be used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76518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715C56-7CAD-4ED1-9790-3EAC2EF2C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084478"/>
              </p:ext>
            </p:extLst>
          </p:nvPr>
        </p:nvGraphicFramePr>
        <p:xfrm>
          <a:off x="773536" y="1903484"/>
          <a:ext cx="4068932" cy="323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187CF-E843-4193-90FF-68C87213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A3B58-0CEA-445E-8461-E199E53D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E487-4593-4CDE-9A9F-9681A47D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5034A-00C4-492D-A61F-41C5FBBA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49" y="1638294"/>
            <a:ext cx="4084268" cy="32674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712B085-ED4C-4365-BCA8-065149D64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691645"/>
              </p:ext>
            </p:extLst>
          </p:nvPr>
        </p:nvGraphicFramePr>
        <p:xfrm>
          <a:off x="4843517" y="2285355"/>
          <a:ext cx="4042299" cy="236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AB1AA2-043B-414C-810D-9F7732F7D924}"/>
              </a:ext>
            </a:extLst>
          </p:cNvPr>
          <p:cNvSpPr txBox="1"/>
          <p:nvPr/>
        </p:nvSpPr>
        <p:spPr>
          <a:xfrm>
            <a:off x="1319082" y="5264459"/>
            <a:ext cx="704887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Stories posted annually generally have increased since 2011, with the exception of decrease in growth during 2016.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CFF2F-B284-47F7-BF21-3B76FF0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DE081-BC84-4ABE-B07A-A8B89A63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82210D-87F4-4121-9C76-73A14530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59225"/>
              </p:ext>
            </p:extLst>
          </p:nvPr>
        </p:nvGraphicFramePr>
        <p:xfrm>
          <a:off x="4601222" y="521616"/>
          <a:ext cx="397127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6191">
                  <a:extLst>
                    <a:ext uri="{9D8B030D-6E8A-4147-A177-3AD203B41FA5}">
                      <a16:colId xmlns:a16="http://schemas.microsoft.com/office/drawing/2014/main" val="484288319"/>
                    </a:ext>
                  </a:extLst>
                </a:gridCol>
                <a:gridCol w="3015087">
                  <a:extLst>
                    <a:ext uri="{9D8B030D-6E8A-4147-A177-3AD203B41FA5}">
                      <a16:colId xmlns:a16="http://schemas.microsoft.com/office/drawing/2014/main" val="169316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5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04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0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3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D87C-1269-4650-8A01-AA5E093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Tag Popularity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7F194-9949-43F9-96BD-78ABD617B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6" y="1828801"/>
            <a:ext cx="4454715" cy="36437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F471D-A2FB-48FE-B4B0-F3DA156ED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634" y="1828801"/>
            <a:ext cx="3696349" cy="36437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8CCF7-0F6F-4505-A145-5CEAF8203581}"/>
              </a:ext>
            </a:extLst>
          </p:cNvPr>
          <p:cNvSpPr txBox="1"/>
          <p:nvPr/>
        </p:nvSpPr>
        <p:spPr>
          <a:xfrm>
            <a:off x="1882065" y="5672831"/>
            <a:ext cx="52910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popular tags are Romance, Love and Fanfiction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AA972-DA46-4DCC-B192-9113D417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10F76-C505-4DFC-B391-70F7865B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2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252-30F9-4343-847C-3E651F18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and Description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77A25-D9F9-47EB-B3F1-408AF92B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6" y="1725583"/>
            <a:ext cx="4313959" cy="3451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8DA80-A7BF-47B5-8FF2-EEC3176FB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325" y="1725582"/>
            <a:ext cx="4127789" cy="3451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F65C7D-EC61-4BA0-B593-05F095DEAB13}"/>
              </a:ext>
            </a:extLst>
          </p:cNvPr>
          <p:cNvSpPr txBox="1"/>
          <p:nvPr/>
        </p:nvSpPr>
        <p:spPr>
          <a:xfrm>
            <a:off x="869632" y="5404057"/>
            <a:ext cx="7519386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Sentiment between story tags and description is not consistent</a:t>
            </a:r>
          </a:p>
          <a:p>
            <a:r>
              <a:rPr lang="en-US" dirty="0">
                <a:solidFill>
                  <a:schemeClr val="bg1"/>
                </a:solidFill>
              </a:rPr>
              <a:t>Description sentiment is likely more representative of the story because the averaged tag sentiment causes multiple sentiments to be averaged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5E40A-33BE-44B1-90CD-80E0029E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</p:spTree>
    <p:extLst>
      <p:ext uri="{BB962C8B-B14F-4D97-AF65-F5344CB8AC3E}">
        <p14:creationId xmlns:p14="http://schemas.microsoft.com/office/powerpoint/2010/main" val="10453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7211-7222-4824-8A16-800B1CF6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E6F1D-8EF1-47CA-B2E2-93D680770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5" y="1990609"/>
            <a:ext cx="3735834" cy="29886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E9D19-2236-4D61-95F4-682FC0A63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87" y="1990609"/>
            <a:ext cx="3735835" cy="2988668"/>
          </a:xfrm>
          <a:prstGeom prst="rect">
            <a:avLst/>
          </a:prstGeom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FC824-3571-469A-8F8B-60EAD2C7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UTDataJan Tues/Thurs Team3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F804FB-BE7D-4872-8227-E1DBE36A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EC4-2D04-0A4F-A74B-758ED03DD9F6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3CEA4-0A37-4979-8625-AF47DFCE0CDD}"/>
              </a:ext>
            </a:extLst>
          </p:cNvPr>
          <p:cNvSpPr txBox="1"/>
          <p:nvPr/>
        </p:nvSpPr>
        <p:spPr>
          <a:xfrm>
            <a:off x="1519797" y="5291092"/>
            <a:ext cx="632978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Popularity based on vote count appears to be a factor in </a:t>
            </a:r>
            <a:r>
              <a:rPr lang="en-US" dirty="0" err="1">
                <a:solidFill>
                  <a:schemeClr val="bg1"/>
                </a:solidFill>
              </a:rPr>
              <a:t>wattpad’s</a:t>
            </a:r>
            <a:r>
              <a:rPr lang="en-US" dirty="0">
                <a:solidFill>
                  <a:schemeClr val="bg1"/>
                </a:solidFill>
              </a:rPr>
              <a:t> assigned ratings, but is not the only factor </a:t>
            </a:r>
          </a:p>
        </p:txBody>
      </p:sp>
    </p:spTree>
    <p:extLst>
      <p:ext uri="{BB962C8B-B14F-4D97-AF65-F5344CB8AC3E}">
        <p14:creationId xmlns:p14="http://schemas.microsoft.com/office/powerpoint/2010/main" val="341529172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306</TotalTime>
  <Words>762</Words>
  <Application>Microsoft Office PowerPoint</Application>
  <PresentationFormat>On-screen Show (4:3)</PresentationFormat>
  <Paragraphs>124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Metropolitan</vt:lpstr>
      <vt:lpstr>Investigation of wattpad stories</vt:lpstr>
      <vt:lpstr>Background</vt:lpstr>
      <vt:lpstr>Questions &amp; Data</vt:lpstr>
      <vt:lpstr>Data Clean-Up &amp; exploration</vt:lpstr>
      <vt:lpstr>Data Analysis</vt:lpstr>
      <vt:lpstr>Story Trends</vt:lpstr>
      <vt:lpstr>Story Tag Popularity</vt:lpstr>
      <vt:lpstr>Tag and Description Sentiment</vt:lpstr>
      <vt:lpstr>Story Ratings</vt:lpstr>
      <vt:lpstr>Discussion</vt:lpstr>
      <vt:lpstr>Lessons Learned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Wattpad stories metadata</dc:title>
  <dc:creator>John</dc:creator>
  <cp:lastModifiedBy>Andrea</cp:lastModifiedBy>
  <cp:revision>34</cp:revision>
  <dcterms:created xsi:type="dcterms:W3CDTF">2018-03-09T03:01:24Z</dcterms:created>
  <dcterms:modified xsi:type="dcterms:W3CDTF">2018-03-14T00:19:43Z</dcterms:modified>
</cp:coreProperties>
</file>