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481803d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481803d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a3730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a3730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481803d7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481803d7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4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08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avjinder/Minimal-Tod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{Rupali,Sowmya}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Minimal - TODO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https://github.com/avjinder/Minimal-Todo</a:t>
            </a:r>
            <a:endParaRPr dirty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675" y="1163450"/>
            <a:ext cx="1433950" cy="28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1157488"/>
            <a:ext cx="1433950" cy="28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725" y="1214725"/>
            <a:ext cx="1433950" cy="27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575" y="2335575"/>
            <a:ext cx="1080750" cy="211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00" y="257725"/>
            <a:ext cx="1024725" cy="198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5425" y="1006175"/>
            <a:ext cx="1433950" cy="280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1775" y="1014426"/>
            <a:ext cx="1433949" cy="279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 and Code Coverage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56525" y="294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Testing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240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Stress Testing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223087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Stress testing is the process of determining the ability of a computer, network, program or device to maintain a certain level of effectiveness under any conditions.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In our app, we have done stress testing for 100 Processors and 100 loops. It takes around 115mins to complete the entire activity.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i="1" dirty="0"/>
              <a:t>        </a:t>
            </a:r>
            <a:r>
              <a:rPr lang="en-US" sz="1100" i="1" dirty="0"/>
              <a:t>./</a:t>
            </a:r>
            <a:r>
              <a:rPr lang="en-US" sz="1100" i="1" dirty="0" err="1"/>
              <a:t>StressTestApp.sh</a:t>
            </a:r>
            <a:r>
              <a:rPr lang="en-US" sz="1100" i="1" dirty="0"/>
              <a:t> -</a:t>
            </a:r>
            <a:r>
              <a:rPr lang="en-US" sz="1100" i="1" dirty="0" err="1"/>
              <a:t>NumBackGroundProcesses</a:t>
            </a:r>
            <a:r>
              <a:rPr lang="en-US" sz="1100" i="1" dirty="0"/>
              <a:t> 5 -</a:t>
            </a:r>
            <a:r>
              <a:rPr lang="en-US" sz="1100" i="1" dirty="0" err="1"/>
              <a:t>NumberLoop</a:t>
            </a:r>
            <a:r>
              <a:rPr lang="en-US" sz="1100" i="1" dirty="0"/>
              <a:t> 5</a:t>
            </a:r>
            <a:endParaRPr sz="11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6F32C-5406-074B-AC2B-1F12F51A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83"/>
          <a:stretch/>
        </p:blipFill>
        <p:spPr>
          <a:xfrm>
            <a:off x="400313" y="2687300"/>
            <a:ext cx="8431987" cy="15301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Monkey Testing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74008" y="112334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The Monkey is a command line tool that runs on your emulator or device and generates random streams of user events such as clicks, touches, or gestures.</a:t>
            </a:r>
          </a:p>
          <a:p>
            <a:pPr marL="171450" indent="-171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You can run monkey command from shell environment:  </a:t>
            </a:r>
            <a:r>
              <a:rPr lang="en-US" sz="1200" i="1" dirty="0"/>
              <a:t>$ </a:t>
            </a:r>
            <a:r>
              <a:rPr lang="en-US" sz="1200" i="1" dirty="0" err="1"/>
              <a:t>adb</a:t>
            </a:r>
            <a:r>
              <a:rPr lang="en-US" sz="1200" i="1" dirty="0"/>
              <a:t> shell monkey [options] &lt;event-count&gt;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1FDC31-3CEC-BA4B-BCBC-677D144A0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44"/>
          <a:stretch/>
        </p:blipFill>
        <p:spPr>
          <a:xfrm>
            <a:off x="647154" y="2462209"/>
            <a:ext cx="7849691" cy="17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Experiences and Lessons Learned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90616" y="1123343"/>
            <a:ext cx="8113373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51451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140</Words>
  <Application>Microsoft Macintosh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Geometric</vt:lpstr>
      <vt:lpstr>Team 9</vt:lpstr>
      <vt:lpstr>Android Minimal - TODO https://github.com/avjinder/Minimal-Todo</vt:lpstr>
      <vt:lpstr>Unit Testing and Code Coverage</vt:lpstr>
      <vt:lpstr>Regression Testing</vt:lpstr>
      <vt:lpstr>Stress Testing</vt:lpstr>
      <vt:lpstr>Monkey Testing</vt:lpstr>
      <vt:lpstr>Experiences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9</dc:title>
  <cp:lastModifiedBy>Microsoft Office User</cp:lastModifiedBy>
  <cp:revision>5</cp:revision>
  <dcterms:modified xsi:type="dcterms:W3CDTF">2019-06-05T07:49:55Z</dcterms:modified>
</cp:coreProperties>
</file>