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1"/>
  </p:normalViewPr>
  <p:slideViewPr>
    <p:cSldViewPr snapToGrid="0">
      <p:cViewPr varScale="1">
        <p:scale>
          <a:sx n="144" d="100"/>
          <a:sy n="144" d="100"/>
        </p:scale>
        <p:origin x="7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481803d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1481803d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6fa3730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6fa3730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1481803d7_0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1481803d7_0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1481803d7_0_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1481803d7_0_8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1481803d7_0_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1481803d7_0_8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546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1481803d7_0_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1481803d7_0_8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086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hub.com/avjinder/Minimal-Todo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9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{Rupali,Sowmya}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1971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Android Minimal - TODO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https://github.com/avjinder/Minimal-Todo</a:t>
            </a:r>
            <a:endParaRPr dirty="0"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4675" y="1163450"/>
            <a:ext cx="1433950" cy="285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00" y="1157488"/>
            <a:ext cx="1433950" cy="28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4725" y="1214725"/>
            <a:ext cx="1433950" cy="275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38575" y="2335575"/>
            <a:ext cx="1080750" cy="2114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94600" y="257725"/>
            <a:ext cx="1024725" cy="198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45425" y="1006175"/>
            <a:ext cx="1433950" cy="2808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31775" y="1014426"/>
            <a:ext cx="1433949" cy="2791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290435" y="116363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Unit Testing and Code Coverage</a:t>
            </a:r>
            <a:endParaRPr dirty="0"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311700" y="609488"/>
            <a:ext cx="8520600" cy="3959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05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5F079-EA90-164A-9B25-68C07A11B6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17" b="23103"/>
          <a:stretch/>
        </p:blipFill>
        <p:spPr>
          <a:xfrm>
            <a:off x="311700" y="2571750"/>
            <a:ext cx="8520600" cy="19622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12CB0C-5A32-2A46-B332-05EB4E2BB9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696" b="6676"/>
          <a:stretch/>
        </p:blipFill>
        <p:spPr>
          <a:xfrm>
            <a:off x="5390707" y="609488"/>
            <a:ext cx="3420328" cy="22009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356525" y="2944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Regression Testing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2400"/>
              </a:spcBef>
              <a:spcAft>
                <a:spcPts val="2400"/>
              </a:spcAft>
              <a:buNone/>
            </a:pPr>
            <a:endParaRPr sz="1200" dirty="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4D98B4-E3E2-C343-8295-226728A236BA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66"/>
          <a:stretch/>
        </p:blipFill>
        <p:spPr>
          <a:xfrm>
            <a:off x="356525" y="2338194"/>
            <a:ext cx="5092168" cy="1296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E0BC4B-8306-2140-A15D-9570577E14FB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66"/>
          <a:stretch/>
        </p:blipFill>
        <p:spPr>
          <a:xfrm>
            <a:off x="356525" y="3674532"/>
            <a:ext cx="5092168" cy="527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Stress Testing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311700" y="520650"/>
            <a:ext cx="8520600" cy="43265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200"/>
              </a:spcBef>
              <a:spcAft>
                <a:spcPts val="200"/>
              </a:spcAft>
            </a:pPr>
            <a:r>
              <a:rPr lang="en-US" sz="1200" dirty="0"/>
              <a:t>The main goal of the stress testing was to reveal application bugs under high load conditions.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</a:pPr>
            <a:r>
              <a:rPr lang="en-US" sz="1200" dirty="0"/>
              <a:t>With this type of testing, we identified the application’s weak points such as synchronization issues, memory leaks, and race conditions.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</a:pPr>
            <a:r>
              <a:rPr lang="en-US" sz="1200" dirty="0"/>
              <a:t>Also, we covered different time frames: 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</a:pPr>
            <a:r>
              <a:rPr lang="en-US" sz="1100" dirty="0"/>
              <a:t>a one-time short-term load on the system </a:t>
            </a:r>
          </a:p>
          <a:p>
            <a:pPr marL="1200150" lvl="2" indent="-285750">
              <a:spcBef>
                <a:spcPts val="200"/>
              </a:spcBef>
              <a:spcAft>
                <a:spcPts val="200"/>
              </a:spcAft>
            </a:pPr>
            <a:r>
              <a:rPr lang="en-US" sz="1100" i="1" dirty="0"/>
              <a:t>./</a:t>
            </a:r>
            <a:r>
              <a:rPr lang="en-US" sz="1100" i="1" dirty="0" err="1"/>
              <a:t>StressTestApp.sh</a:t>
            </a:r>
            <a:r>
              <a:rPr lang="en-US" sz="1100" i="1" dirty="0"/>
              <a:t> -</a:t>
            </a:r>
            <a:r>
              <a:rPr lang="en-US" sz="1100" i="1" dirty="0" err="1"/>
              <a:t>NumBackGroundProcesses</a:t>
            </a:r>
            <a:r>
              <a:rPr lang="en-US" sz="1100" i="1" dirty="0"/>
              <a:t> 5 -</a:t>
            </a:r>
            <a:r>
              <a:rPr lang="en-US" sz="1100" i="1" dirty="0" err="1"/>
              <a:t>NumberLoop</a:t>
            </a:r>
            <a:r>
              <a:rPr lang="en-US" sz="1100" i="1" dirty="0"/>
              <a:t> 5  (It takes around 2mins)</a:t>
            </a:r>
            <a:endParaRPr lang="en-US" sz="1100" dirty="0"/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</a:pPr>
            <a:r>
              <a:rPr lang="en-US" sz="1100" dirty="0"/>
              <a:t>a one-time long-term load on the system, </a:t>
            </a:r>
          </a:p>
          <a:p>
            <a:pPr marL="1200150" lvl="2" indent="-285750">
              <a:spcBef>
                <a:spcPts val="200"/>
              </a:spcBef>
              <a:spcAft>
                <a:spcPts val="200"/>
              </a:spcAft>
            </a:pPr>
            <a:r>
              <a:rPr lang="en-US" sz="1100" i="1" dirty="0"/>
              <a:t>./</a:t>
            </a:r>
            <a:r>
              <a:rPr lang="en-US" sz="1100" i="1" dirty="0" err="1"/>
              <a:t>StressTestApp.sh</a:t>
            </a:r>
            <a:r>
              <a:rPr lang="en-US" sz="1100" i="1" dirty="0"/>
              <a:t> -</a:t>
            </a:r>
            <a:r>
              <a:rPr lang="en-US" sz="1100" i="1" dirty="0" err="1"/>
              <a:t>NumBackGroundProcesses</a:t>
            </a:r>
            <a:r>
              <a:rPr lang="en-US" sz="1100" i="1" dirty="0"/>
              <a:t> 100 -</a:t>
            </a:r>
            <a:r>
              <a:rPr lang="en-US" sz="1100" i="1" dirty="0" err="1"/>
              <a:t>NumberLoop</a:t>
            </a:r>
            <a:r>
              <a:rPr lang="en-US" sz="1100" i="1" dirty="0"/>
              <a:t> 100  (It takes around 115mins)</a:t>
            </a:r>
            <a:endParaRPr lang="en-US" sz="1100" dirty="0"/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</a:pPr>
            <a:r>
              <a:rPr lang="en-US" sz="1100" dirty="0"/>
              <a:t>periodical short-term load on the system (In two separate windows)</a:t>
            </a:r>
          </a:p>
          <a:p>
            <a:pPr marL="1200150" lvl="2" indent="-285750">
              <a:spcBef>
                <a:spcPts val="200"/>
              </a:spcBef>
              <a:spcAft>
                <a:spcPts val="200"/>
              </a:spcAft>
            </a:pPr>
            <a:r>
              <a:rPr lang="en-US" sz="1100" i="1" dirty="0"/>
              <a:t>./</a:t>
            </a:r>
            <a:r>
              <a:rPr lang="en-US" sz="1100" i="1" dirty="0" err="1"/>
              <a:t>StressTestApp.sh</a:t>
            </a:r>
            <a:r>
              <a:rPr lang="en-US" sz="1100" i="1" dirty="0"/>
              <a:t> -</a:t>
            </a:r>
            <a:r>
              <a:rPr lang="en-US" sz="1100" i="1" dirty="0" err="1"/>
              <a:t>NumBackGroundProcesses</a:t>
            </a:r>
            <a:r>
              <a:rPr lang="en-US" sz="1100" i="1" dirty="0"/>
              <a:t> 5 -</a:t>
            </a:r>
            <a:r>
              <a:rPr lang="en-US" sz="1100" i="1" dirty="0" err="1"/>
              <a:t>NumberLoop</a:t>
            </a:r>
            <a:r>
              <a:rPr lang="en-US" sz="1100" i="1" dirty="0"/>
              <a:t> 5  (Still It takes same time, around 2mins)</a:t>
            </a:r>
            <a:endParaRPr lang="en-US" sz="1100" dirty="0"/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</a:pPr>
            <a:r>
              <a:rPr lang="en-US" sz="1100" dirty="0"/>
              <a:t>periodical long-term load on the system with a probability of failure of the system (In two separate windows)</a:t>
            </a:r>
          </a:p>
          <a:p>
            <a:pPr marL="1200150" lvl="2" indent="-285750">
              <a:spcBef>
                <a:spcPts val="200"/>
              </a:spcBef>
              <a:spcAft>
                <a:spcPts val="200"/>
              </a:spcAft>
            </a:pPr>
            <a:r>
              <a:rPr lang="en-US" sz="1100" i="1" dirty="0"/>
              <a:t>./</a:t>
            </a:r>
            <a:r>
              <a:rPr lang="en-US" sz="1100" i="1" dirty="0" err="1"/>
              <a:t>StressTestApp.sh</a:t>
            </a:r>
            <a:r>
              <a:rPr lang="en-US" sz="1100" i="1" dirty="0"/>
              <a:t> -</a:t>
            </a:r>
            <a:r>
              <a:rPr lang="en-US" sz="1100" i="1" dirty="0" err="1"/>
              <a:t>NumBackGroundProcesses</a:t>
            </a:r>
            <a:r>
              <a:rPr lang="en-US" sz="1100" i="1" dirty="0"/>
              <a:t> 100 -</a:t>
            </a:r>
            <a:r>
              <a:rPr lang="en-US" sz="1100" i="1" dirty="0" err="1"/>
              <a:t>NumberLoop</a:t>
            </a:r>
            <a:r>
              <a:rPr lang="en-US" sz="1100" i="1" dirty="0"/>
              <a:t> 100  (Script started but then PC got crashed in sometime)</a:t>
            </a:r>
            <a:endParaRPr lang="en-US" sz="1100" dirty="0"/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</a:pPr>
            <a:endParaRPr lang="en-US" sz="1100" dirty="0"/>
          </a:p>
          <a:p>
            <a:pPr marL="1200150" lvl="2" indent="-285750">
              <a:spcBef>
                <a:spcPts val="200"/>
              </a:spcBef>
              <a:spcAft>
                <a:spcPts val="200"/>
              </a:spcAft>
            </a:pPr>
            <a:endParaRPr lang="en-US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36F32C-5406-074B-AC2B-1F12F51A63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740" b="26979"/>
          <a:stretch/>
        </p:blipFill>
        <p:spPr>
          <a:xfrm>
            <a:off x="644531" y="3756902"/>
            <a:ext cx="7854938" cy="10903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311698" y="6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Monkey Testing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311698" y="6146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285750">
              <a:spcBef>
                <a:spcPts val="200"/>
              </a:spcBef>
              <a:spcAft>
                <a:spcPts val="200"/>
              </a:spcAft>
            </a:pPr>
            <a:r>
              <a:rPr lang="en-US" sz="1200" dirty="0"/>
              <a:t>While doing this testing, we learned that it is an effective way to identify some out-of-the-box errors. </a:t>
            </a:r>
          </a:p>
          <a:p>
            <a:pPr marL="171450" indent="-285750">
              <a:spcBef>
                <a:spcPts val="200"/>
              </a:spcBef>
              <a:spcAft>
                <a:spcPts val="200"/>
              </a:spcAft>
            </a:pPr>
            <a:r>
              <a:rPr lang="en-US" sz="1200" dirty="0"/>
              <a:t>The randomness of monkey testing makes it a good way to find major bugs that can break the entire system.</a:t>
            </a:r>
          </a:p>
          <a:p>
            <a:pPr marL="171450" indent="-285750">
              <a:spcBef>
                <a:spcPts val="200"/>
              </a:spcBef>
              <a:spcAft>
                <a:spcPts val="200"/>
              </a:spcAft>
            </a:pPr>
            <a:r>
              <a:rPr lang="en-US" sz="1200" dirty="0"/>
              <a:t>The setup of monkey testing was quite easy. Its syntax : `</a:t>
            </a:r>
            <a:r>
              <a:rPr lang="en-US" sz="1200" i="1" dirty="0" err="1"/>
              <a:t>adb</a:t>
            </a:r>
            <a:r>
              <a:rPr lang="en-US" sz="1200" i="1" dirty="0"/>
              <a:t> shell monkey`</a:t>
            </a:r>
            <a:endParaRPr lang="en-US" sz="1200" dirty="0"/>
          </a:p>
          <a:p>
            <a:pPr marL="171450" indent="-285750">
              <a:spcBef>
                <a:spcPts val="200"/>
              </a:spcBef>
              <a:spcAft>
                <a:spcPts val="200"/>
              </a:spcAft>
            </a:pPr>
            <a:r>
              <a:rPr lang="en-US" sz="1200" dirty="0"/>
              <a:t>We ran this command from android shell environment:  </a:t>
            </a:r>
            <a:r>
              <a:rPr lang="en-US" sz="1200" i="1" dirty="0"/>
              <a:t>$ </a:t>
            </a:r>
            <a:r>
              <a:rPr lang="en-US" sz="1200" i="1" dirty="0" err="1"/>
              <a:t>adb</a:t>
            </a:r>
            <a:r>
              <a:rPr lang="en-US" sz="1200" i="1" dirty="0"/>
              <a:t> shell monkey [options] &lt;event-count&gt;</a:t>
            </a:r>
          </a:p>
          <a:p>
            <a:pPr marL="628650" lvl="1" indent="-285750">
              <a:spcBef>
                <a:spcPts val="200"/>
              </a:spcBef>
              <a:spcAft>
                <a:spcPts val="200"/>
              </a:spcAft>
            </a:pPr>
            <a:r>
              <a:rPr lang="en-US" sz="1050" i="1" dirty="0"/>
              <a:t>[options]  = If we specify no options then it will send events to all any packages installed on your target, otherwise just mentioned package.</a:t>
            </a:r>
          </a:p>
          <a:p>
            <a:pPr marL="628650" lvl="1" indent="-285750">
              <a:spcBef>
                <a:spcPts val="200"/>
              </a:spcBef>
              <a:spcAft>
                <a:spcPts val="200"/>
              </a:spcAft>
            </a:pPr>
            <a:r>
              <a:rPr lang="en-US" sz="1050" i="1" dirty="0"/>
              <a:t>&lt;event-count&gt; = It is number of random events you want to send to it.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1FDC31-3CEC-BA4B-BCBC-677D144A0F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244" b="14322"/>
          <a:stretch/>
        </p:blipFill>
        <p:spPr>
          <a:xfrm>
            <a:off x="647152" y="2437736"/>
            <a:ext cx="7849691" cy="151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65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Experiences and Lessons Learned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311700" y="928035"/>
            <a:ext cx="8246374" cy="309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  <a:spcAft>
                <a:spcPts val="1600"/>
              </a:spcAft>
              <a:buFontTx/>
              <a:buChar char="-"/>
            </a:pPr>
            <a:r>
              <a:rPr lang="en-US" sz="1200" dirty="0"/>
              <a:t>We faced lot of challenges surrounding the infrastructure and using several tools for the first time while doing this android application testing.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Tx/>
              <a:buChar char="-"/>
            </a:pPr>
            <a:r>
              <a:rPr lang="en-US" sz="1200" dirty="0"/>
              <a:t>Understood and utilized the use of mock objects, fake objects and then how to control the behavior of the mocks to test for all possible cases.</a:t>
            </a:r>
          </a:p>
          <a:p>
            <a:pPr marL="285750" lvl="0" indent="-285750">
              <a:spcBef>
                <a:spcPts val="1600"/>
              </a:spcBef>
              <a:spcAft>
                <a:spcPts val="1600"/>
              </a:spcAft>
              <a:buFontTx/>
              <a:buChar char="-"/>
            </a:pPr>
            <a:r>
              <a:rPr lang="en-US" sz="1200" dirty="0"/>
              <a:t>Another learning was to understand how to trigger and build test cases for the entire project.</a:t>
            </a:r>
          </a:p>
          <a:p>
            <a:pPr marL="285750" lvl="0" indent="-285750">
              <a:spcBef>
                <a:spcPts val="1600"/>
              </a:spcBef>
              <a:spcAft>
                <a:spcPts val="1600"/>
              </a:spcAft>
              <a:buFontTx/>
              <a:buChar char="-"/>
            </a:pPr>
            <a:r>
              <a:rPr lang="en-US" sz="1200" dirty="0"/>
              <a:t>Also, we learnt that tests are not a cover for badly written code. We had to change several classes to get them to be test compatible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3514517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174</Words>
  <Application>Microsoft Macintosh PowerPoint</Application>
  <PresentationFormat>On-screen Show (16:9)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Roboto</vt:lpstr>
      <vt:lpstr>Arial</vt:lpstr>
      <vt:lpstr>Geometric</vt:lpstr>
      <vt:lpstr>Team 9</vt:lpstr>
      <vt:lpstr>Android Minimal - TODO https://github.com/avjinder/Minimal-Todo</vt:lpstr>
      <vt:lpstr>Unit Testing and Code Coverage</vt:lpstr>
      <vt:lpstr>Regression Testing</vt:lpstr>
      <vt:lpstr>Stress Testing</vt:lpstr>
      <vt:lpstr>Monkey Testing</vt:lpstr>
      <vt:lpstr>Experiences and 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9</dc:title>
  <cp:lastModifiedBy>Microsoft Office User</cp:lastModifiedBy>
  <cp:revision>17</cp:revision>
  <dcterms:modified xsi:type="dcterms:W3CDTF">2019-06-06T19:28:42Z</dcterms:modified>
</cp:coreProperties>
</file>