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81" r:id="rId4"/>
    <p:sldId id="282" r:id="rId5"/>
    <p:sldId id="283" r:id="rId6"/>
    <p:sldId id="258" r:id="rId7"/>
    <p:sldId id="265" r:id="rId8"/>
    <p:sldId id="274" r:id="rId9"/>
    <p:sldId id="266" r:id="rId10"/>
    <p:sldId id="280" r:id="rId11"/>
    <p:sldId id="278" r:id="rId12"/>
    <p:sldId id="272" r:id="rId13"/>
    <p:sldId id="279" r:id="rId14"/>
    <p:sldId id="273" r:id="rId15"/>
  </p:sldIdLst>
  <p:sldSz cx="12161838" cy="6858000"/>
  <p:notesSz cx="6858000" cy="9144000"/>
  <p:defaultTextStyle>
    <a:defPPr>
      <a:defRPr lang="en-US"/>
    </a:defPPr>
    <a:lvl1pPr marL="0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625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249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5874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4499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3123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1748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0372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68997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  <a:srgbClr val="E90054"/>
    <a:srgbClr val="FF3200"/>
    <a:srgbClr val="BA7C00"/>
    <a:srgbClr val="E60204"/>
    <a:srgbClr val="F75700"/>
    <a:srgbClr val="FF0075"/>
    <a:srgbClr val="C90048"/>
    <a:srgbClr val="F77502"/>
    <a:srgbClr val="F77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87" autoAdjust="0"/>
    <p:restoredTop sz="94632" autoAdjust="0"/>
  </p:normalViewPr>
  <p:slideViewPr>
    <p:cSldViewPr>
      <p:cViewPr varScale="1">
        <p:scale>
          <a:sx n="60" d="100"/>
          <a:sy n="60" d="100"/>
        </p:scale>
        <p:origin x="102" y="240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li rupali" userId="6d73f51460a2f06e" providerId="LiveId" clId="{816F60C2-A2C6-4C20-AB08-64C247BC6162}"/>
    <pc:docChg chg="custSel modSld">
      <pc:chgData name="rupali rupali" userId="6d73f51460a2f06e" providerId="LiveId" clId="{816F60C2-A2C6-4C20-AB08-64C247BC6162}" dt="2021-08-26T17:57:14.170" v="7" actId="478"/>
      <pc:docMkLst>
        <pc:docMk/>
      </pc:docMkLst>
      <pc:sldChg chg="delSp modSp mod">
        <pc:chgData name="rupali rupali" userId="6d73f51460a2f06e" providerId="LiveId" clId="{816F60C2-A2C6-4C20-AB08-64C247BC6162}" dt="2021-08-26T17:57:14.170" v="7" actId="478"/>
        <pc:sldMkLst>
          <pc:docMk/>
          <pc:sldMk cId="1494406189" sldId="280"/>
        </pc:sldMkLst>
        <pc:picChg chg="del">
          <ac:chgData name="rupali rupali" userId="6d73f51460a2f06e" providerId="LiveId" clId="{816F60C2-A2C6-4C20-AB08-64C247BC6162}" dt="2021-08-26T17:57:14.170" v="7" actId="478"/>
          <ac:picMkLst>
            <pc:docMk/>
            <pc:sldMk cId="1494406189" sldId="280"/>
            <ac:picMk id="5" creationId="{00000000-0000-0000-0000-000000000000}"/>
          </ac:picMkLst>
        </pc:picChg>
        <pc:picChg chg="del mod">
          <ac:chgData name="rupali rupali" userId="6d73f51460a2f06e" providerId="LiveId" clId="{816F60C2-A2C6-4C20-AB08-64C247BC6162}" dt="2021-08-26T17:57:10.579" v="6" actId="478"/>
          <ac:picMkLst>
            <pc:docMk/>
            <pc:sldMk cId="1494406189" sldId="280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B8BB-9D31-469E-99FE-378E005AB347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EEB6E-66F2-44FE-A390-1B5B209E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625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249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5874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4499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3123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1748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0372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68997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EEB6E-66F2-44FE-A390-1B5B209EF5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7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EEB6E-66F2-44FE-A390-1B5B209EF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EEB6E-66F2-44FE-A390-1B5B209EF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EEB6E-66F2-44FE-A390-1B5B209EF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4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3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0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68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 Title + Subtitle CENTERED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35638" y="746482"/>
            <a:ext cx="9690562" cy="2119575"/>
          </a:xfrm>
          <a:prstGeom prst="rect">
            <a:avLst/>
          </a:prstGeom>
        </p:spPr>
        <p:txBody>
          <a:bodyPr/>
          <a:lstStyle>
            <a:lvl1pPr algn="ctr">
              <a:defRPr sz="4400" b="1" i="0" kern="0" spc="-12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35638" y="408344"/>
            <a:ext cx="9690562" cy="3381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 i="0">
                <a:solidFill>
                  <a:schemeClr val="tx1"/>
                </a:solidFill>
                <a:latin typeface="Source Sans Pro ExtraLight" charset="0"/>
                <a:ea typeface="Source Sans Pro ExtraLight" charset="0"/>
                <a:cs typeface="Source Sans Pro Extra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0879" y="6225719"/>
            <a:ext cx="55333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29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76850" y="2470048"/>
            <a:ext cx="7243678" cy="1645029"/>
          </a:xfrm>
          <a:prstGeom prst="rect">
            <a:avLst/>
          </a:prstGeom>
          <a:noFill/>
        </p:spPr>
        <p:txBody>
          <a:bodyPr wrap="none" lIns="0" tIns="180000" rIns="288000" bIns="108000">
            <a:spAutoFit/>
          </a:bodyPr>
          <a:lstStyle>
            <a:lvl1pPr algn="l">
              <a:defRPr sz="4400" b="1" i="0" kern="0" spc="-12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GOES HERE LOREM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76849" y="4047366"/>
            <a:ext cx="5828547" cy="1093434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Source Sans Pro ExtraLight" charset="0"/>
                <a:ea typeface="Source Sans Pro ExtraLight" charset="0"/>
                <a:cs typeface="Source Sans Pro ExtraLight" charset="0"/>
              </a:defRPr>
            </a:lvl1pPr>
          </a:lstStyle>
          <a:p>
            <a:pPr lvl="0"/>
            <a:r>
              <a:rPr lang="de-DE" dirty="0"/>
              <a:t>SUBTITLE GOES HERE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0879" y="6225719"/>
            <a:ext cx="55333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772" y="525600"/>
            <a:ext cx="2820307" cy="580680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449777" y="1212960"/>
            <a:ext cx="2457334" cy="4367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6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24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58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449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31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174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03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689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7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625" indent="0">
              <a:buNone/>
              <a:defRPr sz="2700" b="1"/>
            </a:lvl2pPr>
            <a:lvl3pPr marL="1217249" indent="0">
              <a:buNone/>
              <a:defRPr sz="2400" b="1"/>
            </a:lvl3pPr>
            <a:lvl4pPr marL="1825874" indent="0">
              <a:buNone/>
              <a:defRPr sz="2100" b="1"/>
            </a:lvl4pPr>
            <a:lvl5pPr marL="2434499" indent="0">
              <a:buNone/>
              <a:defRPr sz="2100" b="1"/>
            </a:lvl5pPr>
            <a:lvl6pPr marL="3043123" indent="0">
              <a:buNone/>
              <a:defRPr sz="2100" b="1"/>
            </a:lvl6pPr>
            <a:lvl7pPr marL="3651748" indent="0">
              <a:buNone/>
              <a:defRPr sz="2100" b="1"/>
            </a:lvl7pPr>
            <a:lvl8pPr marL="4260372" indent="0">
              <a:buNone/>
              <a:defRPr sz="2100" b="1"/>
            </a:lvl8pPr>
            <a:lvl9pPr marL="486899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0" y="1535113"/>
            <a:ext cx="5375701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625" indent="0">
              <a:buNone/>
              <a:defRPr sz="2700" b="1"/>
            </a:lvl2pPr>
            <a:lvl3pPr marL="1217249" indent="0">
              <a:buNone/>
              <a:defRPr sz="2400" b="1"/>
            </a:lvl3pPr>
            <a:lvl4pPr marL="1825874" indent="0">
              <a:buNone/>
              <a:defRPr sz="2100" b="1"/>
            </a:lvl4pPr>
            <a:lvl5pPr marL="2434499" indent="0">
              <a:buNone/>
              <a:defRPr sz="2100" b="1"/>
            </a:lvl5pPr>
            <a:lvl6pPr marL="3043123" indent="0">
              <a:buNone/>
              <a:defRPr sz="2100" b="1"/>
            </a:lvl6pPr>
            <a:lvl7pPr marL="3651748" indent="0">
              <a:buNone/>
              <a:defRPr sz="2100" b="1"/>
            </a:lvl7pPr>
            <a:lvl8pPr marL="4260372" indent="0">
              <a:buNone/>
              <a:defRPr sz="2100" b="1"/>
            </a:lvl8pPr>
            <a:lvl9pPr marL="486899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0" y="2174875"/>
            <a:ext cx="5375701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5" y="273049"/>
            <a:ext cx="4001161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5" y="1435103"/>
            <a:ext cx="4001161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8625" indent="0">
              <a:buNone/>
              <a:defRPr sz="1600"/>
            </a:lvl2pPr>
            <a:lvl3pPr marL="1217249" indent="0">
              <a:buNone/>
              <a:defRPr sz="1300"/>
            </a:lvl3pPr>
            <a:lvl4pPr marL="1825874" indent="0">
              <a:buNone/>
              <a:defRPr sz="1200"/>
            </a:lvl4pPr>
            <a:lvl5pPr marL="2434499" indent="0">
              <a:buNone/>
              <a:defRPr sz="1200"/>
            </a:lvl5pPr>
            <a:lvl6pPr marL="3043123" indent="0">
              <a:buNone/>
              <a:defRPr sz="1200"/>
            </a:lvl6pPr>
            <a:lvl7pPr marL="3651748" indent="0">
              <a:buNone/>
              <a:defRPr sz="1200"/>
            </a:lvl7pPr>
            <a:lvl8pPr marL="4260372" indent="0">
              <a:buNone/>
              <a:defRPr sz="1200"/>
            </a:lvl8pPr>
            <a:lvl9pPr marL="486899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1"/>
            <a:ext cx="7297103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8625" indent="0">
              <a:buNone/>
              <a:defRPr sz="3700"/>
            </a:lvl2pPr>
            <a:lvl3pPr marL="1217249" indent="0">
              <a:buNone/>
              <a:defRPr sz="3200"/>
            </a:lvl3pPr>
            <a:lvl4pPr marL="1825874" indent="0">
              <a:buNone/>
              <a:defRPr sz="2700"/>
            </a:lvl4pPr>
            <a:lvl5pPr marL="2434499" indent="0">
              <a:buNone/>
              <a:defRPr sz="2700"/>
            </a:lvl5pPr>
            <a:lvl6pPr marL="3043123" indent="0">
              <a:buNone/>
              <a:defRPr sz="2700"/>
            </a:lvl6pPr>
            <a:lvl7pPr marL="3651748" indent="0">
              <a:buNone/>
              <a:defRPr sz="2700"/>
            </a:lvl7pPr>
            <a:lvl8pPr marL="4260372" indent="0">
              <a:buNone/>
              <a:defRPr sz="2700"/>
            </a:lvl8pPr>
            <a:lvl9pPr marL="486899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9"/>
            <a:ext cx="7297103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8625" indent="0">
              <a:buNone/>
              <a:defRPr sz="1600"/>
            </a:lvl2pPr>
            <a:lvl3pPr marL="1217249" indent="0">
              <a:buNone/>
              <a:defRPr sz="1300"/>
            </a:lvl3pPr>
            <a:lvl4pPr marL="1825874" indent="0">
              <a:buNone/>
              <a:defRPr sz="1200"/>
            </a:lvl4pPr>
            <a:lvl5pPr marL="2434499" indent="0">
              <a:buNone/>
              <a:defRPr sz="1200"/>
            </a:lvl5pPr>
            <a:lvl6pPr marL="3043123" indent="0">
              <a:buNone/>
              <a:defRPr sz="1200"/>
            </a:lvl6pPr>
            <a:lvl7pPr marL="3651748" indent="0">
              <a:buNone/>
              <a:defRPr sz="1200"/>
            </a:lvl7pPr>
            <a:lvl8pPr marL="4260372" indent="0">
              <a:buNone/>
              <a:defRPr sz="1200"/>
            </a:lvl8pPr>
            <a:lvl9pPr marL="486899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0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7"/>
            <a:ext cx="10945654" cy="1143000"/>
          </a:xfrm>
          <a:prstGeom prst="rect">
            <a:avLst/>
          </a:prstGeom>
        </p:spPr>
        <p:txBody>
          <a:bodyPr vert="horz" lIns="121725" tIns="60862" rIns="121725" bIns="6086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121725" tIns="60862" rIns="121725" bIns="608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2"/>
            <a:ext cx="2837762" cy="365125"/>
          </a:xfrm>
          <a:prstGeom prst="rect">
            <a:avLst/>
          </a:prstGeom>
        </p:spPr>
        <p:txBody>
          <a:bodyPr vert="horz" lIns="121725" tIns="60862" rIns="121725" bIns="6086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BDED-4390-4502-9714-68E74FB7E3DE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2"/>
            <a:ext cx="3851249" cy="365125"/>
          </a:xfrm>
          <a:prstGeom prst="rect">
            <a:avLst/>
          </a:prstGeom>
        </p:spPr>
        <p:txBody>
          <a:bodyPr vert="horz" lIns="121725" tIns="60862" rIns="121725" bIns="6086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2"/>
            <a:ext cx="2837762" cy="365125"/>
          </a:xfrm>
          <a:prstGeom prst="rect">
            <a:avLst/>
          </a:prstGeom>
        </p:spPr>
        <p:txBody>
          <a:bodyPr vert="horz" lIns="121725" tIns="60862" rIns="121725" bIns="6086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1220-98EC-4CEA-BD0E-F555505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121724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468" indent="-456468" algn="l" defTabSz="121724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015" indent="-380390" algn="l" defTabSz="121724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1562" indent="-304312" algn="l" defTabSz="121724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186" indent="-304312" algn="l" defTabSz="121724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8811" indent="-304312" algn="l" defTabSz="121724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7436" indent="-304312" algn="l" defTabSz="12172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060" indent="-304312" algn="l" defTabSz="12172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4685" indent="-304312" algn="l" defTabSz="12172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3309" indent="-304312" algn="l" defTabSz="12172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625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249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874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499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123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748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372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997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23" y="752378"/>
            <a:ext cx="5272696" cy="5272696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742221" y="3810000"/>
            <a:ext cx="5450623" cy="609600"/>
          </a:xfrm>
        </p:spPr>
        <p:txBody>
          <a:bodyPr/>
          <a:lstStyle/>
          <a:p>
            <a:pPr algn="ctr"/>
            <a:r>
              <a:rPr lang="en-US" dirty="0">
                <a:latin typeface="+mj-lt"/>
                <a:ea typeface="Apple Color Emoji" charset="0"/>
                <a:cs typeface="Apple Color Emoji" charset="0"/>
              </a:rPr>
              <a:t>A Complete Fitness APP</a:t>
            </a:r>
            <a:endParaRPr lang="en-US" i="1" dirty="0">
              <a:latin typeface="+mj-lt"/>
              <a:ea typeface="Apple Color Emoji" charset="0"/>
              <a:cs typeface="Apple Color Emoj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918" y="228600"/>
            <a:ext cx="3690672" cy="6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3922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679"/>
          <p:cNvSpPr>
            <a:spLocks noGrp="1"/>
          </p:cNvSpPr>
          <p:nvPr>
            <p:ph type="title"/>
          </p:nvPr>
        </p:nvSpPr>
        <p:spPr>
          <a:xfrm>
            <a:off x="1280319" y="-152400"/>
            <a:ext cx="9690562" cy="2119575"/>
          </a:xfrm>
          <a:effectLst/>
        </p:spPr>
        <p:txBody>
          <a:bodyPr/>
          <a:lstStyle/>
          <a:p>
            <a:pPr lvl="0"/>
            <a:r>
              <a:rPr lang="en-US" dirty="0"/>
              <a:t>ACHIEVEMENTS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0627" y="4562427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Prizes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1214" y="4962537"/>
            <a:ext cx="2932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Vincenza</a:t>
            </a:r>
            <a:r>
              <a:rPr lang="en-US" sz="1600" dirty="0"/>
              <a:t>, MDI, Gurgaon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Gandhi Fellowship Award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Organized by TPO, AMU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Management Faculty, AMU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20564" y="4593262"/>
            <a:ext cx="1768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Top10 Finalist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45145" y="4979724"/>
            <a:ext cx="2683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E-Summit’17 IIT Kanpur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E-Summit’17 IIT Madras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TechFest’17 IIT Kanpur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061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"/>
          <p:cNvSpPr>
            <a:spLocks noGrp="1"/>
          </p:cNvSpPr>
          <p:nvPr>
            <p:ph type="title"/>
          </p:nvPr>
        </p:nvSpPr>
        <p:spPr>
          <a:xfrm>
            <a:off x="1238703" y="128297"/>
            <a:ext cx="9714594" cy="2119574"/>
          </a:xfrm>
        </p:spPr>
        <p:txBody>
          <a:bodyPr/>
          <a:lstStyle/>
          <a:p>
            <a:r>
              <a:rPr lang="en-US" dirty="0"/>
              <a:t>MENTORS</a:t>
            </a:r>
          </a:p>
        </p:txBody>
      </p:sp>
      <p:sp>
        <p:nvSpPr>
          <p:cNvPr id="6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794269" y="4853610"/>
            <a:ext cx="2537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ea typeface="Source Sans Pro Semibold" charset="0"/>
                <a:cs typeface="Source Sans Pro Semibold" charset="0"/>
              </a:rPr>
              <a:t>Sayad</a:t>
            </a:r>
            <a:r>
              <a:rPr lang="en-US" sz="2000" b="1" dirty="0">
                <a:ea typeface="Source Sans Pro Semibold" charset="0"/>
                <a:cs typeface="Source Sans Pro Semibold" charset="0"/>
              </a:rPr>
              <a:t> </a:t>
            </a:r>
            <a:r>
              <a:rPr lang="en-US" sz="2000" b="1" dirty="0" err="1">
                <a:ea typeface="Source Sans Pro Semibold" charset="0"/>
                <a:cs typeface="Source Sans Pro Semibold" charset="0"/>
              </a:rPr>
              <a:t>Naved</a:t>
            </a:r>
            <a:r>
              <a:rPr lang="en-US" sz="2000" b="1" dirty="0">
                <a:ea typeface="Source Sans Pro Semibold" charset="0"/>
                <a:cs typeface="Source Sans Pro Semibold" charset="0"/>
              </a:rPr>
              <a:t> </a:t>
            </a:r>
          </a:p>
          <a:p>
            <a:pPr algn="ctr"/>
            <a:r>
              <a:rPr lang="en-US" sz="1600" kern="900" dirty="0">
                <a:ea typeface="Source Sans Pro Light" charset="0"/>
                <a:cs typeface="Source Sans Pro Light" charset="0"/>
              </a:rPr>
              <a:t>Investor, North America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98503" y="4926329"/>
            <a:ext cx="2537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ea typeface="Source Sans Pro Semibold" charset="0"/>
                <a:cs typeface="Source Sans Pro Semibold" charset="0"/>
              </a:rPr>
              <a:t>Mayank</a:t>
            </a:r>
            <a:r>
              <a:rPr lang="en-US" sz="2000" b="1" dirty="0">
                <a:ea typeface="Source Sans Pro Semibold" charset="0"/>
                <a:cs typeface="Source Sans Pro Semibold" charset="0"/>
              </a:rPr>
              <a:t> </a:t>
            </a:r>
            <a:r>
              <a:rPr lang="en-US" sz="2000" b="1" dirty="0" err="1">
                <a:ea typeface="Source Sans Pro Semibold" charset="0"/>
                <a:cs typeface="Source Sans Pro Semibold" charset="0"/>
              </a:rPr>
              <a:t>Agarwal</a:t>
            </a:r>
            <a:r>
              <a:rPr lang="en-US" sz="2000" b="1" dirty="0">
                <a:ea typeface="Source Sans Pro Semibold" charset="0"/>
                <a:cs typeface="Source Sans Pro Semibold" charset="0"/>
              </a:rPr>
              <a:t> </a:t>
            </a:r>
          </a:p>
          <a:p>
            <a:pPr algn="ctr"/>
            <a:r>
              <a:rPr lang="en-US" sz="1600" kern="900" dirty="0">
                <a:ea typeface="Source Sans Pro Light" charset="0"/>
                <a:cs typeface="Source Sans Pro Light" charset="0"/>
              </a:rPr>
              <a:t>Harvard University Alumni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24" y="2550493"/>
            <a:ext cx="2379813" cy="21103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9" name="Rectangle 118"/>
          <p:cNvSpPr/>
          <p:nvPr/>
        </p:nvSpPr>
        <p:spPr>
          <a:xfrm>
            <a:off x="1342011" y="4792055"/>
            <a:ext cx="2537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a typeface="Source Sans Pro Semibold" charset="0"/>
                <a:cs typeface="Source Sans Pro Semibold" charset="0"/>
              </a:rPr>
              <a:t>Ale Imran Sir</a:t>
            </a:r>
            <a:br>
              <a:rPr lang="en-US" sz="1600" kern="900" dirty="0">
                <a:ea typeface="Source Sans Pro Semibold" charset="0"/>
                <a:cs typeface="Source Sans Pro Semibold" charset="0"/>
              </a:rPr>
            </a:br>
            <a:r>
              <a:rPr lang="en-US" sz="1600" kern="900" dirty="0">
                <a:ea typeface="Source Sans Pro Semibold" charset="0"/>
                <a:cs typeface="Source Sans Pro Semibold" charset="0"/>
              </a:rPr>
              <a:t>Coordinator E-Cell, AMU</a:t>
            </a:r>
            <a:endParaRPr lang="en-US" b="1" dirty="0">
              <a:ea typeface="Source Sans Pro Semibold" charset="0"/>
              <a:cs typeface="Source Sans Pro Semibol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3090" r="2089" b="22519"/>
          <a:stretch/>
        </p:blipFill>
        <p:spPr>
          <a:xfrm>
            <a:off x="1737518" y="2550492"/>
            <a:ext cx="1905001" cy="20613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50" y="1849276"/>
            <a:ext cx="590550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00" y="1970312"/>
            <a:ext cx="446063" cy="5201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3" t="20001" r="36382" b="44444"/>
          <a:stretch/>
        </p:blipFill>
        <p:spPr>
          <a:xfrm>
            <a:off x="4941236" y="2550493"/>
            <a:ext cx="2309528" cy="21470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1881915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043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title"/>
          </p:nvPr>
        </p:nvSpPr>
        <p:spPr>
          <a:xfrm>
            <a:off x="1222249" y="-152400"/>
            <a:ext cx="9690561" cy="2119574"/>
          </a:xfrm>
          <a:effectLst/>
        </p:spPr>
        <p:txBody>
          <a:bodyPr/>
          <a:lstStyle/>
          <a:p>
            <a:pPr lvl="0"/>
            <a:r>
              <a:rPr lang="en-US" dirty="0"/>
              <a:t>REVENUE MODEL</a:t>
            </a:r>
          </a:p>
        </p:txBody>
      </p:sp>
      <p:sp>
        <p:nvSpPr>
          <p:cNvPr id="678" name="Shape 678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/>
          </a:p>
        </p:txBody>
      </p:sp>
      <p:sp>
        <p:nvSpPr>
          <p:cNvPr id="689" name="Shape 689"/>
          <p:cNvSpPr/>
          <p:nvPr/>
        </p:nvSpPr>
        <p:spPr>
          <a:xfrm>
            <a:off x="1275474" y="2209800"/>
            <a:ext cx="1143000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28575">
            <a:solidFill>
              <a:schemeClr val="accent1">
                <a:lumMod val="75000"/>
              </a:schemeClr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9000" b="1" baseline="-22222">
                <a:latin typeface="Rajdhani Semibold"/>
                <a:ea typeface="Rajdhani Semibold"/>
                <a:cs typeface="Rajdhani Semibold"/>
                <a:sym typeface="Rajdhani Semibold"/>
              </a:defRPr>
            </a:lvl1pPr>
          </a:lstStyle>
          <a:p>
            <a:pPr lvl="0" algn="ctr">
              <a:defRPr sz="1800" b="0" baseline="0"/>
            </a:pPr>
            <a:r>
              <a:rPr lang="en-US" sz="1600" b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10,000</a:t>
            </a:r>
          </a:p>
          <a:p>
            <a:pPr lvl="0" algn="ctr">
              <a:defRPr sz="1800" b="0" baseline="0"/>
            </a:pPr>
            <a:r>
              <a:rPr lang="en-US" sz="1200" b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Subscriptions</a:t>
            </a:r>
            <a:endParaRPr sz="1200" b="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44" y="0"/>
            <a:ext cx="1801502" cy="1801502"/>
          </a:xfrm>
          <a:prstGeom prst="rect">
            <a:avLst/>
          </a:prstGeom>
        </p:spPr>
      </p:pic>
      <p:sp>
        <p:nvSpPr>
          <p:cNvPr id="9" name="Shape 689"/>
          <p:cNvSpPr/>
          <p:nvPr/>
        </p:nvSpPr>
        <p:spPr>
          <a:xfrm>
            <a:off x="1280319" y="5486400"/>
            <a:ext cx="1143000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28575">
            <a:solidFill>
              <a:schemeClr val="accent1">
                <a:lumMod val="75000"/>
              </a:schemeClr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9000" b="1" baseline="-22222">
                <a:latin typeface="Rajdhani Semibold"/>
                <a:ea typeface="Rajdhani Semibold"/>
                <a:cs typeface="Rajdhani Semibold"/>
                <a:sym typeface="Rajdhani Semibold"/>
              </a:defRPr>
            </a:lvl1pPr>
          </a:lstStyle>
          <a:p>
            <a:pPr lvl="0" algn="ctr">
              <a:defRPr sz="1800" b="0" baseline="0"/>
            </a:pPr>
            <a:r>
              <a:rPr lang="en-US" sz="1600" b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3M Clicks</a:t>
            </a:r>
            <a:br>
              <a:rPr lang="en-US" sz="1600" b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200" b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Per Month</a:t>
            </a:r>
            <a:endParaRPr sz="1200" b="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0" name="Shape 689"/>
          <p:cNvSpPr/>
          <p:nvPr/>
        </p:nvSpPr>
        <p:spPr>
          <a:xfrm>
            <a:off x="1275474" y="3872552"/>
            <a:ext cx="1143000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28575">
            <a:solidFill>
              <a:schemeClr val="accent1">
                <a:lumMod val="75000"/>
              </a:schemeClr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9000" b="1" baseline="-22222">
                <a:latin typeface="Rajdhani Semibold"/>
                <a:ea typeface="Rajdhani Semibold"/>
                <a:cs typeface="Rajdhani Semibold"/>
                <a:sym typeface="Rajdhani Semibold"/>
              </a:defRPr>
            </a:lvl1pPr>
          </a:lstStyle>
          <a:p>
            <a:pPr lvl="0" algn="ctr">
              <a:defRPr sz="1800" b="0" baseline="0"/>
            </a:pPr>
            <a:r>
              <a:rPr lang="en-US" sz="1600" b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30,000</a:t>
            </a:r>
          </a:p>
          <a:p>
            <a:pPr lvl="0" algn="ctr">
              <a:defRPr sz="1800" b="0" baseline="0"/>
            </a:pPr>
            <a:r>
              <a:rPr lang="en-US" sz="1200" b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Per</a:t>
            </a:r>
            <a:r>
              <a:rPr lang="en-US" sz="1200" b="0" baseline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200" b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Year</a:t>
            </a:r>
            <a:endParaRPr sz="1200" b="0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9777" y="1369367"/>
            <a:ext cx="455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(Expecting 10M App downloads in 3 years)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4319" y="2281535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04319" y="5576416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Monetization &amp; Others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82711" y="3992139"/>
            <a:ext cx="350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Affiliate Products Selling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4319" y="2743200"/>
            <a:ext cx="5288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Expecting 10,000 Subscriptions with the cost of  </a:t>
            </a:r>
            <a:r>
              <a:rPr lang="en-IN" sz="1400" b="1" dirty="0">
                <a:solidFill>
                  <a:schemeClr val="bg1">
                    <a:lumMod val="65000"/>
                  </a:schemeClr>
                </a:solidFill>
              </a:rPr>
              <a:t>₹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100 per month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9196" y="4453804"/>
            <a:ext cx="3150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Selling third party products by taking average </a:t>
            </a:r>
            <a:r>
              <a:rPr lang="en-IN" sz="1400" b="1" dirty="0">
                <a:solidFill>
                  <a:schemeClr val="bg1">
                    <a:lumMod val="65000"/>
                  </a:schemeClr>
                </a:solidFill>
              </a:rPr>
              <a:t>₹100.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4319" y="6038081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 the standard rate of $4 per 1000 clicks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65802" y="245819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120 Lacks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51562" y="548640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 Lacks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51562" y="3944287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30 Lacks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53906" y="6156796"/>
            <a:ext cx="141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 Crores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865802" y="6156796"/>
            <a:ext cx="150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885378" y="6618461"/>
            <a:ext cx="150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0" y="6590088"/>
            <a:ext cx="1702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bg1">
                    <a:lumMod val="65000"/>
                  </a:schemeClr>
                </a:solidFill>
              </a:rPr>
              <a:t>* Earning for 1</a:t>
            </a:r>
            <a:r>
              <a:rPr lang="en-IN" sz="1050" baseline="30000" dirty="0">
                <a:solidFill>
                  <a:schemeClr val="bg1">
                    <a:lumMod val="65000"/>
                  </a:schemeClr>
                </a:solidFill>
              </a:rPr>
              <a:t>st</a:t>
            </a:r>
            <a:r>
              <a:rPr lang="en-IN" sz="1050" dirty="0">
                <a:solidFill>
                  <a:schemeClr val="bg1">
                    <a:lumMod val="65000"/>
                  </a:schemeClr>
                </a:solidFill>
              </a:rPr>
              <a:t> year only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583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296575" y="-304800"/>
            <a:ext cx="9714594" cy="2133600"/>
          </a:xfrm>
        </p:spPr>
        <p:txBody>
          <a:bodyPr/>
          <a:lstStyle/>
          <a:p>
            <a:r>
              <a:rPr lang="en-US" dirty="0"/>
              <a:t>FUNDING UTILIZATION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t>13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7919" y="2523018"/>
            <a:ext cx="2446326" cy="3128532"/>
          </a:xfrm>
          <a:prstGeom prst="rect">
            <a:avLst/>
          </a:prstGeom>
          <a:solidFill>
            <a:schemeClr val="accent2">
              <a:lumMod val="20000"/>
              <a:lumOff val="80000"/>
              <a:alpha val="8000"/>
            </a:schemeClr>
          </a:solidFill>
          <a:ln w="635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7919" y="4540917"/>
            <a:ext cx="243190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Product Promotion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7922" y="4902577"/>
            <a:ext cx="2446323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dirty="0">
                <a:solidFill>
                  <a:srgbClr val="7F7F7F"/>
                </a:solidFill>
                <a:latin typeface="Source Sans Pro" charset="0"/>
                <a:ea typeface="Source Sans Pro" charset="0"/>
                <a:cs typeface="Source Sans Pro" charset="0"/>
              </a:rPr>
              <a:t>To get the initial traction of the product.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476524" y="4190008"/>
            <a:ext cx="1369115" cy="0"/>
          </a:xfrm>
          <a:prstGeom prst="line">
            <a:avLst/>
          </a:prstGeom>
          <a:ln w="190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37919" y="1953697"/>
            <a:ext cx="244632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Marketing</a:t>
            </a:r>
          </a:p>
        </p:txBody>
      </p:sp>
      <p:sp>
        <p:nvSpPr>
          <p:cNvPr id="28" name="Freeform 471"/>
          <p:cNvSpPr>
            <a:spLocks noEditPoints="1"/>
          </p:cNvSpPr>
          <p:nvPr/>
        </p:nvSpPr>
        <p:spPr bwMode="auto">
          <a:xfrm>
            <a:off x="5848739" y="3125919"/>
            <a:ext cx="624685" cy="626539"/>
          </a:xfrm>
          <a:custGeom>
            <a:avLst/>
            <a:gdLst>
              <a:gd name="T0" fmla="*/ 17 w 185"/>
              <a:gd name="T1" fmla="*/ 102 h 186"/>
              <a:gd name="T2" fmla="*/ 0 w 185"/>
              <a:gd name="T3" fmla="*/ 169 h 186"/>
              <a:gd name="T4" fmla="*/ 67 w 185"/>
              <a:gd name="T5" fmla="*/ 186 h 186"/>
              <a:gd name="T6" fmla="*/ 84 w 185"/>
              <a:gd name="T7" fmla="*/ 119 h 186"/>
              <a:gd name="T8" fmla="*/ 76 w 185"/>
              <a:gd name="T9" fmla="*/ 169 h 186"/>
              <a:gd name="T10" fmla="*/ 17 w 185"/>
              <a:gd name="T11" fmla="*/ 178 h 186"/>
              <a:gd name="T12" fmla="*/ 8 w 185"/>
              <a:gd name="T13" fmla="*/ 119 h 186"/>
              <a:gd name="T14" fmla="*/ 67 w 185"/>
              <a:gd name="T15" fmla="*/ 110 h 186"/>
              <a:gd name="T16" fmla="*/ 76 w 185"/>
              <a:gd name="T17" fmla="*/ 169 h 186"/>
              <a:gd name="T18" fmla="*/ 17 w 185"/>
              <a:gd name="T19" fmla="*/ 0 h 186"/>
              <a:gd name="T20" fmla="*/ 0 w 185"/>
              <a:gd name="T21" fmla="*/ 68 h 186"/>
              <a:gd name="T22" fmla="*/ 67 w 185"/>
              <a:gd name="T23" fmla="*/ 85 h 186"/>
              <a:gd name="T24" fmla="*/ 84 w 185"/>
              <a:gd name="T25" fmla="*/ 17 h 186"/>
              <a:gd name="T26" fmla="*/ 76 w 185"/>
              <a:gd name="T27" fmla="*/ 68 h 186"/>
              <a:gd name="T28" fmla="*/ 17 w 185"/>
              <a:gd name="T29" fmla="*/ 76 h 186"/>
              <a:gd name="T30" fmla="*/ 8 w 185"/>
              <a:gd name="T31" fmla="*/ 17 h 186"/>
              <a:gd name="T32" fmla="*/ 67 w 185"/>
              <a:gd name="T33" fmla="*/ 9 h 186"/>
              <a:gd name="T34" fmla="*/ 76 w 185"/>
              <a:gd name="T35" fmla="*/ 68 h 186"/>
              <a:gd name="T36" fmla="*/ 118 w 185"/>
              <a:gd name="T37" fmla="*/ 0 h 186"/>
              <a:gd name="T38" fmla="*/ 101 w 185"/>
              <a:gd name="T39" fmla="*/ 68 h 186"/>
              <a:gd name="T40" fmla="*/ 169 w 185"/>
              <a:gd name="T41" fmla="*/ 85 h 186"/>
              <a:gd name="T42" fmla="*/ 185 w 185"/>
              <a:gd name="T43" fmla="*/ 17 h 186"/>
              <a:gd name="T44" fmla="*/ 177 w 185"/>
              <a:gd name="T45" fmla="*/ 68 h 186"/>
              <a:gd name="T46" fmla="*/ 118 w 185"/>
              <a:gd name="T47" fmla="*/ 76 h 186"/>
              <a:gd name="T48" fmla="*/ 109 w 185"/>
              <a:gd name="T49" fmla="*/ 17 h 186"/>
              <a:gd name="T50" fmla="*/ 169 w 185"/>
              <a:gd name="T51" fmla="*/ 9 h 186"/>
              <a:gd name="T52" fmla="*/ 177 w 185"/>
              <a:gd name="T53" fmla="*/ 68 h 186"/>
              <a:gd name="T54" fmla="*/ 118 w 185"/>
              <a:gd name="T55" fmla="*/ 102 h 186"/>
              <a:gd name="T56" fmla="*/ 101 w 185"/>
              <a:gd name="T57" fmla="*/ 169 h 186"/>
              <a:gd name="T58" fmla="*/ 169 w 185"/>
              <a:gd name="T59" fmla="*/ 186 h 186"/>
              <a:gd name="T60" fmla="*/ 185 w 185"/>
              <a:gd name="T61" fmla="*/ 119 h 186"/>
              <a:gd name="T62" fmla="*/ 177 w 185"/>
              <a:gd name="T63" fmla="*/ 169 h 186"/>
              <a:gd name="T64" fmla="*/ 118 w 185"/>
              <a:gd name="T65" fmla="*/ 178 h 186"/>
              <a:gd name="T66" fmla="*/ 109 w 185"/>
              <a:gd name="T67" fmla="*/ 119 h 186"/>
              <a:gd name="T68" fmla="*/ 169 w 185"/>
              <a:gd name="T69" fmla="*/ 110 h 186"/>
              <a:gd name="T70" fmla="*/ 177 w 185"/>
              <a:gd name="T71" fmla="*/ 16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5" h="186">
                <a:moveTo>
                  <a:pt x="67" y="102"/>
                </a:moveTo>
                <a:cubicBezTo>
                  <a:pt x="17" y="102"/>
                  <a:pt x="17" y="102"/>
                  <a:pt x="17" y="102"/>
                </a:cubicBezTo>
                <a:cubicBezTo>
                  <a:pt x="7" y="102"/>
                  <a:pt x="0" y="109"/>
                  <a:pt x="0" y="119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6"/>
                  <a:pt x="17" y="186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77" y="186"/>
                  <a:pt x="84" y="178"/>
                  <a:pt x="84" y="169"/>
                </a:cubicBezTo>
                <a:cubicBezTo>
                  <a:pt x="84" y="119"/>
                  <a:pt x="84" y="119"/>
                  <a:pt x="84" y="119"/>
                </a:cubicBezTo>
                <a:cubicBezTo>
                  <a:pt x="84" y="109"/>
                  <a:pt x="77" y="102"/>
                  <a:pt x="67" y="102"/>
                </a:cubicBezTo>
                <a:close/>
                <a:moveTo>
                  <a:pt x="76" y="169"/>
                </a:moveTo>
                <a:cubicBezTo>
                  <a:pt x="76" y="174"/>
                  <a:pt x="72" y="178"/>
                  <a:pt x="67" y="178"/>
                </a:cubicBezTo>
                <a:cubicBezTo>
                  <a:pt x="17" y="178"/>
                  <a:pt x="17" y="178"/>
                  <a:pt x="17" y="178"/>
                </a:cubicBezTo>
                <a:cubicBezTo>
                  <a:pt x="12" y="178"/>
                  <a:pt x="8" y="174"/>
                  <a:pt x="8" y="169"/>
                </a:cubicBezTo>
                <a:cubicBezTo>
                  <a:pt x="8" y="119"/>
                  <a:pt x="8" y="119"/>
                  <a:pt x="8" y="119"/>
                </a:cubicBezTo>
                <a:cubicBezTo>
                  <a:pt x="8" y="114"/>
                  <a:pt x="12" y="110"/>
                  <a:pt x="1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72" y="110"/>
                  <a:pt x="76" y="114"/>
                  <a:pt x="76" y="119"/>
                </a:cubicBezTo>
                <a:lnTo>
                  <a:pt x="76" y="169"/>
                </a:lnTo>
                <a:close/>
                <a:moveTo>
                  <a:pt x="67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5"/>
                  <a:pt x="17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77" y="85"/>
                  <a:pt x="84" y="77"/>
                  <a:pt x="84" y="68"/>
                </a:cubicBezTo>
                <a:cubicBezTo>
                  <a:pt x="84" y="17"/>
                  <a:pt x="84" y="17"/>
                  <a:pt x="84" y="17"/>
                </a:cubicBezTo>
                <a:cubicBezTo>
                  <a:pt x="84" y="8"/>
                  <a:pt x="77" y="0"/>
                  <a:pt x="67" y="0"/>
                </a:cubicBezTo>
                <a:close/>
                <a:moveTo>
                  <a:pt x="76" y="68"/>
                </a:moveTo>
                <a:cubicBezTo>
                  <a:pt x="76" y="73"/>
                  <a:pt x="72" y="76"/>
                  <a:pt x="67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2" y="76"/>
                  <a:pt x="8" y="73"/>
                  <a:pt x="8" y="68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3"/>
                  <a:pt x="12" y="9"/>
                  <a:pt x="17" y="9"/>
                </a:cubicBezTo>
                <a:cubicBezTo>
                  <a:pt x="67" y="9"/>
                  <a:pt x="67" y="9"/>
                  <a:pt x="67" y="9"/>
                </a:cubicBezTo>
                <a:cubicBezTo>
                  <a:pt x="72" y="9"/>
                  <a:pt x="76" y="13"/>
                  <a:pt x="76" y="17"/>
                </a:cubicBezTo>
                <a:lnTo>
                  <a:pt x="76" y="68"/>
                </a:lnTo>
                <a:close/>
                <a:moveTo>
                  <a:pt x="169" y="0"/>
                </a:move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8"/>
                  <a:pt x="101" y="1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1" y="77"/>
                  <a:pt x="109" y="85"/>
                  <a:pt x="118" y="85"/>
                </a:cubicBezTo>
                <a:cubicBezTo>
                  <a:pt x="169" y="85"/>
                  <a:pt x="169" y="85"/>
                  <a:pt x="169" y="85"/>
                </a:cubicBezTo>
                <a:cubicBezTo>
                  <a:pt x="178" y="85"/>
                  <a:pt x="185" y="77"/>
                  <a:pt x="185" y="68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85" y="8"/>
                  <a:pt x="178" y="0"/>
                  <a:pt x="169" y="0"/>
                </a:cubicBezTo>
                <a:close/>
                <a:moveTo>
                  <a:pt x="177" y="68"/>
                </a:moveTo>
                <a:cubicBezTo>
                  <a:pt x="177" y="73"/>
                  <a:pt x="173" y="76"/>
                  <a:pt x="169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3" y="76"/>
                  <a:pt x="109" y="73"/>
                  <a:pt x="109" y="68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9" y="13"/>
                  <a:pt x="113" y="9"/>
                  <a:pt x="118" y="9"/>
                </a:cubicBezTo>
                <a:cubicBezTo>
                  <a:pt x="169" y="9"/>
                  <a:pt x="169" y="9"/>
                  <a:pt x="169" y="9"/>
                </a:cubicBezTo>
                <a:cubicBezTo>
                  <a:pt x="173" y="9"/>
                  <a:pt x="177" y="13"/>
                  <a:pt x="177" y="17"/>
                </a:cubicBezTo>
                <a:lnTo>
                  <a:pt x="177" y="68"/>
                </a:lnTo>
                <a:close/>
                <a:moveTo>
                  <a:pt x="169" y="102"/>
                </a:moveTo>
                <a:cubicBezTo>
                  <a:pt x="118" y="102"/>
                  <a:pt x="118" y="102"/>
                  <a:pt x="118" y="102"/>
                </a:cubicBezTo>
                <a:cubicBezTo>
                  <a:pt x="109" y="102"/>
                  <a:pt x="101" y="109"/>
                  <a:pt x="101" y="119"/>
                </a:cubicBezTo>
                <a:cubicBezTo>
                  <a:pt x="101" y="169"/>
                  <a:pt x="101" y="169"/>
                  <a:pt x="101" y="169"/>
                </a:cubicBezTo>
                <a:cubicBezTo>
                  <a:pt x="101" y="178"/>
                  <a:pt x="109" y="186"/>
                  <a:pt x="118" y="186"/>
                </a:cubicBezTo>
                <a:cubicBezTo>
                  <a:pt x="169" y="186"/>
                  <a:pt x="169" y="186"/>
                  <a:pt x="169" y="186"/>
                </a:cubicBezTo>
                <a:cubicBezTo>
                  <a:pt x="178" y="186"/>
                  <a:pt x="185" y="178"/>
                  <a:pt x="185" y="169"/>
                </a:cubicBezTo>
                <a:cubicBezTo>
                  <a:pt x="185" y="119"/>
                  <a:pt x="185" y="119"/>
                  <a:pt x="185" y="119"/>
                </a:cubicBezTo>
                <a:cubicBezTo>
                  <a:pt x="185" y="109"/>
                  <a:pt x="178" y="102"/>
                  <a:pt x="169" y="102"/>
                </a:cubicBezTo>
                <a:close/>
                <a:moveTo>
                  <a:pt x="177" y="169"/>
                </a:moveTo>
                <a:cubicBezTo>
                  <a:pt x="177" y="174"/>
                  <a:pt x="173" y="178"/>
                  <a:pt x="169" y="178"/>
                </a:cubicBezTo>
                <a:cubicBezTo>
                  <a:pt x="118" y="178"/>
                  <a:pt x="118" y="178"/>
                  <a:pt x="118" y="178"/>
                </a:cubicBezTo>
                <a:cubicBezTo>
                  <a:pt x="113" y="178"/>
                  <a:pt x="109" y="174"/>
                  <a:pt x="109" y="169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09" y="114"/>
                  <a:pt x="113" y="110"/>
                  <a:pt x="118" y="110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73" y="110"/>
                  <a:pt x="177" y="114"/>
                  <a:pt x="177" y="119"/>
                </a:cubicBezTo>
                <a:lnTo>
                  <a:pt x="177" y="1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9876" y="2516420"/>
            <a:ext cx="2446325" cy="31285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635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3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554741" y="4238500"/>
            <a:ext cx="1369114" cy="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45402" y="2001279"/>
            <a:ext cx="278124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Cloud Management</a:t>
            </a:r>
            <a:endParaRPr lang="en-US" sz="2133" b="1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9874" y="4543360"/>
            <a:ext cx="2446325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Cloud Management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29387" y="4881916"/>
            <a:ext cx="2367298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dirty="0">
                <a:solidFill>
                  <a:srgbClr val="7F7F7F"/>
                </a:solidFill>
                <a:latin typeface="Source Sans Pro" charset="0"/>
                <a:ea typeface="Source Sans Pro" charset="0"/>
                <a:cs typeface="Source Sans Pro" charset="0"/>
              </a:rPr>
              <a:t>To maintain the images database for image recognition</a:t>
            </a:r>
          </a:p>
        </p:txBody>
      </p:sp>
      <p:sp>
        <p:nvSpPr>
          <p:cNvPr id="34" name="Freeform 510"/>
          <p:cNvSpPr>
            <a:spLocks noEditPoints="1"/>
          </p:cNvSpPr>
          <p:nvPr/>
        </p:nvSpPr>
        <p:spPr bwMode="auto">
          <a:xfrm>
            <a:off x="1936514" y="3135392"/>
            <a:ext cx="753047" cy="748604"/>
          </a:xfrm>
          <a:custGeom>
            <a:avLst/>
            <a:gdLst>
              <a:gd name="T0" fmla="*/ 179 w 186"/>
              <a:gd name="T1" fmla="*/ 82 h 185"/>
              <a:gd name="T2" fmla="*/ 164 w 186"/>
              <a:gd name="T3" fmla="*/ 74 h 185"/>
              <a:gd name="T4" fmla="*/ 179 w 186"/>
              <a:gd name="T5" fmla="*/ 66 h 185"/>
              <a:gd name="T6" fmla="*/ 179 w 186"/>
              <a:gd name="T7" fmla="*/ 44 h 185"/>
              <a:gd name="T8" fmla="*/ 99 w 186"/>
              <a:gd name="T9" fmla="*/ 1 h 185"/>
              <a:gd name="T10" fmla="*/ 93 w 186"/>
              <a:gd name="T11" fmla="*/ 0 h 185"/>
              <a:gd name="T12" fmla="*/ 87 w 186"/>
              <a:gd name="T13" fmla="*/ 1 h 185"/>
              <a:gd name="T14" fmla="*/ 7 w 186"/>
              <a:gd name="T15" fmla="*/ 44 h 185"/>
              <a:gd name="T16" fmla="*/ 7 w 186"/>
              <a:gd name="T17" fmla="*/ 66 h 185"/>
              <a:gd name="T18" fmla="*/ 22 w 186"/>
              <a:gd name="T19" fmla="*/ 74 h 185"/>
              <a:gd name="T20" fmla="*/ 7 w 186"/>
              <a:gd name="T21" fmla="*/ 82 h 185"/>
              <a:gd name="T22" fmla="*/ 7 w 186"/>
              <a:gd name="T23" fmla="*/ 104 h 185"/>
              <a:gd name="T24" fmla="*/ 22 w 186"/>
              <a:gd name="T25" fmla="*/ 112 h 185"/>
              <a:gd name="T26" fmla="*/ 7 w 186"/>
              <a:gd name="T27" fmla="*/ 119 h 185"/>
              <a:gd name="T28" fmla="*/ 7 w 186"/>
              <a:gd name="T29" fmla="*/ 142 h 185"/>
              <a:gd name="T30" fmla="*/ 87 w 186"/>
              <a:gd name="T31" fmla="*/ 184 h 185"/>
              <a:gd name="T32" fmla="*/ 93 w 186"/>
              <a:gd name="T33" fmla="*/ 185 h 185"/>
              <a:gd name="T34" fmla="*/ 99 w 186"/>
              <a:gd name="T35" fmla="*/ 184 h 185"/>
              <a:gd name="T36" fmla="*/ 179 w 186"/>
              <a:gd name="T37" fmla="*/ 142 h 185"/>
              <a:gd name="T38" fmla="*/ 179 w 186"/>
              <a:gd name="T39" fmla="*/ 119 h 185"/>
              <a:gd name="T40" fmla="*/ 164 w 186"/>
              <a:gd name="T41" fmla="*/ 112 h 185"/>
              <a:gd name="T42" fmla="*/ 179 w 186"/>
              <a:gd name="T43" fmla="*/ 104 h 185"/>
              <a:gd name="T44" fmla="*/ 11 w 186"/>
              <a:gd name="T45" fmla="*/ 58 h 185"/>
              <a:gd name="T46" fmla="*/ 9 w 186"/>
              <a:gd name="T47" fmla="*/ 55 h 185"/>
              <a:gd name="T48" fmla="*/ 11 w 186"/>
              <a:gd name="T49" fmla="*/ 51 h 185"/>
              <a:gd name="T50" fmla="*/ 91 w 186"/>
              <a:gd name="T51" fmla="*/ 9 h 185"/>
              <a:gd name="T52" fmla="*/ 95 w 186"/>
              <a:gd name="T53" fmla="*/ 9 h 185"/>
              <a:gd name="T54" fmla="*/ 175 w 186"/>
              <a:gd name="T55" fmla="*/ 51 h 185"/>
              <a:gd name="T56" fmla="*/ 178 w 186"/>
              <a:gd name="T57" fmla="*/ 55 h 185"/>
              <a:gd name="T58" fmla="*/ 175 w 186"/>
              <a:gd name="T59" fmla="*/ 58 h 185"/>
              <a:gd name="T60" fmla="*/ 95 w 186"/>
              <a:gd name="T61" fmla="*/ 101 h 185"/>
              <a:gd name="T62" fmla="*/ 91 w 186"/>
              <a:gd name="T63" fmla="*/ 101 h 185"/>
              <a:gd name="T64" fmla="*/ 11 w 186"/>
              <a:gd name="T65" fmla="*/ 58 h 185"/>
              <a:gd name="T66" fmla="*/ 175 w 186"/>
              <a:gd name="T67" fmla="*/ 127 h 185"/>
              <a:gd name="T68" fmla="*/ 175 w 186"/>
              <a:gd name="T69" fmla="*/ 134 h 185"/>
              <a:gd name="T70" fmla="*/ 95 w 186"/>
              <a:gd name="T71" fmla="*/ 177 h 185"/>
              <a:gd name="T72" fmla="*/ 93 w 186"/>
              <a:gd name="T73" fmla="*/ 177 h 185"/>
              <a:gd name="T74" fmla="*/ 91 w 186"/>
              <a:gd name="T75" fmla="*/ 177 h 185"/>
              <a:gd name="T76" fmla="*/ 11 w 186"/>
              <a:gd name="T77" fmla="*/ 134 h 185"/>
              <a:gd name="T78" fmla="*/ 11 w 186"/>
              <a:gd name="T79" fmla="*/ 127 h 185"/>
              <a:gd name="T80" fmla="*/ 31 w 186"/>
              <a:gd name="T81" fmla="*/ 116 h 185"/>
              <a:gd name="T82" fmla="*/ 87 w 186"/>
              <a:gd name="T83" fmla="*/ 146 h 185"/>
              <a:gd name="T84" fmla="*/ 99 w 186"/>
              <a:gd name="T85" fmla="*/ 146 h 185"/>
              <a:gd name="T86" fmla="*/ 155 w 186"/>
              <a:gd name="T87" fmla="*/ 116 h 185"/>
              <a:gd name="T88" fmla="*/ 175 w 186"/>
              <a:gd name="T89" fmla="*/ 96 h 185"/>
              <a:gd name="T90" fmla="*/ 95 w 186"/>
              <a:gd name="T91" fmla="*/ 139 h 185"/>
              <a:gd name="T92" fmla="*/ 93 w 186"/>
              <a:gd name="T93" fmla="*/ 139 h 185"/>
              <a:gd name="T94" fmla="*/ 91 w 186"/>
              <a:gd name="T95" fmla="*/ 139 h 185"/>
              <a:gd name="T96" fmla="*/ 11 w 186"/>
              <a:gd name="T97" fmla="*/ 96 h 185"/>
              <a:gd name="T98" fmla="*/ 11 w 186"/>
              <a:gd name="T99" fmla="*/ 89 h 185"/>
              <a:gd name="T100" fmla="*/ 31 w 186"/>
              <a:gd name="T101" fmla="*/ 78 h 185"/>
              <a:gd name="T102" fmla="*/ 87 w 186"/>
              <a:gd name="T103" fmla="*/ 108 h 185"/>
              <a:gd name="T104" fmla="*/ 99 w 186"/>
              <a:gd name="T105" fmla="*/ 108 h 185"/>
              <a:gd name="T106" fmla="*/ 155 w 186"/>
              <a:gd name="T107" fmla="*/ 78 h 185"/>
              <a:gd name="T108" fmla="*/ 175 w 186"/>
              <a:gd name="T109" fmla="*/ 89 h 185"/>
              <a:gd name="T110" fmla="*/ 175 w 186"/>
              <a:gd name="T111" fmla="*/ 9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6" h="185">
                <a:moveTo>
                  <a:pt x="186" y="93"/>
                </a:moveTo>
                <a:cubicBezTo>
                  <a:pt x="186" y="88"/>
                  <a:pt x="183" y="84"/>
                  <a:pt x="179" y="82"/>
                </a:cubicBezTo>
                <a:cubicBezTo>
                  <a:pt x="179" y="81"/>
                  <a:pt x="179" y="81"/>
                  <a:pt x="179" y="81"/>
                </a:cubicBezTo>
                <a:cubicBezTo>
                  <a:pt x="164" y="74"/>
                  <a:pt x="164" y="74"/>
                  <a:pt x="164" y="74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83" y="64"/>
                  <a:pt x="186" y="60"/>
                  <a:pt x="186" y="55"/>
                </a:cubicBezTo>
                <a:cubicBezTo>
                  <a:pt x="186" y="50"/>
                  <a:pt x="183" y="46"/>
                  <a:pt x="179" y="44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7" y="0"/>
                  <a:pt x="95" y="0"/>
                  <a:pt x="93" y="0"/>
                </a:cubicBezTo>
                <a:cubicBezTo>
                  <a:pt x="91" y="0"/>
                  <a:pt x="89" y="0"/>
                  <a:pt x="87" y="1"/>
                </a:cubicBezTo>
                <a:cubicBezTo>
                  <a:pt x="87" y="1"/>
                  <a:pt x="87" y="1"/>
                  <a:pt x="87" y="1"/>
                </a:cubicBezTo>
                <a:cubicBezTo>
                  <a:pt x="7" y="44"/>
                  <a:pt x="7" y="44"/>
                  <a:pt x="7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6"/>
                  <a:pt x="0" y="50"/>
                  <a:pt x="0" y="55"/>
                </a:cubicBezTo>
                <a:cubicBezTo>
                  <a:pt x="0" y="60"/>
                  <a:pt x="3" y="64"/>
                  <a:pt x="7" y="66"/>
                </a:cubicBezTo>
                <a:cubicBezTo>
                  <a:pt x="7" y="66"/>
                  <a:pt x="7" y="66"/>
                  <a:pt x="7" y="66"/>
                </a:cubicBezTo>
                <a:cubicBezTo>
                  <a:pt x="22" y="74"/>
                  <a:pt x="22" y="74"/>
                  <a:pt x="22" y="74"/>
                </a:cubicBezTo>
                <a:cubicBezTo>
                  <a:pt x="7" y="81"/>
                  <a:pt x="7" y="81"/>
                  <a:pt x="7" y="81"/>
                </a:cubicBezTo>
                <a:cubicBezTo>
                  <a:pt x="7" y="82"/>
                  <a:pt x="7" y="82"/>
                  <a:pt x="7" y="82"/>
                </a:cubicBezTo>
                <a:cubicBezTo>
                  <a:pt x="3" y="84"/>
                  <a:pt x="0" y="88"/>
                  <a:pt x="0" y="93"/>
                </a:cubicBezTo>
                <a:cubicBezTo>
                  <a:pt x="0" y="98"/>
                  <a:pt x="3" y="102"/>
                  <a:pt x="7" y="104"/>
                </a:cubicBezTo>
                <a:cubicBezTo>
                  <a:pt x="7" y="104"/>
                  <a:pt x="7" y="104"/>
                  <a:pt x="7" y="104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7" y="119"/>
                  <a:pt x="7" y="119"/>
                  <a:pt x="7" y="119"/>
                </a:cubicBezTo>
                <a:cubicBezTo>
                  <a:pt x="7" y="119"/>
                  <a:pt x="7" y="119"/>
                  <a:pt x="7" y="119"/>
                </a:cubicBezTo>
                <a:cubicBezTo>
                  <a:pt x="3" y="122"/>
                  <a:pt x="0" y="126"/>
                  <a:pt x="0" y="131"/>
                </a:cubicBezTo>
                <a:cubicBezTo>
                  <a:pt x="0" y="136"/>
                  <a:pt x="3" y="140"/>
                  <a:pt x="7" y="142"/>
                </a:cubicBezTo>
                <a:cubicBezTo>
                  <a:pt x="7" y="142"/>
                  <a:pt x="7" y="142"/>
                  <a:pt x="7" y="142"/>
                </a:cubicBezTo>
                <a:cubicBezTo>
                  <a:pt x="87" y="184"/>
                  <a:pt x="87" y="184"/>
                  <a:pt x="87" y="184"/>
                </a:cubicBezTo>
                <a:cubicBezTo>
                  <a:pt x="87" y="184"/>
                  <a:pt x="87" y="184"/>
                  <a:pt x="87" y="184"/>
                </a:cubicBezTo>
                <a:cubicBezTo>
                  <a:pt x="89" y="185"/>
                  <a:pt x="91" y="185"/>
                  <a:pt x="93" y="185"/>
                </a:cubicBezTo>
                <a:cubicBezTo>
                  <a:pt x="95" y="185"/>
                  <a:pt x="97" y="185"/>
                  <a:pt x="99" y="184"/>
                </a:cubicBezTo>
                <a:cubicBezTo>
                  <a:pt x="99" y="184"/>
                  <a:pt x="99" y="184"/>
                  <a:pt x="99" y="184"/>
                </a:cubicBezTo>
                <a:cubicBezTo>
                  <a:pt x="179" y="142"/>
                  <a:pt x="179" y="142"/>
                  <a:pt x="179" y="142"/>
                </a:cubicBezTo>
                <a:cubicBezTo>
                  <a:pt x="179" y="142"/>
                  <a:pt x="179" y="142"/>
                  <a:pt x="179" y="142"/>
                </a:cubicBezTo>
                <a:cubicBezTo>
                  <a:pt x="183" y="140"/>
                  <a:pt x="186" y="136"/>
                  <a:pt x="186" y="131"/>
                </a:cubicBezTo>
                <a:cubicBezTo>
                  <a:pt x="186" y="126"/>
                  <a:pt x="183" y="122"/>
                  <a:pt x="179" y="119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64" y="112"/>
                  <a:pt x="164" y="112"/>
                  <a:pt x="164" y="112"/>
                </a:cubicBezTo>
                <a:cubicBezTo>
                  <a:pt x="179" y="104"/>
                  <a:pt x="179" y="104"/>
                  <a:pt x="179" y="104"/>
                </a:cubicBezTo>
                <a:cubicBezTo>
                  <a:pt x="179" y="104"/>
                  <a:pt x="179" y="104"/>
                  <a:pt x="179" y="104"/>
                </a:cubicBezTo>
                <a:cubicBezTo>
                  <a:pt x="183" y="102"/>
                  <a:pt x="186" y="98"/>
                  <a:pt x="186" y="93"/>
                </a:cubicBezTo>
                <a:close/>
                <a:moveTo>
                  <a:pt x="11" y="58"/>
                </a:moveTo>
                <a:cubicBezTo>
                  <a:pt x="11" y="58"/>
                  <a:pt x="11" y="58"/>
                  <a:pt x="11" y="58"/>
                </a:cubicBezTo>
                <a:cubicBezTo>
                  <a:pt x="10" y="58"/>
                  <a:pt x="9" y="56"/>
                  <a:pt x="9" y="55"/>
                </a:cubicBezTo>
                <a:cubicBezTo>
                  <a:pt x="9" y="53"/>
                  <a:pt x="10" y="52"/>
                  <a:pt x="11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91" y="9"/>
                  <a:pt x="91" y="9"/>
                  <a:pt x="91" y="9"/>
                </a:cubicBezTo>
                <a:cubicBezTo>
                  <a:pt x="91" y="9"/>
                  <a:pt x="91" y="9"/>
                  <a:pt x="91" y="9"/>
                </a:cubicBezTo>
                <a:cubicBezTo>
                  <a:pt x="92" y="9"/>
                  <a:pt x="93" y="8"/>
                  <a:pt x="93" y="8"/>
                </a:cubicBezTo>
                <a:cubicBezTo>
                  <a:pt x="94" y="8"/>
                  <a:pt x="95" y="9"/>
                  <a:pt x="95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175" y="51"/>
                  <a:pt x="175" y="51"/>
                  <a:pt x="175" y="51"/>
                </a:cubicBezTo>
                <a:cubicBezTo>
                  <a:pt x="175" y="51"/>
                  <a:pt x="175" y="51"/>
                  <a:pt x="175" y="51"/>
                </a:cubicBezTo>
                <a:cubicBezTo>
                  <a:pt x="177" y="52"/>
                  <a:pt x="178" y="53"/>
                  <a:pt x="178" y="55"/>
                </a:cubicBezTo>
                <a:cubicBezTo>
                  <a:pt x="178" y="56"/>
                  <a:pt x="177" y="58"/>
                  <a:pt x="175" y="58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95" y="101"/>
                  <a:pt x="95" y="101"/>
                  <a:pt x="95" y="101"/>
                </a:cubicBezTo>
                <a:cubicBezTo>
                  <a:pt x="95" y="101"/>
                  <a:pt x="95" y="101"/>
                  <a:pt x="95" y="101"/>
                </a:cubicBezTo>
                <a:cubicBezTo>
                  <a:pt x="95" y="101"/>
                  <a:pt x="94" y="101"/>
                  <a:pt x="93" y="101"/>
                </a:cubicBezTo>
                <a:cubicBezTo>
                  <a:pt x="93" y="101"/>
                  <a:pt x="92" y="101"/>
                  <a:pt x="91" y="101"/>
                </a:cubicBezTo>
                <a:cubicBezTo>
                  <a:pt x="91" y="101"/>
                  <a:pt x="91" y="101"/>
                  <a:pt x="91" y="101"/>
                </a:cubicBezTo>
                <a:lnTo>
                  <a:pt x="11" y="58"/>
                </a:lnTo>
                <a:close/>
                <a:moveTo>
                  <a:pt x="175" y="127"/>
                </a:moveTo>
                <a:cubicBezTo>
                  <a:pt x="175" y="127"/>
                  <a:pt x="175" y="127"/>
                  <a:pt x="175" y="127"/>
                </a:cubicBezTo>
                <a:cubicBezTo>
                  <a:pt x="177" y="128"/>
                  <a:pt x="178" y="129"/>
                  <a:pt x="178" y="131"/>
                </a:cubicBezTo>
                <a:cubicBezTo>
                  <a:pt x="178" y="132"/>
                  <a:pt x="177" y="134"/>
                  <a:pt x="175" y="134"/>
                </a:cubicBezTo>
                <a:cubicBezTo>
                  <a:pt x="175" y="134"/>
                  <a:pt x="175" y="134"/>
                  <a:pt x="175" y="134"/>
                </a:cubicBezTo>
                <a:cubicBezTo>
                  <a:pt x="95" y="177"/>
                  <a:pt x="95" y="177"/>
                  <a:pt x="95" y="177"/>
                </a:cubicBezTo>
                <a:cubicBezTo>
                  <a:pt x="95" y="177"/>
                  <a:pt x="95" y="177"/>
                  <a:pt x="95" y="177"/>
                </a:cubicBezTo>
                <a:cubicBezTo>
                  <a:pt x="95" y="177"/>
                  <a:pt x="94" y="177"/>
                  <a:pt x="93" y="177"/>
                </a:cubicBezTo>
                <a:cubicBezTo>
                  <a:pt x="93" y="177"/>
                  <a:pt x="92" y="177"/>
                  <a:pt x="91" y="177"/>
                </a:cubicBezTo>
                <a:cubicBezTo>
                  <a:pt x="91" y="177"/>
                  <a:pt x="91" y="177"/>
                  <a:pt x="91" y="177"/>
                </a:cubicBezTo>
                <a:cubicBezTo>
                  <a:pt x="11" y="134"/>
                  <a:pt x="11" y="134"/>
                  <a:pt x="11" y="134"/>
                </a:cubicBezTo>
                <a:cubicBezTo>
                  <a:pt x="11" y="134"/>
                  <a:pt x="11" y="134"/>
                  <a:pt x="11" y="134"/>
                </a:cubicBezTo>
                <a:cubicBezTo>
                  <a:pt x="10" y="134"/>
                  <a:pt x="9" y="132"/>
                  <a:pt x="9" y="131"/>
                </a:cubicBezTo>
                <a:cubicBezTo>
                  <a:pt x="9" y="129"/>
                  <a:pt x="10" y="128"/>
                  <a:pt x="11" y="127"/>
                </a:cubicBezTo>
                <a:cubicBezTo>
                  <a:pt x="11" y="127"/>
                  <a:pt x="11" y="127"/>
                  <a:pt x="11" y="127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87" y="146"/>
                  <a:pt x="87" y="146"/>
                  <a:pt x="87" y="146"/>
                </a:cubicBezTo>
                <a:cubicBezTo>
                  <a:pt x="87" y="146"/>
                  <a:pt x="87" y="146"/>
                  <a:pt x="87" y="146"/>
                </a:cubicBezTo>
                <a:cubicBezTo>
                  <a:pt x="89" y="147"/>
                  <a:pt x="91" y="148"/>
                  <a:pt x="93" y="148"/>
                </a:cubicBezTo>
                <a:cubicBezTo>
                  <a:pt x="95" y="148"/>
                  <a:pt x="97" y="147"/>
                  <a:pt x="99" y="146"/>
                </a:cubicBezTo>
                <a:cubicBezTo>
                  <a:pt x="99" y="146"/>
                  <a:pt x="99" y="146"/>
                  <a:pt x="99" y="146"/>
                </a:cubicBezTo>
                <a:cubicBezTo>
                  <a:pt x="155" y="116"/>
                  <a:pt x="155" y="116"/>
                  <a:pt x="155" y="116"/>
                </a:cubicBezTo>
                <a:lnTo>
                  <a:pt x="175" y="127"/>
                </a:lnTo>
                <a:close/>
                <a:moveTo>
                  <a:pt x="175" y="96"/>
                </a:moveTo>
                <a:cubicBezTo>
                  <a:pt x="175" y="96"/>
                  <a:pt x="175" y="96"/>
                  <a:pt x="175" y="96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9"/>
                  <a:pt x="94" y="139"/>
                  <a:pt x="93" y="139"/>
                </a:cubicBezTo>
                <a:cubicBezTo>
                  <a:pt x="93" y="139"/>
                  <a:pt x="92" y="139"/>
                  <a:pt x="91" y="139"/>
                </a:cubicBezTo>
                <a:cubicBezTo>
                  <a:pt x="91" y="139"/>
                  <a:pt x="91" y="139"/>
                  <a:pt x="91" y="139"/>
                </a:cubicBezTo>
                <a:cubicBezTo>
                  <a:pt x="11" y="96"/>
                  <a:pt x="11" y="96"/>
                  <a:pt x="11" y="96"/>
                </a:cubicBezTo>
                <a:cubicBezTo>
                  <a:pt x="11" y="96"/>
                  <a:pt x="11" y="96"/>
                  <a:pt x="11" y="96"/>
                </a:cubicBezTo>
                <a:cubicBezTo>
                  <a:pt x="10" y="96"/>
                  <a:pt x="9" y="94"/>
                  <a:pt x="9" y="93"/>
                </a:cubicBezTo>
                <a:cubicBezTo>
                  <a:pt x="9" y="91"/>
                  <a:pt x="10" y="90"/>
                  <a:pt x="11" y="89"/>
                </a:cubicBezTo>
                <a:cubicBezTo>
                  <a:pt x="11" y="89"/>
                  <a:pt x="11" y="89"/>
                  <a:pt x="11" y="89"/>
                </a:cubicBezTo>
                <a:cubicBezTo>
                  <a:pt x="31" y="78"/>
                  <a:pt x="31" y="78"/>
                  <a:pt x="31" y="78"/>
                </a:cubicBezTo>
                <a:cubicBezTo>
                  <a:pt x="87" y="108"/>
                  <a:pt x="87" y="108"/>
                  <a:pt x="87" y="108"/>
                </a:cubicBezTo>
                <a:cubicBezTo>
                  <a:pt x="87" y="108"/>
                  <a:pt x="87" y="108"/>
                  <a:pt x="87" y="108"/>
                </a:cubicBezTo>
                <a:cubicBezTo>
                  <a:pt x="89" y="109"/>
                  <a:pt x="91" y="110"/>
                  <a:pt x="93" y="110"/>
                </a:cubicBezTo>
                <a:cubicBezTo>
                  <a:pt x="95" y="110"/>
                  <a:pt x="97" y="109"/>
                  <a:pt x="99" y="108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155" y="78"/>
                  <a:pt x="155" y="78"/>
                  <a:pt x="155" y="78"/>
                </a:cubicBezTo>
                <a:cubicBezTo>
                  <a:pt x="175" y="89"/>
                  <a:pt x="175" y="89"/>
                  <a:pt x="175" y="89"/>
                </a:cubicBezTo>
                <a:cubicBezTo>
                  <a:pt x="175" y="89"/>
                  <a:pt x="175" y="89"/>
                  <a:pt x="175" y="89"/>
                </a:cubicBezTo>
                <a:cubicBezTo>
                  <a:pt x="177" y="90"/>
                  <a:pt x="178" y="91"/>
                  <a:pt x="178" y="93"/>
                </a:cubicBezTo>
                <a:cubicBezTo>
                  <a:pt x="178" y="94"/>
                  <a:pt x="177" y="96"/>
                  <a:pt x="175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95519" y="2491521"/>
            <a:ext cx="2446325" cy="3128532"/>
          </a:xfrm>
          <a:prstGeom prst="rect">
            <a:avLst/>
          </a:prstGeom>
          <a:solidFill>
            <a:schemeClr val="accent3">
              <a:lumMod val="20000"/>
              <a:lumOff val="80000"/>
              <a:alpha val="8000"/>
            </a:schemeClr>
          </a:solidFill>
          <a:ln w="635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95519" y="4545806"/>
            <a:ext cx="2446325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App Development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95519" y="4873642"/>
            <a:ext cx="2446325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dirty="0">
                <a:solidFill>
                  <a:srgbClr val="7F7F7F"/>
                </a:solidFill>
                <a:latin typeface="Source Sans Pro" charset="0"/>
                <a:ea typeface="Source Sans Pro" charset="0"/>
                <a:cs typeface="Source Sans Pro" charset="0"/>
              </a:rPr>
              <a:t>Developers to accelerate the app development.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9134122" y="4237509"/>
            <a:ext cx="1369114" cy="0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95518" y="1953697"/>
            <a:ext cx="24463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3"/>
                </a:solidFill>
                <a:latin typeface="Source Sans Pro" charset="0"/>
                <a:ea typeface="Source Sans Pro" charset="0"/>
                <a:cs typeface="Source Sans Pro" charset="0"/>
              </a:rPr>
              <a:t>APP</a:t>
            </a:r>
          </a:p>
        </p:txBody>
      </p:sp>
      <p:sp>
        <p:nvSpPr>
          <p:cNvPr id="40" name="Freeform 457"/>
          <p:cNvSpPr>
            <a:spLocks noEditPoints="1"/>
          </p:cNvSpPr>
          <p:nvPr/>
        </p:nvSpPr>
        <p:spPr bwMode="auto">
          <a:xfrm>
            <a:off x="9411286" y="3135392"/>
            <a:ext cx="814787" cy="740276"/>
          </a:xfrm>
          <a:custGeom>
            <a:avLst/>
            <a:gdLst>
              <a:gd name="T0" fmla="*/ 186 w 186"/>
              <a:gd name="T1" fmla="*/ 51 h 169"/>
              <a:gd name="T2" fmla="*/ 173 w 186"/>
              <a:gd name="T3" fmla="*/ 38 h 169"/>
              <a:gd name="T4" fmla="*/ 164 w 186"/>
              <a:gd name="T5" fmla="*/ 42 h 169"/>
              <a:gd name="T6" fmla="*/ 59 w 186"/>
              <a:gd name="T7" fmla="*/ 148 h 169"/>
              <a:gd name="T8" fmla="*/ 55 w 186"/>
              <a:gd name="T9" fmla="*/ 157 h 169"/>
              <a:gd name="T10" fmla="*/ 68 w 186"/>
              <a:gd name="T11" fmla="*/ 169 h 169"/>
              <a:gd name="T12" fmla="*/ 77 w 186"/>
              <a:gd name="T13" fmla="*/ 165 h 169"/>
              <a:gd name="T14" fmla="*/ 182 w 186"/>
              <a:gd name="T15" fmla="*/ 60 h 169"/>
              <a:gd name="T16" fmla="*/ 186 w 186"/>
              <a:gd name="T17" fmla="*/ 51 h 169"/>
              <a:gd name="T18" fmla="*/ 176 w 186"/>
              <a:gd name="T19" fmla="*/ 54 h 169"/>
              <a:gd name="T20" fmla="*/ 156 w 186"/>
              <a:gd name="T21" fmla="*/ 74 h 169"/>
              <a:gd name="T22" fmla="*/ 150 w 186"/>
              <a:gd name="T23" fmla="*/ 68 h 169"/>
              <a:gd name="T24" fmla="*/ 170 w 186"/>
              <a:gd name="T25" fmla="*/ 48 h 169"/>
              <a:gd name="T26" fmla="*/ 173 w 186"/>
              <a:gd name="T27" fmla="*/ 47 h 169"/>
              <a:gd name="T28" fmla="*/ 177 w 186"/>
              <a:gd name="T29" fmla="*/ 51 h 169"/>
              <a:gd name="T30" fmla="*/ 176 w 186"/>
              <a:gd name="T31" fmla="*/ 54 h 169"/>
              <a:gd name="T32" fmla="*/ 68 w 186"/>
              <a:gd name="T33" fmla="*/ 127 h 169"/>
              <a:gd name="T34" fmla="*/ 13 w 186"/>
              <a:gd name="T35" fmla="*/ 127 h 169"/>
              <a:gd name="T36" fmla="*/ 9 w 186"/>
              <a:gd name="T37" fmla="*/ 123 h 169"/>
              <a:gd name="T38" fmla="*/ 13 w 186"/>
              <a:gd name="T39" fmla="*/ 119 h 169"/>
              <a:gd name="T40" fmla="*/ 76 w 186"/>
              <a:gd name="T41" fmla="*/ 119 h 169"/>
              <a:gd name="T42" fmla="*/ 110 w 186"/>
              <a:gd name="T43" fmla="*/ 85 h 169"/>
              <a:gd name="T44" fmla="*/ 34 w 186"/>
              <a:gd name="T45" fmla="*/ 85 h 169"/>
              <a:gd name="T46" fmla="*/ 34 w 186"/>
              <a:gd name="T47" fmla="*/ 9 h 169"/>
              <a:gd name="T48" fmla="*/ 152 w 186"/>
              <a:gd name="T49" fmla="*/ 9 h 169"/>
              <a:gd name="T50" fmla="*/ 152 w 186"/>
              <a:gd name="T51" fmla="*/ 42 h 169"/>
              <a:gd name="T52" fmla="*/ 161 w 186"/>
              <a:gd name="T53" fmla="*/ 34 h 169"/>
              <a:gd name="T54" fmla="*/ 161 w 186"/>
              <a:gd name="T55" fmla="*/ 5 h 169"/>
              <a:gd name="T56" fmla="*/ 156 w 186"/>
              <a:gd name="T57" fmla="*/ 0 h 169"/>
              <a:gd name="T58" fmla="*/ 30 w 186"/>
              <a:gd name="T59" fmla="*/ 0 h 169"/>
              <a:gd name="T60" fmla="*/ 26 w 186"/>
              <a:gd name="T61" fmla="*/ 5 h 169"/>
              <a:gd name="T62" fmla="*/ 26 w 186"/>
              <a:gd name="T63" fmla="*/ 110 h 169"/>
              <a:gd name="T64" fmla="*/ 13 w 186"/>
              <a:gd name="T65" fmla="*/ 110 h 169"/>
              <a:gd name="T66" fmla="*/ 0 w 186"/>
              <a:gd name="T67" fmla="*/ 123 h 169"/>
              <a:gd name="T68" fmla="*/ 13 w 186"/>
              <a:gd name="T69" fmla="*/ 135 h 169"/>
              <a:gd name="T70" fmla="*/ 59 w 186"/>
              <a:gd name="T71" fmla="*/ 135 h 169"/>
              <a:gd name="T72" fmla="*/ 68 w 186"/>
              <a:gd name="T73" fmla="*/ 127 h 169"/>
              <a:gd name="T74" fmla="*/ 173 w 186"/>
              <a:gd name="T75" fmla="*/ 110 h 169"/>
              <a:gd name="T76" fmla="*/ 161 w 186"/>
              <a:gd name="T77" fmla="*/ 110 h 169"/>
              <a:gd name="T78" fmla="*/ 161 w 186"/>
              <a:gd name="T79" fmla="*/ 94 h 169"/>
              <a:gd name="T80" fmla="*/ 136 w 186"/>
              <a:gd name="T81" fmla="*/ 119 h 169"/>
              <a:gd name="T82" fmla="*/ 173 w 186"/>
              <a:gd name="T83" fmla="*/ 119 h 169"/>
              <a:gd name="T84" fmla="*/ 177 w 186"/>
              <a:gd name="T85" fmla="*/ 123 h 169"/>
              <a:gd name="T86" fmla="*/ 173 w 186"/>
              <a:gd name="T87" fmla="*/ 127 h 169"/>
              <a:gd name="T88" fmla="*/ 127 w 186"/>
              <a:gd name="T89" fmla="*/ 127 h 169"/>
              <a:gd name="T90" fmla="*/ 119 w 186"/>
              <a:gd name="T91" fmla="*/ 135 h 169"/>
              <a:gd name="T92" fmla="*/ 173 w 186"/>
              <a:gd name="T93" fmla="*/ 135 h 169"/>
              <a:gd name="T94" fmla="*/ 186 w 186"/>
              <a:gd name="T95" fmla="*/ 123 h 169"/>
              <a:gd name="T96" fmla="*/ 173 w 186"/>
              <a:gd name="T97" fmla="*/ 11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6" h="169">
                <a:moveTo>
                  <a:pt x="186" y="51"/>
                </a:moveTo>
                <a:cubicBezTo>
                  <a:pt x="186" y="44"/>
                  <a:pt x="180" y="38"/>
                  <a:pt x="173" y="38"/>
                </a:cubicBezTo>
                <a:cubicBezTo>
                  <a:pt x="170" y="38"/>
                  <a:pt x="167" y="40"/>
                  <a:pt x="164" y="42"/>
                </a:cubicBezTo>
                <a:cubicBezTo>
                  <a:pt x="59" y="148"/>
                  <a:pt x="59" y="148"/>
                  <a:pt x="59" y="148"/>
                </a:cubicBezTo>
                <a:cubicBezTo>
                  <a:pt x="57" y="150"/>
                  <a:pt x="55" y="153"/>
                  <a:pt x="55" y="157"/>
                </a:cubicBezTo>
                <a:cubicBezTo>
                  <a:pt x="55" y="164"/>
                  <a:pt x="61" y="169"/>
                  <a:pt x="68" y="169"/>
                </a:cubicBezTo>
                <a:cubicBezTo>
                  <a:pt x="71" y="169"/>
                  <a:pt x="74" y="168"/>
                  <a:pt x="77" y="165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85" y="58"/>
                  <a:pt x="186" y="55"/>
                  <a:pt x="186" y="51"/>
                </a:cubicBezTo>
                <a:close/>
                <a:moveTo>
                  <a:pt x="176" y="54"/>
                </a:moveTo>
                <a:cubicBezTo>
                  <a:pt x="156" y="74"/>
                  <a:pt x="156" y="74"/>
                  <a:pt x="156" y="74"/>
                </a:cubicBezTo>
                <a:cubicBezTo>
                  <a:pt x="150" y="68"/>
                  <a:pt x="150" y="68"/>
                  <a:pt x="150" y="68"/>
                </a:cubicBezTo>
                <a:cubicBezTo>
                  <a:pt x="170" y="48"/>
                  <a:pt x="170" y="48"/>
                  <a:pt x="170" y="48"/>
                </a:cubicBezTo>
                <a:cubicBezTo>
                  <a:pt x="171" y="47"/>
                  <a:pt x="172" y="47"/>
                  <a:pt x="173" y="47"/>
                </a:cubicBezTo>
                <a:cubicBezTo>
                  <a:pt x="176" y="47"/>
                  <a:pt x="177" y="49"/>
                  <a:pt x="177" y="51"/>
                </a:cubicBezTo>
                <a:cubicBezTo>
                  <a:pt x="177" y="52"/>
                  <a:pt x="177" y="53"/>
                  <a:pt x="176" y="54"/>
                </a:cubicBezTo>
                <a:close/>
                <a:moveTo>
                  <a:pt x="68" y="127"/>
                </a:moveTo>
                <a:cubicBezTo>
                  <a:pt x="13" y="127"/>
                  <a:pt x="13" y="127"/>
                  <a:pt x="13" y="127"/>
                </a:cubicBezTo>
                <a:cubicBezTo>
                  <a:pt x="11" y="127"/>
                  <a:pt x="9" y="125"/>
                  <a:pt x="9" y="123"/>
                </a:cubicBezTo>
                <a:cubicBezTo>
                  <a:pt x="9" y="120"/>
                  <a:pt x="11" y="119"/>
                  <a:pt x="13" y="119"/>
                </a:cubicBezTo>
                <a:cubicBezTo>
                  <a:pt x="76" y="119"/>
                  <a:pt x="76" y="119"/>
                  <a:pt x="76" y="119"/>
                </a:cubicBezTo>
                <a:cubicBezTo>
                  <a:pt x="110" y="85"/>
                  <a:pt x="110" y="85"/>
                  <a:pt x="110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9"/>
                  <a:pt x="34" y="9"/>
                  <a:pt x="34" y="9"/>
                </a:cubicBezTo>
                <a:cubicBezTo>
                  <a:pt x="152" y="9"/>
                  <a:pt x="152" y="9"/>
                  <a:pt x="152" y="9"/>
                </a:cubicBezTo>
                <a:cubicBezTo>
                  <a:pt x="152" y="42"/>
                  <a:pt x="152" y="42"/>
                  <a:pt x="152" y="42"/>
                </a:cubicBezTo>
                <a:cubicBezTo>
                  <a:pt x="161" y="34"/>
                  <a:pt x="161" y="34"/>
                  <a:pt x="161" y="34"/>
                </a:cubicBezTo>
                <a:cubicBezTo>
                  <a:pt x="161" y="5"/>
                  <a:pt x="161" y="5"/>
                  <a:pt x="161" y="5"/>
                </a:cubicBezTo>
                <a:cubicBezTo>
                  <a:pt x="161" y="2"/>
                  <a:pt x="159" y="0"/>
                  <a:pt x="15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0"/>
                  <a:pt x="26" y="2"/>
                  <a:pt x="26" y="5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6" y="110"/>
                  <a:pt x="0" y="116"/>
                  <a:pt x="0" y="123"/>
                </a:cubicBezTo>
                <a:cubicBezTo>
                  <a:pt x="0" y="130"/>
                  <a:pt x="6" y="135"/>
                  <a:pt x="13" y="135"/>
                </a:cubicBezTo>
                <a:cubicBezTo>
                  <a:pt x="59" y="135"/>
                  <a:pt x="59" y="135"/>
                  <a:pt x="59" y="135"/>
                </a:cubicBezTo>
                <a:lnTo>
                  <a:pt x="68" y="127"/>
                </a:lnTo>
                <a:close/>
                <a:moveTo>
                  <a:pt x="173" y="110"/>
                </a:moveTo>
                <a:cubicBezTo>
                  <a:pt x="161" y="110"/>
                  <a:pt x="161" y="110"/>
                  <a:pt x="161" y="110"/>
                </a:cubicBezTo>
                <a:cubicBezTo>
                  <a:pt x="161" y="94"/>
                  <a:pt x="161" y="94"/>
                  <a:pt x="161" y="94"/>
                </a:cubicBezTo>
                <a:cubicBezTo>
                  <a:pt x="136" y="119"/>
                  <a:pt x="136" y="119"/>
                  <a:pt x="136" y="119"/>
                </a:cubicBezTo>
                <a:cubicBezTo>
                  <a:pt x="173" y="119"/>
                  <a:pt x="173" y="119"/>
                  <a:pt x="173" y="119"/>
                </a:cubicBezTo>
                <a:cubicBezTo>
                  <a:pt x="176" y="119"/>
                  <a:pt x="177" y="120"/>
                  <a:pt x="177" y="123"/>
                </a:cubicBezTo>
                <a:cubicBezTo>
                  <a:pt x="177" y="125"/>
                  <a:pt x="176" y="127"/>
                  <a:pt x="173" y="127"/>
                </a:cubicBezTo>
                <a:cubicBezTo>
                  <a:pt x="127" y="127"/>
                  <a:pt x="127" y="127"/>
                  <a:pt x="127" y="127"/>
                </a:cubicBezTo>
                <a:cubicBezTo>
                  <a:pt x="119" y="135"/>
                  <a:pt x="119" y="135"/>
                  <a:pt x="119" y="135"/>
                </a:cubicBezTo>
                <a:cubicBezTo>
                  <a:pt x="173" y="135"/>
                  <a:pt x="173" y="135"/>
                  <a:pt x="173" y="135"/>
                </a:cubicBezTo>
                <a:cubicBezTo>
                  <a:pt x="180" y="135"/>
                  <a:pt x="186" y="130"/>
                  <a:pt x="186" y="123"/>
                </a:cubicBezTo>
                <a:cubicBezTo>
                  <a:pt x="186" y="116"/>
                  <a:pt x="180" y="110"/>
                  <a:pt x="173" y="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0828" y="596410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90054"/>
                </a:solidFill>
              </a:rPr>
              <a:t>50%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24780" y="594360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90054"/>
                </a:solidFill>
              </a:rPr>
              <a:t>20%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01664" y="6008457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90054"/>
                </a:solidFill>
              </a:rPr>
              <a:t>30%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11106" y="6408280"/>
            <a:ext cx="449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Fund Required </a:t>
            </a:r>
            <a:r>
              <a:rPr lang="en-US"/>
              <a:t>:</a:t>
            </a:r>
            <a:r>
              <a:rPr lang="en-US" b="1">
                <a:solidFill>
                  <a:schemeClr val="accent1"/>
                </a:solidFill>
              </a:rPr>
              <a:t>10Lacks.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751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19" y="3843037"/>
            <a:ext cx="9690561" cy="611872"/>
          </a:xfrm>
        </p:spPr>
        <p:txBody>
          <a:bodyPr>
            <a:noAutofit/>
          </a:bodyPr>
          <a:lstStyle/>
          <a:p>
            <a:r>
              <a:rPr lang="en-US" sz="4800" dirty="0">
                <a:latin typeface="Source Sans Pro" panose="020B0503030403020204" pitchFamily="34" charset="0"/>
              </a:rPr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09119" y="3263827"/>
            <a:ext cx="9690561" cy="338138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latin typeface="Source Sans Pro" panose="020B0503030403020204" pitchFamily="34" charset="0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>
                <a:latin typeface="Source Sans Pro" panose="020B0503030403020204" pitchFamily="34" charset="0"/>
              </a:rPr>
              <a:t>14</a:t>
            </a:fld>
            <a:endParaRPr lang="en-US" dirty="0">
              <a:latin typeface="Source Sans Pro" panose="020B0503030403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86845" y="1237327"/>
            <a:ext cx="1156547" cy="1389208"/>
            <a:chOff x="6477000" y="4394201"/>
            <a:chExt cx="528638" cy="633413"/>
          </a:xfrm>
        </p:grpSpPr>
        <p:sp>
          <p:nvSpPr>
            <p:cNvPr id="25" name="Freeform 123"/>
            <p:cNvSpPr>
              <a:spLocks/>
            </p:cNvSpPr>
            <p:nvPr/>
          </p:nvSpPr>
          <p:spPr bwMode="auto">
            <a:xfrm>
              <a:off x="6646863" y="4394201"/>
              <a:ext cx="358775" cy="481013"/>
            </a:xfrm>
            <a:custGeom>
              <a:avLst/>
              <a:gdLst>
                <a:gd name="T0" fmla="*/ 26 w 611"/>
                <a:gd name="T1" fmla="*/ 821 h 821"/>
                <a:gd name="T2" fmla="*/ 0 w 611"/>
                <a:gd name="T3" fmla="*/ 796 h 821"/>
                <a:gd name="T4" fmla="*/ 0 w 611"/>
                <a:gd name="T5" fmla="*/ 27 h 821"/>
                <a:gd name="T6" fmla="*/ 8 w 611"/>
                <a:gd name="T7" fmla="*/ 6 h 821"/>
                <a:gd name="T8" fmla="*/ 30 w 611"/>
                <a:gd name="T9" fmla="*/ 4 h 821"/>
                <a:gd name="T10" fmla="*/ 595 w 611"/>
                <a:gd name="T11" fmla="*/ 238 h 821"/>
                <a:gd name="T12" fmla="*/ 611 w 611"/>
                <a:gd name="T13" fmla="*/ 261 h 821"/>
                <a:gd name="T14" fmla="*/ 595 w 611"/>
                <a:gd name="T15" fmla="*/ 285 h 821"/>
                <a:gd name="T16" fmla="*/ 96 w 611"/>
                <a:gd name="T17" fmla="*/ 505 h 821"/>
                <a:gd name="T18" fmla="*/ 62 w 611"/>
                <a:gd name="T19" fmla="*/ 492 h 821"/>
                <a:gd name="T20" fmla="*/ 76 w 611"/>
                <a:gd name="T21" fmla="*/ 458 h 821"/>
                <a:gd name="T22" fmla="*/ 523 w 611"/>
                <a:gd name="T23" fmla="*/ 262 h 821"/>
                <a:gd name="T24" fmla="*/ 52 w 611"/>
                <a:gd name="T25" fmla="*/ 66 h 821"/>
                <a:gd name="T26" fmla="*/ 52 w 611"/>
                <a:gd name="T27" fmla="*/ 796 h 821"/>
                <a:gd name="T28" fmla="*/ 26 w 611"/>
                <a:gd name="T2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1" h="821">
                  <a:moveTo>
                    <a:pt x="26" y="821"/>
                  </a:moveTo>
                  <a:cubicBezTo>
                    <a:pt x="12" y="821"/>
                    <a:pt x="0" y="810"/>
                    <a:pt x="0" y="79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1" y="11"/>
                    <a:pt x="8" y="6"/>
                  </a:cubicBezTo>
                  <a:cubicBezTo>
                    <a:pt x="15" y="1"/>
                    <a:pt x="22" y="0"/>
                    <a:pt x="30" y="4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605" y="242"/>
                    <a:pt x="611" y="251"/>
                    <a:pt x="611" y="261"/>
                  </a:cubicBezTo>
                  <a:cubicBezTo>
                    <a:pt x="611" y="271"/>
                    <a:pt x="605" y="281"/>
                    <a:pt x="595" y="285"/>
                  </a:cubicBezTo>
                  <a:cubicBezTo>
                    <a:pt x="96" y="505"/>
                    <a:pt x="96" y="505"/>
                    <a:pt x="96" y="505"/>
                  </a:cubicBezTo>
                  <a:cubicBezTo>
                    <a:pt x="83" y="511"/>
                    <a:pt x="68" y="505"/>
                    <a:pt x="62" y="492"/>
                  </a:cubicBezTo>
                  <a:cubicBezTo>
                    <a:pt x="57" y="479"/>
                    <a:pt x="63" y="464"/>
                    <a:pt x="76" y="458"/>
                  </a:cubicBezTo>
                  <a:cubicBezTo>
                    <a:pt x="523" y="262"/>
                    <a:pt x="523" y="262"/>
                    <a:pt x="523" y="262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796"/>
                    <a:pt x="52" y="796"/>
                    <a:pt x="52" y="796"/>
                  </a:cubicBezTo>
                  <a:cubicBezTo>
                    <a:pt x="52" y="810"/>
                    <a:pt x="40" y="821"/>
                    <a:pt x="26" y="8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 panose="020B0503030403020204" pitchFamily="34" charset="0"/>
              </a:endParaRPr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6538913" y="4845051"/>
              <a:ext cx="266700" cy="109538"/>
            </a:xfrm>
            <a:custGeom>
              <a:avLst/>
              <a:gdLst>
                <a:gd name="T0" fmla="*/ 228 w 456"/>
                <a:gd name="T1" fmla="*/ 185 h 185"/>
                <a:gd name="T2" fmla="*/ 0 w 456"/>
                <a:gd name="T3" fmla="*/ 26 h 185"/>
                <a:gd name="T4" fmla="*/ 26 w 456"/>
                <a:gd name="T5" fmla="*/ 0 h 185"/>
                <a:gd name="T6" fmla="*/ 51 w 456"/>
                <a:gd name="T7" fmla="*/ 26 h 185"/>
                <a:gd name="T8" fmla="*/ 228 w 456"/>
                <a:gd name="T9" fmla="*/ 134 h 185"/>
                <a:gd name="T10" fmla="*/ 404 w 456"/>
                <a:gd name="T11" fmla="*/ 26 h 185"/>
                <a:gd name="T12" fmla="*/ 430 w 456"/>
                <a:gd name="T13" fmla="*/ 0 h 185"/>
                <a:gd name="T14" fmla="*/ 456 w 456"/>
                <a:gd name="T15" fmla="*/ 26 h 185"/>
                <a:gd name="T16" fmla="*/ 228 w 456"/>
                <a:gd name="T1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185">
                  <a:moveTo>
                    <a:pt x="228" y="185"/>
                  </a:moveTo>
                  <a:cubicBezTo>
                    <a:pt x="100" y="185"/>
                    <a:pt x="0" y="115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84"/>
                    <a:pt x="132" y="134"/>
                    <a:pt x="228" y="134"/>
                  </a:cubicBezTo>
                  <a:cubicBezTo>
                    <a:pt x="324" y="134"/>
                    <a:pt x="404" y="84"/>
                    <a:pt x="404" y="26"/>
                  </a:cubicBezTo>
                  <a:cubicBezTo>
                    <a:pt x="404" y="12"/>
                    <a:pt x="416" y="0"/>
                    <a:pt x="430" y="0"/>
                  </a:cubicBezTo>
                  <a:cubicBezTo>
                    <a:pt x="444" y="0"/>
                    <a:pt x="456" y="12"/>
                    <a:pt x="456" y="26"/>
                  </a:cubicBezTo>
                  <a:cubicBezTo>
                    <a:pt x="456" y="115"/>
                    <a:pt x="356" y="185"/>
                    <a:pt x="228" y="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 panose="020B0503030403020204" pitchFamily="34" charset="0"/>
              </a:endParaRPr>
            </a:p>
          </p:txBody>
        </p:sp>
        <p:sp>
          <p:nvSpPr>
            <p:cNvPr id="27" name="Freeform 125"/>
            <p:cNvSpPr>
              <a:spLocks/>
            </p:cNvSpPr>
            <p:nvPr/>
          </p:nvSpPr>
          <p:spPr bwMode="auto">
            <a:xfrm>
              <a:off x="6477000" y="4778376"/>
              <a:ext cx="392113" cy="249238"/>
            </a:xfrm>
            <a:custGeom>
              <a:avLst/>
              <a:gdLst>
                <a:gd name="T0" fmla="*/ 334 w 668"/>
                <a:gd name="T1" fmla="*/ 425 h 425"/>
                <a:gd name="T2" fmla="*/ 0 w 668"/>
                <a:gd name="T3" fmla="*/ 196 h 425"/>
                <a:gd name="T4" fmla="*/ 139 w 668"/>
                <a:gd name="T5" fmla="*/ 9 h 425"/>
                <a:gd name="T6" fmla="*/ 173 w 668"/>
                <a:gd name="T7" fmla="*/ 21 h 425"/>
                <a:gd name="T8" fmla="*/ 162 w 668"/>
                <a:gd name="T9" fmla="*/ 55 h 425"/>
                <a:gd name="T10" fmla="*/ 51 w 668"/>
                <a:gd name="T11" fmla="*/ 196 h 425"/>
                <a:gd name="T12" fmla="*/ 334 w 668"/>
                <a:gd name="T13" fmla="*/ 374 h 425"/>
                <a:gd name="T14" fmla="*/ 616 w 668"/>
                <a:gd name="T15" fmla="*/ 196 h 425"/>
                <a:gd name="T16" fmla="*/ 499 w 668"/>
                <a:gd name="T17" fmla="*/ 52 h 425"/>
                <a:gd name="T18" fmla="*/ 487 w 668"/>
                <a:gd name="T19" fmla="*/ 18 h 425"/>
                <a:gd name="T20" fmla="*/ 521 w 668"/>
                <a:gd name="T21" fmla="*/ 5 h 425"/>
                <a:gd name="T22" fmla="*/ 668 w 668"/>
                <a:gd name="T23" fmla="*/ 196 h 425"/>
                <a:gd name="T24" fmla="*/ 334 w 668"/>
                <a:gd name="T2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8" h="425">
                  <a:moveTo>
                    <a:pt x="334" y="425"/>
                  </a:moveTo>
                  <a:cubicBezTo>
                    <a:pt x="150" y="425"/>
                    <a:pt x="0" y="322"/>
                    <a:pt x="0" y="196"/>
                  </a:cubicBezTo>
                  <a:cubicBezTo>
                    <a:pt x="0" y="122"/>
                    <a:pt x="52" y="52"/>
                    <a:pt x="139" y="9"/>
                  </a:cubicBezTo>
                  <a:cubicBezTo>
                    <a:pt x="152" y="3"/>
                    <a:pt x="167" y="8"/>
                    <a:pt x="173" y="21"/>
                  </a:cubicBezTo>
                  <a:cubicBezTo>
                    <a:pt x="180" y="34"/>
                    <a:pt x="174" y="49"/>
                    <a:pt x="162" y="55"/>
                  </a:cubicBezTo>
                  <a:cubicBezTo>
                    <a:pt x="93" y="89"/>
                    <a:pt x="51" y="142"/>
                    <a:pt x="51" y="196"/>
                  </a:cubicBezTo>
                  <a:cubicBezTo>
                    <a:pt x="51" y="294"/>
                    <a:pt x="178" y="374"/>
                    <a:pt x="334" y="374"/>
                  </a:cubicBezTo>
                  <a:cubicBezTo>
                    <a:pt x="490" y="374"/>
                    <a:pt x="616" y="294"/>
                    <a:pt x="616" y="196"/>
                  </a:cubicBezTo>
                  <a:cubicBezTo>
                    <a:pt x="616" y="140"/>
                    <a:pt x="573" y="86"/>
                    <a:pt x="499" y="52"/>
                  </a:cubicBezTo>
                  <a:cubicBezTo>
                    <a:pt x="487" y="46"/>
                    <a:pt x="481" y="31"/>
                    <a:pt x="487" y="18"/>
                  </a:cubicBezTo>
                  <a:cubicBezTo>
                    <a:pt x="493" y="5"/>
                    <a:pt x="508" y="0"/>
                    <a:pt x="521" y="5"/>
                  </a:cubicBezTo>
                  <a:cubicBezTo>
                    <a:pt x="613" y="48"/>
                    <a:pt x="668" y="119"/>
                    <a:pt x="668" y="196"/>
                  </a:cubicBezTo>
                  <a:cubicBezTo>
                    <a:pt x="668" y="322"/>
                    <a:pt x="518" y="425"/>
                    <a:pt x="334" y="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ource Sans Pro" panose="020B0503030403020204" pitchFamily="34" charset="0"/>
              </a:endParaRPr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>
          <a:xfrm>
            <a:off x="1168757" y="5992749"/>
            <a:ext cx="9690561" cy="6118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0" spc="-12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 sz="2800" dirty="0">
              <a:latin typeface="Source Sans Pro" panose="020B0503030403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64" y="1053295"/>
            <a:ext cx="2138615" cy="2138615"/>
          </a:xfrm>
          <a:prstGeom prst="rect">
            <a:avLst/>
          </a:prstGeom>
        </p:spPr>
      </p:pic>
      <p:pic>
        <p:nvPicPr>
          <p:cNvPr id="12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233" y="794905"/>
            <a:ext cx="3240241" cy="543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091337" y="6252444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proper nutrition is the new fitness solution.</a:t>
            </a:r>
          </a:p>
        </p:txBody>
      </p:sp>
    </p:spTree>
    <p:extLst>
      <p:ext uri="{BB962C8B-B14F-4D97-AF65-F5344CB8AC3E}">
        <p14:creationId xmlns:p14="http://schemas.microsoft.com/office/powerpoint/2010/main" val="13074693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>
                <a:latin typeface="Source Sans Pro" panose="020B0503030403020204" pitchFamily="34" charset="0"/>
              </a:rPr>
              <a:t>2</a:t>
            </a:fld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733" y="304800"/>
            <a:ext cx="9690562" cy="666141"/>
          </a:xfrm>
        </p:spPr>
        <p:txBody>
          <a:bodyPr>
            <a:no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PROBLEM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80" y="3779583"/>
            <a:ext cx="3420856" cy="34610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756557" y="2133600"/>
            <a:ext cx="2266962" cy="145226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250M+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62" y="3733025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Hypertensive Indians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93915" y="2148596"/>
            <a:ext cx="2266962" cy="145226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150M+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62043" y="2143835"/>
            <a:ext cx="2266962" cy="145226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50M+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90280" y="3733025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Diabetic Indians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2664" y="3733025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Obese Indians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0359" y="5727792"/>
            <a:ext cx="543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</a:t>
            </a:r>
            <a:r>
              <a:rPr lang="en-US" b="1" dirty="0">
                <a:solidFill>
                  <a:schemeClr val="accent1"/>
                </a:solidFill>
              </a:rPr>
              <a:t>450M</a:t>
            </a:r>
            <a:r>
              <a:rPr lang="en-US" dirty="0"/>
              <a:t> urban population of India.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86205" y="4861967"/>
            <a:ext cx="1415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>
                  <a:solidFill>
                    <a:srgbClr val="FF0000"/>
                  </a:solidFill>
                </a:ln>
                <a:solidFill>
                  <a:srgbClr val="E9005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Farisi" charset="-78"/>
                <a:cs typeface="Farisi" charset="-78"/>
              </a:rPr>
              <a:t>70%</a:t>
            </a:r>
            <a:endParaRPr lang="en-US" sz="4000" dirty="0">
              <a:ln w="0">
                <a:solidFill>
                  <a:srgbClr val="FF0000"/>
                </a:solidFill>
              </a:ln>
              <a:solidFill>
                <a:srgbClr val="E90054"/>
              </a:solidFill>
              <a:latin typeface="+mj-lt"/>
              <a:ea typeface="Farisi" charset="-78"/>
              <a:cs typeface="Farisi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3375" y="51435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036346" y="5140992"/>
            <a:ext cx="318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Farisi" charset="-78"/>
                <a:cs typeface="Farisi" charset="-78"/>
              </a:rPr>
              <a:t>of metropolitan  population</a:t>
            </a:r>
            <a:endParaRPr lang="en-US" sz="16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a typeface="Farisi" charset="-78"/>
              <a:cs typeface="Farisi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62078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733" y="-892889"/>
            <a:ext cx="9690562" cy="732755"/>
          </a:xfrm>
        </p:spPr>
        <p:txBody>
          <a:bodyPr>
            <a:no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PROBLEM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19" y="4579657"/>
            <a:ext cx="4132960" cy="236322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370998" y="1120831"/>
            <a:ext cx="18473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579835" y="1239272"/>
            <a:ext cx="18473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1294733" y="304800"/>
            <a:ext cx="9690562" cy="666141"/>
          </a:xfrm>
          <a:prstGeom prst="rect">
            <a:avLst/>
          </a:prstGeom>
        </p:spPr>
        <p:txBody>
          <a:bodyPr vert="horz" lIns="121725" tIns="60862" rIns="121725" bIns="60862" rtlCol="0" anchor="ctr">
            <a:noAutofit/>
          </a:bodyPr>
          <a:lstStyle>
            <a:lvl1pPr algn="ctr" defTabSz="1217249" rtl="0" eaLnBrk="1" latinLnBrk="0" hangingPunct="1">
              <a:spcBef>
                <a:spcPct val="0"/>
              </a:spcBef>
              <a:buNone/>
              <a:defRPr sz="4400" b="1" i="0" kern="0" spc="-12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</a:rPr>
              <a:t>PROBLEM</a:t>
            </a:r>
          </a:p>
        </p:txBody>
      </p:sp>
      <p:sp>
        <p:nvSpPr>
          <p:cNvPr id="163" name="Rectangle: Top Corners Rounded 7">
            <a:extLst>
              <a:ext uri="{FF2B5EF4-FFF2-40B4-BE49-F238E27FC236}">
                <a16:creationId xmlns:a16="http://schemas.microsoft.com/office/drawing/2014/main" id="{361838D2-BB1A-4411-AF23-A6BFC8049258}"/>
              </a:ext>
            </a:extLst>
          </p:cNvPr>
          <p:cNvSpPr/>
          <p:nvPr/>
        </p:nvSpPr>
        <p:spPr>
          <a:xfrm rot="5400000">
            <a:off x="412302" y="-658807"/>
            <a:ext cx="516835" cy="2590801"/>
          </a:xfrm>
          <a:prstGeom prst="round2SameRect">
            <a:avLst>
              <a:gd name="adj1" fmla="val 41707"/>
              <a:gd name="adj2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670719" y="393270"/>
            <a:ext cx="145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Tracking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350805" y="1371561"/>
            <a:ext cx="5562600" cy="54532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How do we track the </a:t>
            </a:r>
            <a:r>
              <a:rPr lang="en-US" sz="3600" dirty="0">
                <a:solidFill>
                  <a:srgbClr val="E60204"/>
                </a:solidFill>
              </a:rPr>
              <a:t>nutrition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25" y="2870411"/>
            <a:ext cx="1294590" cy="1294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581" y="4471548"/>
            <a:ext cx="260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Tedious Tracking Process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21304" y="2891866"/>
            <a:ext cx="1273135" cy="1273135"/>
            <a:chOff x="5534748" y="3733800"/>
            <a:chExt cx="1273135" cy="12731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748" y="3733800"/>
              <a:ext cx="1273135" cy="127313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9057" y="3788245"/>
              <a:ext cx="804516" cy="33088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4929731" y="4471548"/>
            <a:ext cx="2609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Unorganized &amp; Insufficient </a:t>
            </a:r>
            <a:r>
              <a:rPr lang="en-US"/>
              <a:t>Food Database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628" y="2886424"/>
            <a:ext cx="1531070" cy="153107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651714" y="4471548"/>
            <a:ext cx="260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 trained nutritionist</a:t>
            </a:r>
          </a:p>
        </p:txBody>
      </p:sp>
    </p:spTree>
    <p:extLst>
      <p:ext uri="{BB962C8B-B14F-4D97-AF65-F5344CB8AC3E}">
        <p14:creationId xmlns:p14="http://schemas.microsoft.com/office/powerpoint/2010/main" val="389909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280319" y="-228600"/>
            <a:ext cx="9690561" cy="2119574"/>
          </a:xfrm>
        </p:spPr>
        <p:txBody>
          <a:bodyPr/>
          <a:lstStyle/>
          <a:p>
            <a:r>
              <a:rPr lang="en-US" dirty="0"/>
              <a:t>OUR PRODUCT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99098" y="1327862"/>
            <a:ext cx="2121093" cy="34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OPEN CAMERA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94919" y="1508038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85919" y="1316572"/>
            <a:ext cx="2292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EASY TRACKING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10" y="1316571"/>
            <a:ext cx="2068195" cy="34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TAKE PICTURE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95319" y="1508038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19" y="2057399"/>
            <a:ext cx="4004780" cy="26698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19" y="3048000"/>
            <a:ext cx="3950188" cy="2633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55" y="4121624"/>
            <a:ext cx="3982081" cy="2487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: Top Corners Rounded 7">
            <a:extLst>
              <a:ext uri="{FF2B5EF4-FFF2-40B4-BE49-F238E27FC236}">
                <a16:creationId xmlns:a16="http://schemas.microsoft.com/office/drawing/2014/main" id="{361838D2-BB1A-4411-AF23-A6BFC8049258}"/>
              </a:ext>
            </a:extLst>
          </p:cNvPr>
          <p:cNvSpPr/>
          <p:nvPr/>
        </p:nvSpPr>
        <p:spPr>
          <a:xfrm rot="5400000">
            <a:off x="1410148" y="-1032561"/>
            <a:ext cx="516835" cy="3338306"/>
          </a:xfrm>
          <a:prstGeom prst="round2SameRect">
            <a:avLst>
              <a:gd name="adj1" fmla="val 41707"/>
              <a:gd name="adj2" fmla="val 0"/>
            </a:avLst>
          </a:prstGeom>
          <a:solidFill>
            <a:srgbClr val="F4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3" y="405759"/>
            <a:ext cx="362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#1.    Nutrition Tracker</a:t>
            </a:r>
          </a:p>
        </p:txBody>
      </p:sp>
    </p:spTree>
    <p:extLst>
      <p:ext uri="{BB962C8B-B14F-4D97-AF65-F5344CB8AC3E}">
        <p14:creationId xmlns:p14="http://schemas.microsoft.com/office/powerpoint/2010/main" val="215649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813719" y="110679"/>
            <a:ext cx="9690561" cy="1713656"/>
          </a:xfrm>
        </p:spPr>
        <p:txBody>
          <a:bodyPr/>
          <a:lstStyle/>
          <a:p>
            <a:r>
              <a:rPr lang="en-US" dirty="0"/>
              <a:t>OUR PRODUCT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id="{361838D2-BB1A-4411-AF23-A6BFC8049258}"/>
              </a:ext>
            </a:extLst>
          </p:cNvPr>
          <p:cNvSpPr/>
          <p:nvPr/>
        </p:nvSpPr>
        <p:spPr>
          <a:xfrm rot="5400000">
            <a:off x="1060294" y="-682122"/>
            <a:ext cx="516835" cy="2637427"/>
          </a:xfrm>
          <a:prstGeom prst="round2SameRect">
            <a:avLst>
              <a:gd name="adj1" fmla="val 41707"/>
              <a:gd name="adj2" fmla="val 0"/>
            </a:avLst>
          </a:prstGeom>
          <a:solidFill>
            <a:srgbClr val="F46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405759"/>
            <a:ext cx="260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#2.    AI Assistant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21726" y="3702463"/>
            <a:ext cx="2303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Fitness Assistant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09846" y="5799903"/>
            <a:ext cx="173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AI based food suggestions.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21663" y="5835110"/>
            <a:ext cx="200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Disease specific</a:t>
            </a:r>
            <a:br>
              <a:rPr lang="en-US" sz="1800" dirty="0"/>
            </a:br>
            <a:r>
              <a:rPr lang="en-US" sz="1800" dirty="0"/>
              <a:t> plans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24" y="1593468"/>
            <a:ext cx="2106208" cy="2106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biLevel thresh="25000"/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167" y="4589272"/>
            <a:ext cx="1190481" cy="1326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8182">
            <a:off x="3013487" y="4927718"/>
            <a:ext cx="779472" cy="7794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45191" y="5854351"/>
            <a:ext cx="184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Activity Tracking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84" y="4721738"/>
            <a:ext cx="1566486" cy="12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8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94" y="-152400"/>
            <a:ext cx="9690561" cy="1607297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710706" y="2217926"/>
            <a:ext cx="2789188" cy="2107851"/>
            <a:chOff x="3525061" y="1210682"/>
            <a:chExt cx="2097079" cy="1580888"/>
          </a:xfrm>
        </p:grpSpPr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5347462" y="2255820"/>
              <a:ext cx="274678" cy="47622"/>
            </a:xfrm>
            <a:custGeom>
              <a:avLst/>
              <a:gdLst>
                <a:gd name="T0" fmla="*/ 58 w 64"/>
                <a:gd name="T1" fmla="*/ 0 h 11"/>
                <a:gd name="T2" fmla="*/ 6 w 64"/>
                <a:gd name="T3" fmla="*/ 0 h 11"/>
                <a:gd name="T4" fmla="*/ 0 w 64"/>
                <a:gd name="T5" fmla="*/ 5 h 11"/>
                <a:gd name="T6" fmla="*/ 6 w 64"/>
                <a:gd name="T7" fmla="*/ 11 h 11"/>
                <a:gd name="T8" fmla="*/ 58 w 64"/>
                <a:gd name="T9" fmla="*/ 11 h 11"/>
                <a:gd name="T10" fmla="*/ 64 w 64"/>
                <a:gd name="T11" fmla="*/ 5 h 11"/>
                <a:gd name="T12" fmla="*/ 58 w 6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1">
                  <a:moveTo>
                    <a:pt x="5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2" y="11"/>
                    <a:pt x="64" y="9"/>
                    <a:pt x="64" y="5"/>
                  </a:cubicBezTo>
                  <a:cubicBezTo>
                    <a:pt x="64" y="2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FFDC0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5275178" y="1763440"/>
              <a:ext cx="248316" cy="167528"/>
            </a:xfrm>
            <a:custGeom>
              <a:avLst/>
              <a:gdLst>
                <a:gd name="T0" fmla="*/ 6 w 58"/>
                <a:gd name="T1" fmla="*/ 39 h 39"/>
                <a:gd name="T2" fmla="*/ 9 w 58"/>
                <a:gd name="T3" fmla="*/ 38 h 39"/>
                <a:gd name="T4" fmla="*/ 54 w 58"/>
                <a:gd name="T5" fmla="*/ 12 h 39"/>
                <a:gd name="T6" fmla="*/ 56 w 58"/>
                <a:gd name="T7" fmla="*/ 4 h 39"/>
                <a:gd name="T8" fmla="*/ 48 w 58"/>
                <a:gd name="T9" fmla="*/ 2 h 39"/>
                <a:gd name="T10" fmla="*/ 3 w 58"/>
                <a:gd name="T11" fmla="*/ 28 h 39"/>
                <a:gd name="T12" fmla="*/ 1 w 58"/>
                <a:gd name="T13" fmla="*/ 36 h 39"/>
                <a:gd name="T14" fmla="*/ 6 w 58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9">
                  <a:moveTo>
                    <a:pt x="6" y="39"/>
                  </a:moveTo>
                  <a:cubicBezTo>
                    <a:pt x="7" y="39"/>
                    <a:pt x="8" y="38"/>
                    <a:pt x="9" y="38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7" y="10"/>
                    <a:pt x="58" y="6"/>
                    <a:pt x="56" y="4"/>
                  </a:cubicBezTo>
                  <a:cubicBezTo>
                    <a:pt x="55" y="1"/>
                    <a:pt x="51" y="0"/>
                    <a:pt x="48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0" y="30"/>
                    <a:pt x="0" y="33"/>
                    <a:pt x="1" y="36"/>
                  </a:cubicBezTo>
                  <a:cubicBezTo>
                    <a:pt x="2" y="38"/>
                    <a:pt x="4" y="39"/>
                    <a:pt x="6" y="39"/>
                  </a:cubicBezTo>
                  <a:close/>
                </a:path>
              </a:pathLst>
            </a:custGeom>
            <a:solidFill>
              <a:srgbClr val="FFDC0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979240" y="1351848"/>
              <a:ext cx="166678" cy="249166"/>
            </a:xfrm>
            <a:custGeom>
              <a:avLst/>
              <a:gdLst>
                <a:gd name="T0" fmla="*/ 3 w 39"/>
                <a:gd name="T1" fmla="*/ 57 h 58"/>
                <a:gd name="T2" fmla="*/ 6 w 39"/>
                <a:gd name="T3" fmla="*/ 58 h 58"/>
                <a:gd name="T4" fmla="*/ 11 w 39"/>
                <a:gd name="T5" fmla="*/ 55 h 58"/>
                <a:gd name="T6" fmla="*/ 37 w 39"/>
                <a:gd name="T7" fmla="*/ 9 h 58"/>
                <a:gd name="T8" fmla="*/ 35 w 39"/>
                <a:gd name="T9" fmla="*/ 1 h 58"/>
                <a:gd name="T10" fmla="*/ 27 w 39"/>
                <a:gd name="T11" fmla="*/ 3 h 58"/>
                <a:gd name="T12" fmla="*/ 1 w 39"/>
                <a:gd name="T13" fmla="*/ 49 h 58"/>
                <a:gd name="T14" fmla="*/ 3 w 39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58">
                  <a:moveTo>
                    <a:pt x="3" y="57"/>
                  </a:moveTo>
                  <a:cubicBezTo>
                    <a:pt x="4" y="57"/>
                    <a:pt x="5" y="58"/>
                    <a:pt x="6" y="58"/>
                  </a:cubicBezTo>
                  <a:cubicBezTo>
                    <a:pt x="8" y="58"/>
                    <a:pt x="10" y="56"/>
                    <a:pt x="11" y="55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9" y="6"/>
                    <a:pt x="38" y="3"/>
                    <a:pt x="35" y="1"/>
                  </a:cubicBezTo>
                  <a:cubicBezTo>
                    <a:pt x="32" y="0"/>
                    <a:pt x="29" y="1"/>
                    <a:pt x="27" y="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2"/>
                    <a:pt x="1" y="55"/>
                    <a:pt x="3" y="57"/>
                  </a:cubicBezTo>
                  <a:close/>
                </a:path>
              </a:pathLst>
            </a:custGeom>
            <a:solidFill>
              <a:srgbClr val="FFDC0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576935" y="1742180"/>
              <a:ext cx="252568" cy="166678"/>
            </a:xfrm>
            <a:custGeom>
              <a:avLst/>
              <a:gdLst>
                <a:gd name="T0" fmla="*/ 55 w 59"/>
                <a:gd name="T1" fmla="*/ 28 h 39"/>
                <a:gd name="T2" fmla="*/ 10 w 59"/>
                <a:gd name="T3" fmla="*/ 1 h 39"/>
                <a:gd name="T4" fmla="*/ 2 w 59"/>
                <a:gd name="T5" fmla="*/ 4 h 39"/>
                <a:gd name="T6" fmla="*/ 4 w 59"/>
                <a:gd name="T7" fmla="*/ 11 h 39"/>
                <a:gd name="T8" fmla="*/ 49 w 59"/>
                <a:gd name="T9" fmla="*/ 38 h 39"/>
                <a:gd name="T10" fmla="*/ 52 w 59"/>
                <a:gd name="T11" fmla="*/ 39 h 39"/>
                <a:gd name="T12" fmla="*/ 57 w 59"/>
                <a:gd name="T13" fmla="*/ 36 h 39"/>
                <a:gd name="T14" fmla="*/ 55 w 59"/>
                <a:gd name="T15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39">
                  <a:moveTo>
                    <a:pt x="55" y="28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6"/>
                    <a:pt x="1" y="10"/>
                    <a:pt x="4" y="11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50" y="38"/>
                    <a:pt x="51" y="39"/>
                    <a:pt x="52" y="39"/>
                  </a:cubicBezTo>
                  <a:cubicBezTo>
                    <a:pt x="54" y="39"/>
                    <a:pt x="56" y="38"/>
                    <a:pt x="57" y="36"/>
                  </a:cubicBezTo>
                  <a:cubicBezTo>
                    <a:pt x="59" y="33"/>
                    <a:pt x="58" y="29"/>
                    <a:pt x="55" y="28"/>
                  </a:cubicBezTo>
                  <a:close/>
                </a:path>
              </a:pathLst>
            </a:custGeom>
            <a:solidFill>
              <a:srgbClr val="FFDC0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5275178" y="2603632"/>
              <a:ext cx="248316" cy="166678"/>
            </a:xfrm>
            <a:custGeom>
              <a:avLst/>
              <a:gdLst>
                <a:gd name="T0" fmla="*/ 54 w 58"/>
                <a:gd name="T1" fmla="*/ 28 h 39"/>
                <a:gd name="T2" fmla="*/ 9 w 58"/>
                <a:gd name="T3" fmla="*/ 2 h 39"/>
                <a:gd name="T4" fmla="*/ 1 w 58"/>
                <a:gd name="T5" fmla="*/ 4 h 39"/>
                <a:gd name="T6" fmla="*/ 3 w 58"/>
                <a:gd name="T7" fmla="*/ 12 h 39"/>
                <a:gd name="T8" fmla="*/ 48 w 58"/>
                <a:gd name="T9" fmla="*/ 38 h 39"/>
                <a:gd name="T10" fmla="*/ 51 w 58"/>
                <a:gd name="T11" fmla="*/ 39 h 39"/>
                <a:gd name="T12" fmla="*/ 56 w 58"/>
                <a:gd name="T13" fmla="*/ 36 h 39"/>
                <a:gd name="T14" fmla="*/ 54 w 58"/>
                <a:gd name="T15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9">
                  <a:moveTo>
                    <a:pt x="54" y="28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6" y="0"/>
                    <a:pt x="3" y="1"/>
                    <a:pt x="1" y="4"/>
                  </a:cubicBezTo>
                  <a:cubicBezTo>
                    <a:pt x="0" y="7"/>
                    <a:pt x="0" y="10"/>
                    <a:pt x="3" y="12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9" y="39"/>
                    <a:pt x="50" y="39"/>
                    <a:pt x="51" y="39"/>
                  </a:cubicBezTo>
                  <a:cubicBezTo>
                    <a:pt x="53" y="39"/>
                    <a:pt x="55" y="38"/>
                    <a:pt x="56" y="36"/>
                  </a:cubicBezTo>
                  <a:cubicBezTo>
                    <a:pt x="58" y="33"/>
                    <a:pt x="57" y="30"/>
                    <a:pt x="54" y="28"/>
                  </a:cubicBezTo>
                  <a:close/>
                </a:path>
              </a:pathLst>
            </a:custGeom>
            <a:solidFill>
              <a:srgbClr val="FFDC0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3576935" y="2629144"/>
              <a:ext cx="252568" cy="162426"/>
            </a:xfrm>
            <a:custGeom>
              <a:avLst/>
              <a:gdLst>
                <a:gd name="T0" fmla="*/ 49 w 59"/>
                <a:gd name="T1" fmla="*/ 1 h 38"/>
                <a:gd name="T2" fmla="*/ 4 w 59"/>
                <a:gd name="T3" fmla="*/ 27 h 38"/>
                <a:gd name="T4" fmla="*/ 2 w 59"/>
                <a:gd name="T5" fmla="*/ 35 h 38"/>
                <a:gd name="T6" fmla="*/ 7 w 59"/>
                <a:gd name="T7" fmla="*/ 38 h 38"/>
                <a:gd name="T8" fmla="*/ 10 w 59"/>
                <a:gd name="T9" fmla="*/ 37 h 38"/>
                <a:gd name="T10" fmla="*/ 55 w 59"/>
                <a:gd name="T11" fmla="*/ 11 h 38"/>
                <a:gd name="T12" fmla="*/ 57 w 59"/>
                <a:gd name="T13" fmla="*/ 3 h 38"/>
                <a:gd name="T14" fmla="*/ 49 w 59"/>
                <a:gd name="T1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38">
                  <a:moveTo>
                    <a:pt x="49" y="1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1" y="29"/>
                    <a:pt x="0" y="33"/>
                    <a:pt x="2" y="35"/>
                  </a:cubicBezTo>
                  <a:cubicBezTo>
                    <a:pt x="3" y="37"/>
                    <a:pt x="5" y="38"/>
                    <a:pt x="7" y="38"/>
                  </a:cubicBezTo>
                  <a:cubicBezTo>
                    <a:pt x="8" y="38"/>
                    <a:pt x="9" y="38"/>
                    <a:pt x="10" y="37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8" y="9"/>
                    <a:pt x="59" y="6"/>
                    <a:pt x="57" y="3"/>
                  </a:cubicBezTo>
                  <a:cubicBezTo>
                    <a:pt x="56" y="0"/>
                    <a:pt x="52" y="0"/>
                    <a:pt x="49" y="1"/>
                  </a:cubicBezTo>
                  <a:close/>
                </a:path>
              </a:pathLst>
            </a:custGeom>
            <a:solidFill>
              <a:srgbClr val="FFDC0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3953661" y="1330588"/>
              <a:ext cx="171780" cy="244064"/>
            </a:xfrm>
            <a:custGeom>
              <a:avLst/>
              <a:gdLst>
                <a:gd name="T0" fmla="*/ 28 w 40"/>
                <a:gd name="T1" fmla="*/ 55 h 57"/>
                <a:gd name="T2" fmla="*/ 33 w 40"/>
                <a:gd name="T3" fmla="*/ 57 h 57"/>
                <a:gd name="T4" fmla="*/ 36 w 40"/>
                <a:gd name="T5" fmla="*/ 57 h 57"/>
                <a:gd name="T6" fmla="*/ 38 w 40"/>
                <a:gd name="T7" fmla="*/ 49 h 57"/>
                <a:gd name="T8" fmla="*/ 12 w 40"/>
                <a:gd name="T9" fmla="*/ 3 h 57"/>
                <a:gd name="T10" fmla="*/ 4 w 40"/>
                <a:gd name="T11" fmla="*/ 1 h 57"/>
                <a:gd name="T12" fmla="*/ 2 w 40"/>
                <a:gd name="T13" fmla="*/ 9 h 57"/>
                <a:gd name="T14" fmla="*/ 28 w 40"/>
                <a:gd name="T1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7">
                  <a:moveTo>
                    <a:pt x="28" y="55"/>
                  </a:moveTo>
                  <a:cubicBezTo>
                    <a:pt x="29" y="56"/>
                    <a:pt x="31" y="57"/>
                    <a:pt x="33" y="57"/>
                  </a:cubicBezTo>
                  <a:cubicBezTo>
                    <a:pt x="34" y="57"/>
                    <a:pt x="35" y="57"/>
                    <a:pt x="36" y="57"/>
                  </a:cubicBezTo>
                  <a:cubicBezTo>
                    <a:pt x="39" y="55"/>
                    <a:pt x="40" y="52"/>
                    <a:pt x="38" y="49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7" y="0"/>
                    <a:pt x="4" y="1"/>
                  </a:cubicBezTo>
                  <a:cubicBezTo>
                    <a:pt x="1" y="3"/>
                    <a:pt x="0" y="6"/>
                    <a:pt x="2" y="9"/>
                  </a:cubicBezTo>
                  <a:lnTo>
                    <a:pt x="28" y="55"/>
                  </a:lnTo>
                  <a:close/>
                </a:path>
              </a:pathLst>
            </a:custGeom>
            <a:solidFill>
              <a:srgbClr val="FFDC0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537033" y="1210682"/>
              <a:ext cx="47622" cy="274678"/>
            </a:xfrm>
            <a:custGeom>
              <a:avLst/>
              <a:gdLst>
                <a:gd name="T0" fmla="*/ 5 w 11"/>
                <a:gd name="T1" fmla="*/ 64 h 64"/>
                <a:gd name="T2" fmla="*/ 11 w 11"/>
                <a:gd name="T3" fmla="*/ 58 h 64"/>
                <a:gd name="T4" fmla="*/ 11 w 11"/>
                <a:gd name="T5" fmla="*/ 6 h 64"/>
                <a:gd name="T6" fmla="*/ 5 w 11"/>
                <a:gd name="T7" fmla="*/ 0 h 64"/>
                <a:gd name="T8" fmla="*/ 0 w 11"/>
                <a:gd name="T9" fmla="*/ 6 h 64"/>
                <a:gd name="T10" fmla="*/ 0 w 11"/>
                <a:gd name="T11" fmla="*/ 58 h 64"/>
                <a:gd name="T12" fmla="*/ 5 w 11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4">
                  <a:moveTo>
                    <a:pt x="5" y="64"/>
                  </a:moveTo>
                  <a:cubicBezTo>
                    <a:pt x="8" y="64"/>
                    <a:pt x="11" y="61"/>
                    <a:pt x="11" y="5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8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2" y="64"/>
                    <a:pt x="5" y="64"/>
                  </a:cubicBezTo>
                  <a:close/>
                </a:path>
              </a:pathLst>
            </a:custGeom>
            <a:solidFill>
              <a:srgbClr val="FFDC0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3525061" y="2255820"/>
              <a:ext cx="274678" cy="47622"/>
            </a:xfrm>
            <a:custGeom>
              <a:avLst/>
              <a:gdLst>
                <a:gd name="T0" fmla="*/ 64 w 64"/>
                <a:gd name="T1" fmla="*/ 5 h 11"/>
                <a:gd name="T2" fmla="*/ 58 w 64"/>
                <a:gd name="T3" fmla="*/ 0 h 11"/>
                <a:gd name="T4" fmla="*/ 6 w 64"/>
                <a:gd name="T5" fmla="*/ 0 h 11"/>
                <a:gd name="T6" fmla="*/ 0 w 64"/>
                <a:gd name="T7" fmla="*/ 5 h 11"/>
                <a:gd name="T8" fmla="*/ 6 w 64"/>
                <a:gd name="T9" fmla="*/ 11 h 11"/>
                <a:gd name="T10" fmla="*/ 58 w 64"/>
                <a:gd name="T11" fmla="*/ 11 h 11"/>
                <a:gd name="T12" fmla="*/ 64 w 64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1">
                  <a:moveTo>
                    <a:pt x="64" y="5"/>
                  </a:moveTo>
                  <a:cubicBezTo>
                    <a:pt x="64" y="2"/>
                    <a:pt x="61" y="0"/>
                    <a:pt x="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2" y="11"/>
                    <a:pt x="6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1" y="11"/>
                    <a:pt x="64" y="9"/>
                    <a:pt x="64" y="5"/>
                  </a:cubicBezTo>
                  <a:close/>
                </a:path>
              </a:pathLst>
            </a:custGeom>
            <a:solidFill>
              <a:srgbClr val="FFDC0D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7" name="Freeform 21"/>
          <p:cNvSpPr>
            <a:spLocks/>
          </p:cNvSpPr>
          <p:nvPr/>
        </p:nvSpPr>
        <p:spPr bwMode="auto">
          <a:xfrm>
            <a:off x="5267184" y="3242625"/>
            <a:ext cx="330269" cy="784659"/>
          </a:xfrm>
          <a:custGeom>
            <a:avLst/>
            <a:gdLst>
              <a:gd name="T0" fmla="*/ 54 w 58"/>
              <a:gd name="T1" fmla="*/ 14 h 108"/>
              <a:gd name="T2" fmla="*/ 50 w 58"/>
              <a:gd name="T3" fmla="*/ 96 h 108"/>
              <a:gd name="T4" fmla="*/ 48 w 58"/>
              <a:gd name="T5" fmla="*/ 107 h 108"/>
              <a:gd name="T6" fmla="*/ 44 w 58"/>
              <a:gd name="T7" fmla="*/ 108 h 108"/>
              <a:gd name="T8" fmla="*/ 38 w 58"/>
              <a:gd name="T9" fmla="*/ 104 h 108"/>
              <a:gd name="T10" fmla="*/ 45 w 58"/>
              <a:gd name="T11" fmla="*/ 3 h 108"/>
              <a:gd name="T12" fmla="*/ 55 w 58"/>
              <a:gd name="T13" fmla="*/ 4 h 108"/>
              <a:gd name="T14" fmla="*/ 54 w 58"/>
              <a:gd name="T15" fmla="*/ 1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108">
                <a:moveTo>
                  <a:pt x="54" y="14"/>
                </a:moveTo>
                <a:cubicBezTo>
                  <a:pt x="48" y="19"/>
                  <a:pt x="19" y="47"/>
                  <a:pt x="50" y="96"/>
                </a:cubicBezTo>
                <a:cubicBezTo>
                  <a:pt x="53" y="100"/>
                  <a:pt x="51" y="104"/>
                  <a:pt x="48" y="107"/>
                </a:cubicBezTo>
                <a:cubicBezTo>
                  <a:pt x="47" y="107"/>
                  <a:pt x="45" y="108"/>
                  <a:pt x="44" y="108"/>
                </a:cubicBezTo>
                <a:cubicBezTo>
                  <a:pt x="42" y="108"/>
                  <a:pt x="39" y="106"/>
                  <a:pt x="38" y="104"/>
                </a:cubicBezTo>
                <a:cubicBezTo>
                  <a:pt x="0" y="45"/>
                  <a:pt x="37" y="9"/>
                  <a:pt x="45" y="3"/>
                </a:cubicBezTo>
                <a:cubicBezTo>
                  <a:pt x="48" y="0"/>
                  <a:pt x="53" y="1"/>
                  <a:pt x="55" y="4"/>
                </a:cubicBezTo>
                <a:cubicBezTo>
                  <a:pt x="58" y="7"/>
                  <a:pt x="58" y="12"/>
                  <a:pt x="54" y="14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9058258" y="2487081"/>
            <a:ext cx="222901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Connection with most of the devices.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950900" y="2188799"/>
            <a:ext cx="2399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Sync With Any Tracker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53094" y="3814595"/>
            <a:ext cx="259522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Customized analytics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344647" y="3544047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Analytics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7174" y="5189450"/>
            <a:ext cx="222901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Family, friends sharing with leader board.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96635" y="4915534"/>
            <a:ext cx="1539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Leaderboards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96629" y="2396155"/>
            <a:ext cx="226376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Image processing based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26910" y="2062744"/>
            <a:ext cx="194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Nutrition Tracking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9924" y="3764369"/>
            <a:ext cx="2263766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Calories burn, steps count, pulse rates, sleep tracking.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45818" y="3430957"/>
            <a:ext cx="18278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Activity Tracking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4830" y="5098778"/>
            <a:ext cx="2263766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schemeClr val="bg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Food suggestion based on your health status.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1847" y="4793212"/>
            <a:ext cx="2736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Personalized Suggestions</a:t>
            </a: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462187" y="2074950"/>
            <a:ext cx="793438" cy="795406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2867281" y="3427208"/>
            <a:ext cx="793438" cy="795406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3465423" y="4760223"/>
            <a:ext cx="793438" cy="795406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Freeform 449"/>
          <p:cNvSpPr>
            <a:spLocks noEditPoints="1"/>
          </p:cNvSpPr>
          <p:nvPr/>
        </p:nvSpPr>
        <p:spPr bwMode="auto">
          <a:xfrm>
            <a:off x="3669865" y="2283986"/>
            <a:ext cx="377627" cy="377444"/>
          </a:xfrm>
          <a:custGeom>
            <a:avLst/>
            <a:gdLst>
              <a:gd name="T0" fmla="*/ 101 w 186"/>
              <a:gd name="T1" fmla="*/ 92 h 185"/>
              <a:gd name="T2" fmla="*/ 84 w 186"/>
              <a:gd name="T3" fmla="*/ 92 h 185"/>
              <a:gd name="T4" fmla="*/ 169 w 186"/>
              <a:gd name="T5" fmla="*/ 0 h 185"/>
              <a:gd name="T6" fmla="*/ 0 w 186"/>
              <a:gd name="T7" fmla="*/ 17 h 185"/>
              <a:gd name="T8" fmla="*/ 17 w 186"/>
              <a:gd name="T9" fmla="*/ 185 h 185"/>
              <a:gd name="T10" fmla="*/ 186 w 186"/>
              <a:gd name="T11" fmla="*/ 168 h 185"/>
              <a:gd name="T12" fmla="*/ 169 w 186"/>
              <a:gd name="T13" fmla="*/ 0 h 185"/>
              <a:gd name="T14" fmla="*/ 169 w 186"/>
              <a:gd name="T15" fmla="*/ 177 h 185"/>
              <a:gd name="T16" fmla="*/ 8 w 186"/>
              <a:gd name="T17" fmla="*/ 168 h 185"/>
              <a:gd name="T18" fmla="*/ 17 w 186"/>
              <a:gd name="T19" fmla="*/ 8 h 185"/>
              <a:gd name="T20" fmla="*/ 177 w 186"/>
              <a:gd name="T21" fmla="*/ 17 h 185"/>
              <a:gd name="T22" fmla="*/ 69 w 186"/>
              <a:gd name="T23" fmla="*/ 116 h 185"/>
              <a:gd name="T24" fmla="*/ 93 w 186"/>
              <a:gd name="T25" fmla="*/ 126 h 185"/>
              <a:gd name="T26" fmla="*/ 117 w 186"/>
              <a:gd name="T27" fmla="*/ 116 h 185"/>
              <a:gd name="T28" fmla="*/ 127 w 186"/>
              <a:gd name="T29" fmla="*/ 92 h 185"/>
              <a:gd name="T30" fmla="*/ 59 w 186"/>
              <a:gd name="T31" fmla="*/ 92 h 185"/>
              <a:gd name="T32" fmla="*/ 69 w 186"/>
              <a:gd name="T33" fmla="*/ 116 h 185"/>
              <a:gd name="T34" fmla="*/ 68 w 186"/>
              <a:gd name="T35" fmla="*/ 88 h 185"/>
              <a:gd name="T36" fmla="*/ 75 w 186"/>
              <a:gd name="T37" fmla="*/ 81 h 185"/>
              <a:gd name="T38" fmla="*/ 81 w 186"/>
              <a:gd name="T39" fmla="*/ 75 h 185"/>
              <a:gd name="T40" fmla="*/ 89 w 186"/>
              <a:gd name="T41" fmla="*/ 68 h 185"/>
              <a:gd name="T42" fmla="*/ 93 w 186"/>
              <a:gd name="T43" fmla="*/ 76 h 185"/>
              <a:gd name="T44" fmla="*/ 97 w 186"/>
              <a:gd name="T45" fmla="*/ 68 h 185"/>
              <a:gd name="T46" fmla="*/ 105 w 186"/>
              <a:gd name="T47" fmla="*/ 75 h 185"/>
              <a:gd name="T48" fmla="*/ 111 w 186"/>
              <a:gd name="T49" fmla="*/ 81 h 185"/>
              <a:gd name="T50" fmla="*/ 118 w 186"/>
              <a:gd name="T51" fmla="*/ 88 h 185"/>
              <a:gd name="T52" fmla="*/ 110 w 186"/>
              <a:gd name="T53" fmla="*/ 92 h 185"/>
              <a:gd name="T54" fmla="*/ 118 w 186"/>
              <a:gd name="T55" fmla="*/ 97 h 185"/>
              <a:gd name="T56" fmla="*/ 111 w 186"/>
              <a:gd name="T57" fmla="*/ 104 h 185"/>
              <a:gd name="T58" fmla="*/ 105 w 186"/>
              <a:gd name="T59" fmla="*/ 110 h 185"/>
              <a:gd name="T60" fmla="*/ 97 w 186"/>
              <a:gd name="T61" fmla="*/ 117 h 185"/>
              <a:gd name="T62" fmla="*/ 93 w 186"/>
              <a:gd name="T63" fmla="*/ 109 h 185"/>
              <a:gd name="T64" fmla="*/ 89 w 186"/>
              <a:gd name="T65" fmla="*/ 117 h 185"/>
              <a:gd name="T66" fmla="*/ 81 w 186"/>
              <a:gd name="T67" fmla="*/ 110 h 185"/>
              <a:gd name="T68" fmla="*/ 75 w 186"/>
              <a:gd name="T69" fmla="*/ 104 h 185"/>
              <a:gd name="T70" fmla="*/ 68 w 186"/>
              <a:gd name="T71" fmla="*/ 97 h 185"/>
              <a:gd name="T72" fmla="*/ 76 w 186"/>
              <a:gd name="T73" fmla="*/ 92 h 185"/>
              <a:gd name="T74" fmla="*/ 160 w 186"/>
              <a:gd name="T75" fmla="*/ 50 h 185"/>
              <a:gd name="T76" fmla="*/ 25 w 186"/>
              <a:gd name="T77" fmla="*/ 25 h 185"/>
              <a:gd name="T78" fmla="*/ 160 w 186"/>
              <a:gd name="T79" fmla="*/ 160 h 185"/>
              <a:gd name="T80" fmla="*/ 169 w 186"/>
              <a:gd name="T81" fmla="*/ 126 h 185"/>
              <a:gd name="T82" fmla="*/ 160 w 186"/>
              <a:gd name="T83" fmla="*/ 109 h 185"/>
              <a:gd name="T84" fmla="*/ 169 w 186"/>
              <a:gd name="T85" fmla="*/ 67 h 185"/>
              <a:gd name="T86" fmla="*/ 160 w 186"/>
              <a:gd name="T87" fmla="*/ 50 h 185"/>
              <a:gd name="T88" fmla="*/ 143 w 186"/>
              <a:gd name="T89" fmla="*/ 59 h 185"/>
              <a:gd name="T90" fmla="*/ 152 w 186"/>
              <a:gd name="T91" fmla="*/ 76 h 185"/>
              <a:gd name="T92" fmla="*/ 143 w 186"/>
              <a:gd name="T93" fmla="*/ 118 h 185"/>
              <a:gd name="T94" fmla="*/ 152 w 186"/>
              <a:gd name="T95" fmla="*/ 135 h 185"/>
              <a:gd name="T96" fmla="*/ 34 w 186"/>
              <a:gd name="T97" fmla="*/ 152 h 185"/>
              <a:gd name="T98" fmla="*/ 152 w 186"/>
              <a:gd name="T99" fmla="*/ 3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6" h="185">
                <a:moveTo>
                  <a:pt x="93" y="101"/>
                </a:moveTo>
                <a:cubicBezTo>
                  <a:pt x="98" y="101"/>
                  <a:pt x="101" y="97"/>
                  <a:pt x="101" y="92"/>
                </a:cubicBezTo>
                <a:cubicBezTo>
                  <a:pt x="101" y="88"/>
                  <a:pt x="98" y="84"/>
                  <a:pt x="93" y="84"/>
                </a:cubicBezTo>
                <a:cubicBezTo>
                  <a:pt x="88" y="84"/>
                  <a:pt x="84" y="88"/>
                  <a:pt x="84" y="92"/>
                </a:cubicBezTo>
                <a:cubicBezTo>
                  <a:pt x="84" y="97"/>
                  <a:pt x="88" y="101"/>
                  <a:pt x="93" y="101"/>
                </a:cubicBezTo>
                <a:close/>
                <a:moveTo>
                  <a:pt x="169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7"/>
                  <a:pt x="0" y="17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8"/>
                  <a:pt x="8" y="185"/>
                  <a:pt x="17" y="185"/>
                </a:cubicBezTo>
                <a:cubicBezTo>
                  <a:pt x="169" y="185"/>
                  <a:pt x="169" y="185"/>
                  <a:pt x="169" y="185"/>
                </a:cubicBezTo>
                <a:cubicBezTo>
                  <a:pt x="178" y="185"/>
                  <a:pt x="186" y="178"/>
                  <a:pt x="186" y="168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7"/>
                  <a:pt x="178" y="0"/>
                  <a:pt x="169" y="0"/>
                </a:cubicBezTo>
                <a:close/>
                <a:moveTo>
                  <a:pt x="177" y="168"/>
                </a:moveTo>
                <a:cubicBezTo>
                  <a:pt x="177" y="173"/>
                  <a:pt x="173" y="177"/>
                  <a:pt x="169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8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2"/>
                  <a:pt x="12" y="8"/>
                  <a:pt x="17" y="8"/>
                </a:cubicBezTo>
                <a:cubicBezTo>
                  <a:pt x="169" y="8"/>
                  <a:pt x="169" y="8"/>
                  <a:pt x="169" y="8"/>
                </a:cubicBezTo>
                <a:cubicBezTo>
                  <a:pt x="173" y="8"/>
                  <a:pt x="177" y="12"/>
                  <a:pt x="177" y="17"/>
                </a:cubicBezTo>
                <a:lnTo>
                  <a:pt x="177" y="168"/>
                </a:lnTo>
                <a:close/>
                <a:moveTo>
                  <a:pt x="69" y="116"/>
                </a:moveTo>
                <a:cubicBezTo>
                  <a:pt x="69" y="116"/>
                  <a:pt x="69" y="116"/>
                  <a:pt x="69" y="116"/>
                </a:cubicBezTo>
                <a:cubicBezTo>
                  <a:pt x="75" y="122"/>
                  <a:pt x="84" y="126"/>
                  <a:pt x="93" y="126"/>
                </a:cubicBezTo>
                <a:cubicBezTo>
                  <a:pt x="102" y="126"/>
                  <a:pt x="111" y="122"/>
                  <a:pt x="11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23" y="110"/>
                  <a:pt x="127" y="102"/>
                  <a:pt x="127" y="92"/>
                </a:cubicBezTo>
                <a:cubicBezTo>
                  <a:pt x="127" y="74"/>
                  <a:pt x="111" y="59"/>
                  <a:pt x="93" y="59"/>
                </a:cubicBezTo>
                <a:cubicBezTo>
                  <a:pt x="74" y="59"/>
                  <a:pt x="59" y="74"/>
                  <a:pt x="59" y="92"/>
                </a:cubicBezTo>
                <a:cubicBezTo>
                  <a:pt x="59" y="102"/>
                  <a:pt x="63" y="110"/>
                  <a:pt x="69" y="116"/>
                </a:cubicBezTo>
                <a:cubicBezTo>
                  <a:pt x="69" y="116"/>
                  <a:pt x="69" y="116"/>
                  <a:pt x="69" y="116"/>
                </a:cubicBezTo>
                <a:close/>
                <a:moveTo>
                  <a:pt x="72" y="88"/>
                </a:moveTo>
                <a:cubicBezTo>
                  <a:pt x="68" y="88"/>
                  <a:pt x="68" y="88"/>
                  <a:pt x="68" y="88"/>
                </a:cubicBezTo>
                <a:cubicBezTo>
                  <a:pt x="69" y="84"/>
                  <a:pt x="70" y="81"/>
                  <a:pt x="72" y="78"/>
                </a:cubicBezTo>
                <a:cubicBezTo>
                  <a:pt x="75" y="81"/>
                  <a:pt x="75" y="81"/>
                  <a:pt x="75" y="81"/>
                </a:cubicBezTo>
                <a:cubicBezTo>
                  <a:pt x="77" y="82"/>
                  <a:pt x="79" y="82"/>
                  <a:pt x="81" y="81"/>
                </a:cubicBezTo>
                <a:cubicBezTo>
                  <a:pt x="83" y="79"/>
                  <a:pt x="83" y="76"/>
                  <a:pt x="81" y="75"/>
                </a:cubicBezTo>
                <a:cubicBezTo>
                  <a:pt x="78" y="72"/>
                  <a:pt x="78" y="72"/>
                  <a:pt x="78" y="72"/>
                </a:cubicBezTo>
                <a:cubicBezTo>
                  <a:pt x="81" y="70"/>
                  <a:pt x="85" y="68"/>
                  <a:pt x="89" y="68"/>
                </a:cubicBezTo>
                <a:cubicBezTo>
                  <a:pt x="89" y="71"/>
                  <a:pt x="89" y="71"/>
                  <a:pt x="89" y="71"/>
                </a:cubicBezTo>
                <a:cubicBezTo>
                  <a:pt x="89" y="74"/>
                  <a:pt x="91" y="76"/>
                  <a:pt x="93" y="76"/>
                </a:cubicBezTo>
                <a:cubicBezTo>
                  <a:pt x="95" y="76"/>
                  <a:pt x="97" y="74"/>
                  <a:pt x="97" y="71"/>
                </a:cubicBezTo>
                <a:cubicBezTo>
                  <a:pt x="97" y="68"/>
                  <a:pt x="97" y="68"/>
                  <a:pt x="97" y="68"/>
                </a:cubicBezTo>
                <a:cubicBezTo>
                  <a:pt x="101" y="68"/>
                  <a:pt x="104" y="70"/>
                  <a:pt x="107" y="72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3" y="76"/>
                  <a:pt x="103" y="79"/>
                  <a:pt x="105" y="81"/>
                </a:cubicBezTo>
                <a:cubicBezTo>
                  <a:pt x="106" y="82"/>
                  <a:pt x="109" y="82"/>
                  <a:pt x="111" y="81"/>
                </a:cubicBezTo>
                <a:cubicBezTo>
                  <a:pt x="113" y="78"/>
                  <a:pt x="113" y="78"/>
                  <a:pt x="113" y="78"/>
                </a:cubicBezTo>
                <a:cubicBezTo>
                  <a:pt x="116" y="81"/>
                  <a:pt x="117" y="84"/>
                  <a:pt x="118" y="88"/>
                </a:cubicBezTo>
                <a:cubicBezTo>
                  <a:pt x="114" y="88"/>
                  <a:pt x="114" y="88"/>
                  <a:pt x="114" y="88"/>
                </a:cubicBezTo>
                <a:cubicBezTo>
                  <a:pt x="112" y="88"/>
                  <a:pt x="110" y="90"/>
                  <a:pt x="110" y="92"/>
                </a:cubicBezTo>
                <a:cubicBezTo>
                  <a:pt x="110" y="95"/>
                  <a:pt x="112" y="97"/>
                  <a:pt x="114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7" y="101"/>
                  <a:pt x="116" y="104"/>
                  <a:pt x="113" y="107"/>
                </a:cubicBezTo>
                <a:cubicBezTo>
                  <a:pt x="111" y="104"/>
                  <a:pt x="111" y="104"/>
                  <a:pt x="111" y="104"/>
                </a:cubicBezTo>
                <a:cubicBezTo>
                  <a:pt x="109" y="103"/>
                  <a:pt x="106" y="103"/>
                  <a:pt x="105" y="104"/>
                </a:cubicBezTo>
                <a:cubicBezTo>
                  <a:pt x="103" y="106"/>
                  <a:pt x="103" y="109"/>
                  <a:pt x="105" y="110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04" y="115"/>
                  <a:pt x="101" y="117"/>
                  <a:pt x="97" y="117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7" y="111"/>
                  <a:pt x="95" y="109"/>
                  <a:pt x="93" y="109"/>
                </a:cubicBezTo>
                <a:cubicBezTo>
                  <a:pt x="91" y="109"/>
                  <a:pt x="89" y="111"/>
                  <a:pt x="89" y="114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85" y="117"/>
                  <a:pt x="81" y="115"/>
                  <a:pt x="78" y="113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3" y="106"/>
                  <a:pt x="81" y="104"/>
                </a:cubicBezTo>
                <a:cubicBezTo>
                  <a:pt x="79" y="103"/>
                  <a:pt x="77" y="103"/>
                  <a:pt x="75" y="104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0" y="104"/>
                  <a:pt x="69" y="101"/>
                  <a:pt x="68" y="97"/>
                </a:cubicBezTo>
                <a:cubicBezTo>
                  <a:pt x="72" y="97"/>
                  <a:pt x="72" y="97"/>
                  <a:pt x="72" y="97"/>
                </a:cubicBezTo>
                <a:cubicBezTo>
                  <a:pt x="74" y="97"/>
                  <a:pt x="76" y="95"/>
                  <a:pt x="76" y="92"/>
                </a:cubicBezTo>
                <a:cubicBezTo>
                  <a:pt x="76" y="90"/>
                  <a:pt x="74" y="88"/>
                  <a:pt x="72" y="88"/>
                </a:cubicBezTo>
                <a:close/>
                <a:moveTo>
                  <a:pt x="160" y="50"/>
                </a:moveTo>
                <a:cubicBezTo>
                  <a:pt x="160" y="25"/>
                  <a:pt x="160" y="25"/>
                  <a:pt x="160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160" y="135"/>
                  <a:pt x="160" y="135"/>
                  <a:pt x="160" y="135"/>
                </a:cubicBezTo>
                <a:cubicBezTo>
                  <a:pt x="165" y="135"/>
                  <a:pt x="169" y="131"/>
                  <a:pt x="169" y="126"/>
                </a:cubicBezTo>
                <a:cubicBezTo>
                  <a:pt x="169" y="118"/>
                  <a:pt x="169" y="118"/>
                  <a:pt x="169" y="118"/>
                </a:cubicBezTo>
                <a:cubicBezTo>
                  <a:pt x="169" y="113"/>
                  <a:pt x="165" y="109"/>
                  <a:pt x="160" y="109"/>
                </a:cubicBezTo>
                <a:cubicBezTo>
                  <a:pt x="160" y="76"/>
                  <a:pt x="160" y="76"/>
                  <a:pt x="160" y="76"/>
                </a:cubicBezTo>
                <a:cubicBezTo>
                  <a:pt x="165" y="76"/>
                  <a:pt x="169" y="72"/>
                  <a:pt x="169" y="67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69" y="54"/>
                  <a:pt x="165" y="50"/>
                  <a:pt x="160" y="50"/>
                </a:cubicBezTo>
                <a:close/>
                <a:moveTo>
                  <a:pt x="152" y="50"/>
                </a:moveTo>
                <a:cubicBezTo>
                  <a:pt x="147" y="50"/>
                  <a:pt x="143" y="54"/>
                  <a:pt x="143" y="59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143" y="72"/>
                  <a:pt x="147" y="76"/>
                  <a:pt x="152" y="76"/>
                </a:cubicBezTo>
                <a:cubicBezTo>
                  <a:pt x="152" y="109"/>
                  <a:pt x="152" y="109"/>
                  <a:pt x="152" y="109"/>
                </a:cubicBezTo>
                <a:cubicBezTo>
                  <a:pt x="147" y="109"/>
                  <a:pt x="143" y="113"/>
                  <a:pt x="143" y="118"/>
                </a:cubicBezTo>
                <a:cubicBezTo>
                  <a:pt x="143" y="126"/>
                  <a:pt x="143" y="126"/>
                  <a:pt x="143" y="126"/>
                </a:cubicBezTo>
                <a:cubicBezTo>
                  <a:pt x="143" y="131"/>
                  <a:pt x="147" y="135"/>
                  <a:pt x="152" y="135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34" y="33"/>
                  <a:pt x="34" y="33"/>
                  <a:pt x="34" y="33"/>
                </a:cubicBezTo>
                <a:cubicBezTo>
                  <a:pt x="152" y="33"/>
                  <a:pt x="152" y="33"/>
                  <a:pt x="152" y="33"/>
                </a:cubicBezTo>
                <a:lnTo>
                  <a:pt x="152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6" name="Freeform 450"/>
          <p:cNvSpPr>
            <a:spLocks noEditPoints="1"/>
          </p:cNvSpPr>
          <p:nvPr/>
        </p:nvSpPr>
        <p:spPr bwMode="auto">
          <a:xfrm>
            <a:off x="3073842" y="3655163"/>
            <a:ext cx="378745" cy="377444"/>
          </a:xfrm>
          <a:custGeom>
            <a:avLst/>
            <a:gdLst>
              <a:gd name="T0" fmla="*/ 144 w 186"/>
              <a:gd name="T1" fmla="*/ 92 h 185"/>
              <a:gd name="T2" fmla="*/ 43 w 186"/>
              <a:gd name="T3" fmla="*/ 92 h 185"/>
              <a:gd name="T4" fmla="*/ 43 w 186"/>
              <a:gd name="T5" fmla="*/ 143 h 185"/>
              <a:gd name="T6" fmla="*/ 144 w 186"/>
              <a:gd name="T7" fmla="*/ 143 h 185"/>
              <a:gd name="T8" fmla="*/ 144 w 186"/>
              <a:gd name="T9" fmla="*/ 92 h 185"/>
              <a:gd name="T10" fmla="*/ 135 w 186"/>
              <a:gd name="T11" fmla="*/ 135 h 185"/>
              <a:gd name="T12" fmla="*/ 51 w 186"/>
              <a:gd name="T13" fmla="*/ 135 h 185"/>
              <a:gd name="T14" fmla="*/ 51 w 186"/>
              <a:gd name="T15" fmla="*/ 101 h 185"/>
              <a:gd name="T16" fmla="*/ 135 w 186"/>
              <a:gd name="T17" fmla="*/ 101 h 185"/>
              <a:gd name="T18" fmla="*/ 135 w 186"/>
              <a:gd name="T19" fmla="*/ 135 h 185"/>
              <a:gd name="T20" fmla="*/ 144 w 186"/>
              <a:gd name="T21" fmla="*/ 25 h 185"/>
              <a:gd name="T22" fmla="*/ 43 w 186"/>
              <a:gd name="T23" fmla="*/ 25 h 185"/>
              <a:gd name="T24" fmla="*/ 43 w 186"/>
              <a:gd name="T25" fmla="*/ 76 h 185"/>
              <a:gd name="T26" fmla="*/ 144 w 186"/>
              <a:gd name="T27" fmla="*/ 76 h 185"/>
              <a:gd name="T28" fmla="*/ 144 w 186"/>
              <a:gd name="T29" fmla="*/ 25 h 185"/>
              <a:gd name="T30" fmla="*/ 135 w 186"/>
              <a:gd name="T31" fmla="*/ 67 h 185"/>
              <a:gd name="T32" fmla="*/ 51 w 186"/>
              <a:gd name="T33" fmla="*/ 67 h 185"/>
              <a:gd name="T34" fmla="*/ 51 w 186"/>
              <a:gd name="T35" fmla="*/ 33 h 185"/>
              <a:gd name="T36" fmla="*/ 135 w 186"/>
              <a:gd name="T37" fmla="*/ 33 h 185"/>
              <a:gd name="T38" fmla="*/ 135 w 186"/>
              <a:gd name="T39" fmla="*/ 67 h 185"/>
              <a:gd name="T40" fmla="*/ 102 w 186"/>
              <a:gd name="T41" fmla="*/ 50 h 185"/>
              <a:gd name="T42" fmla="*/ 85 w 186"/>
              <a:gd name="T43" fmla="*/ 50 h 185"/>
              <a:gd name="T44" fmla="*/ 85 w 186"/>
              <a:gd name="T45" fmla="*/ 59 h 185"/>
              <a:gd name="T46" fmla="*/ 102 w 186"/>
              <a:gd name="T47" fmla="*/ 59 h 185"/>
              <a:gd name="T48" fmla="*/ 102 w 186"/>
              <a:gd name="T49" fmla="*/ 50 h 185"/>
              <a:gd name="T50" fmla="*/ 182 w 186"/>
              <a:gd name="T51" fmla="*/ 0 h 185"/>
              <a:gd name="T52" fmla="*/ 5 w 186"/>
              <a:gd name="T53" fmla="*/ 0 h 185"/>
              <a:gd name="T54" fmla="*/ 0 w 186"/>
              <a:gd name="T55" fmla="*/ 4 h 185"/>
              <a:gd name="T56" fmla="*/ 5 w 186"/>
              <a:gd name="T57" fmla="*/ 8 h 185"/>
              <a:gd name="T58" fmla="*/ 17 w 186"/>
              <a:gd name="T59" fmla="*/ 8 h 185"/>
              <a:gd name="T60" fmla="*/ 17 w 186"/>
              <a:gd name="T61" fmla="*/ 152 h 185"/>
              <a:gd name="T62" fmla="*/ 34 w 186"/>
              <a:gd name="T63" fmla="*/ 168 h 185"/>
              <a:gd name="T64" fmla="*/ 43 w 186"/>
              <a:gd name="T65" fmla="*/ 168 h 185"/>
              <a:gd name="T66" fmla="*/ 43 w 186"/>
              <a:gd name="T67" fmla="*/ 181 h 185"/>
              <a:gd name="T68" fmla="*/ 47 w 186"/>
              <a:gd name="T69" fmla="*/ 185 h 185"/>
              <a:gd name="T70" fmla="*/ 51 w 186"/>
              <a:gd name="T71" fmla="*/ 181 h 185"/>
              <a:gd name="T72" fmla="*/ 51 w 186"/>
              <a:gd name="T73" fmla="*/ 168 h 185"/>
              <a:gd name="T74" fmla="*/ 135 w 186"/>
              <a:gd name="T75" fmla="*/ 168 h 185"/>
              <a:gd name="T76" fmla="*/ 135 w 186"/>
              <a:gd name="T77" fmla="*/ 181 h 185"/>
              <a:gd name="T78" fmla="*/ 140 w 186"/>
              <a:gd name="T79" fmla="*/ 185 h 185"/>
              <a:gd name="T80" fmla="*/ 144 w 186"/>
              <a:gd name="T81" fmla="*/ 181 h 185"/>
              <a:gd name="T82" fmla="*/ 144 w 186"/>
              <a:gd name="T83" fmla="*/ 168 h 185"/>
              <a:gd name="T84" fmla="*/ 152 w 186"/>
              <a:gd name="T85" fmla="*/ 168 h 185"/>
              <a:gd name="T86" fmla="*/ 169 w 186"/>
              <a:gd name="T87" fmla="*/ 152 h 185"/>
              <a:gd name="T88" fmla="*/ 169 w 186"/>
              <a:gd name="T89" fmla="*/ 8 h 185"/>
              <a:gd name="T90" fmla="*/ 182 w 186"/>
              <a:gd name="T91" fmla="*/ 8 h 185"/>
              <a:gd name="T92" fmla="*/ 186 w 186"/>
              <a:gd name="T93" fmla="*/ 4 h 185"/>
              <a:gd name="T94" fmla="*/ 182 w 186"/>
              <a:gd name="T95" fmla="*/ 0 h 185"/>
              <a:gd name="T96" fmla="*/ 161 w 186"/>
              <a:gd name="T97" fmla="*/ 152 h 185"/>
              <a:gd name="T98" fmla="*/ 152 w 186"/>
              <a:gd name="T99" fmla="*/ 160 h 185"/>
              <a:gd name="T100" fmla="*/ 34 w 186"/>
              <a:gd name="T101" fmla="*/ 160 h 185"/>
              <a:gd name="T102" fmla="*/ 26 w 186"/>
              <a:gd name="T103" fmla="*/ 152 h 185"/>
              <a:gd name="T104" fmla="*/ 26 w 186"/>
              <a:gd name="T105" fmla="*/ 8 h 185"/>
              <a:gd name="T106" fmla="*/ 161 w 186"/>
              <a:gd name="T107" fmla="*/ 8 h 185"/>
              <a:gd name="T108" fmla="*/ 161 w 186"/>
              <a:gd name="T109" fmla="*/ 152 h 185"/>
              <a:gd name="T110" fmla="*/ 102 w 186"/>
              <a:gd name="T111" fmla="*/ 118 h 185"/>
              <a:gd name="T112" fmla="*/ 85 w 186"/>
              <a:gd name="T113" fmla="*/ 118 h 185"/>
              <a:gd name="T114" fmla="*/ 85 w 186"/>
              <a:gd name="T115" fmla="*/ 126 h 185"/>
              <a:gd name="T116" fmla="*/ 102 w 186"/>
              <a:gd name="T117" fmla="*/ 126 h 185"/>
              <a:gd name="T118" fmla="*/ 102 w 186"/>
              <a:gd name="T119" fmla="*/ 11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6" h="185">
                <a:moveTo>
                  <a:pt x="144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43"/>
                  <a:pt x="43" y="143"/>
                  <a:pt x="43" y="143"/>
                </a:cubicBezTo>
                <a:cubicBezTo>
                  <a:pt x="144" y="143"/>
                  <a:pt x="144" y="143"/>
                  <a:pt x="144" y="143"/>
                </a:cubicBezTo>
                <a:lnTo>
                  <a:pt x="144" y="92"/>
                </a:lnTo>
                <a:close/>
                <a:moveTo>
                  <a:pt x="135" y="135"/>
                </a:moveTo>
                <a:cubicBezTo>
                  <a:pt x="51" y="135"/>
                  <a:pt x="51" y="135"/>
                  <a:pt x="51" y="135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35" y="101"/>
                  <a:pt x="135" y="101"/>
                  <a:pt x="135" y="101"/>
                </a:cubicBezTo>
                <a:lnTo>
                  <a:pt x="135" y="135"/>
                </a:lnTo>
                <a:close/>
                <a:moveTo>
                  <a:pt x="144" y="25"/>
                </a:moveTo>
                <a:cubicBezTo>
                  <a:pt x="43" y="25"/>
                  <a:pt x="43" y="25"/>
                  <a:pt x="43" y="25"/>
                </a:cubicBezTo>
                <a:cubicBezTo>
                  <a:pt x="43" y="76"/>
                  <a:pt x="43" y="76"/>
                  <a:pt x="43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25"/>
                </a:lnTo>
                <a:close/>
                <a:moveTo>
                  <a:pt x="135" y="67"/>
                </a:moveTo>
                <a:cubicBezTo>
                  <a:pt x="51" y="67"/>
                  <a:pt x="51" y="67"/>
                  <a:pt x="51" y="67"/>
                </a:cubicBezTo>
                <a:cubicBezTo>
                  <a:pt x="51" y="33"/>
                  <a:pt x="51" y="33"/>
                  <a:pt x="51" y="33"/>
                </a:cubicBezTo>
                <a:cubicBezTo>
                  <a:pt x="135" y="33"/>
                  <a:pt x="135" y="33"/>
                  <a:pt x="135" y="33"/>
                </a:cubicBezTo>
                <a:lnTo>
                  <a:pt x="135" y="67"/>
                </a:lnTo>
                <a:close/>
                <a:moveTo>
                  <a:pt x="102" y="50"/>
                </a:moveTo>
                <a:cubicBezTo>
                  <a:pt x="85" y="50"/>
                  <a:pt x="85" y="50"/>
                  <a:pt x="85" y="50"/>
                </a:cubicBezTo>
                <a:cubicBezTo>
                  <a:pt x="85" y="59"/>
                  <a:pt x="85" y="59"/>
                  <a:pt x="85" y="59"/>
                </a:cubicBezTo>
                <a:cubicBezTo>
                  <a:pt x="102" y="59"/>
                  <a:pt x="102" y="59"/>
                  <a:pt x="102" y="59"/>
                </a:cubicBezTo>
                <a:lnTo>
                  <a:pt x="102" y="50"/>
                </a:lnTo>
                <a:close/>
                <a:moveTo>
                  <a:pt x="182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5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52"/>
                  <a:pt x="17" y="152"/>
                  <a:pt x="17" y="152"/>
                </a:cubicBezTo>
                <a:cubicBezTo>
                  <a:pt x="17" y="161"/>
                  <a:pt x="25" y="168"/>
                  <a:pt x="34" y="168"/>
                </a:cubicBezTo>
                <a:cubicBezTo>
                  <a:pt x="43" y="168"/>
                  <a:pt x="43" y="168"/>
                  <a:pt x="43" y="168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43" y="183"/>
                  <a:pt x="44" y="185"/>
                  <a:pt x="47" y="185"/>
                </a:cubicBezTo>
                <a:cubicBezTo>
                  <a:pt x="49" y="185"/>
                  <a:pt x="51" y="183"/>
                  <a:pt x="51" y="181"/>
                </a:cubicBezTo>
                <a:cubicBezTo>
                  <a:pt x="51" y="168"/>
                  <a:pt x="51" y="168"/>
                  <a:pt x="51" y="168"/>
                </a:cubicBezTo>
                <a:cubicBezTo>
                  <a:pt x="135" y="168"/>
                  <a:pt x="135" y="168"/>
                  <a:pt x="135" y="168"/>
                </a:cubicBezTo>
                <a:cubicBezTo>
                  <a:pt x="135" y="181"/>
                  <a:pt x="135" y="181"/>
                  <a:pt x="135" y="181"/>
                </a:cubicBezTo>
                <a:cubicBezTo>
                  <a:pt x="135" y="183"/>
                  <a:pt x="137" y="185"/>
                  <a:pt x="140" y="185"/>
                </a:cubicBezTo>
                <a:cubicBezTo>
                  <a:pt x="142" y="185"/>
                  <a:pt x="144" y="183"/>
                  <a:pt x="144" y="181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62" y="168"/>
                  <a:pt x="169" y="161"/>
                  <a:pt x="169" y="152"/>
                </a:cubicBezTo>
                <a:cubicBezTo>
                  <a:pt x="169" y="8"/>
                  <a:pt x="169" y="8"/>
                  <a:pt x="169" y="8"/>
                </a:cubicBezTo>
                <a:cubicBezTo>
                  <a:pt x="182" y="8"/>
                  <a:pt x="182" y="8"/>
                  <a:pt x="182" y="8"/>
                </a:cubicBezTo>
                <a:cubicBezTo>
                  <a:pt x="184" y="8"/>
                  <a:pt x="186" y="6"/>
                  <a:pt x="186" y="4"/>
                </a:cubicBezTo>
                <a:cubicBezTo>
                  <a:pt x="186" y="2"/>
                  <a:pt x="184" y="0"/>
                  <a:pt x="182" y="0"/>
                </a:cubicBezTo>
                <a:close/>
                <a:moveTo>
                  <a:pt x="161" y="152"/>
                </a:moveTo>
                <a:cubicBezTo>
                  <a:pt x="161" y="156"/>
                  <a:pt x="157" y="160"/>
                  <a:pt x="152" y="160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29" y="160"/>
                  <a:pt x="26" y="156"/>
                  <a:pt x="26" y="152"/>
                </a:cubicBezTo>
                <a:cubicBezTo>
                  <a:pt x="26" y="8"/>
                  <a:pt x="26" y="8"/>
                  <a:pt x="26" y="8"/>
                </a:cubicBezTo>
                <a:cubicBezTo>
                  <a:pt x="161" y="8"/>
                  <a:pt x="161" y="8"/>
                  <a:pt x="161" y="8"/>
                </a:cubicBezTo>
                <a:lnTo>
                  <a:pt x="161" y="152"/>
                </a:lnTo>
                <a:close/>
                <a:moveTo>
                  <a:pt x="102" y="118"/>
                </a:moveTo>
                <a:cubicBezTo>
                  <a:pt x="85" y="118"/>
                  <a:pt x="85" y="118"/>
                  <a:pt x="85" y="118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102" y="126"/>
                  <a:pt x="102" y="126"/>
                  <a:pt x="102" y="126"/>
                </a:cubicBezTo>
                <a:lnTo>
                  <a:pt x="102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7" name="Freeform 460"/>
          <p:cNvSpPr>
            <a:spLocks noEditPoints="1"/>
          </p:cNvSpPr>
          <p:nvPr/>
        </p:nvSpPr>
        <p:spPr bwMode="auto">
          <a:xfrm>
            <a:off x="3669864" y="5040194"/>
            <a:ext cx="378745" cy="275523"/>
          </a:xfrm>
          <a:custGeom>
            <a:avLst/>
            <a:gdLst>
              <a:gd name="T0" fmla="*/ 114 w 186"/>
              <a:gd name="T1" fmla="*/ 51 h 135"/>
              <a:gd name="T2" fmla="*/ 114 w 186"/>
              <a:gd name="T3" fmla="*/ 59 h 135"/>
              <a:gd name="T4" fmla="*/ 144 w 186"/>
              <a:gd name="T5" fmla="*/ 55 h 135"/>
              <a:gd name="T6" fmla="*/ 114 w 186"/>
              <a:gd name="T7" fmla="*/ 72 h 135"/>
              <a:gd name="T8" fmla="*/ 135 w 186"/>
              <a:gd name="T9" fmla="*/ 68 h 135"/>
              <a:gd name="T10" fmla="*/ 114 w 186"/>
              <a:gd name="T11" fmla="*/ 64 h 135"/>
              <a:gd name="T12" fmla="*/ 114 w 186"/>
              <a:gd name="T13" fmla="*/ 72 h 135"/>
              <a:gd name="T14" fmla="*/ 79 w 186"/>
              <a:gd name="T15" fmla="*/ 59 h 135"/>
              <a:gd name="T16" fmla="*/ 72 w 186"/>
              <a:gd name="T17" fmla="*/ 45 h 135"/>
              <a:gd name="T18" fmla="*/ 64 w 186"/>
              <a:gd name="T19" fmla="*/ 45 h 135"/>
              <a:gd name="T20" fmla="*/ 57 w 186"/>
              <a:gd name="T21" fmla="*/ 59 h 135"/>
              <a:gd name="T22" fmla="*/ 43 w 186"/>
              <a:gd name="T23" fmla="*/ 64 h 135"/>
              <a:gd name="T24" fmla="*/ 55 w 186"/>
              <a:gd name="T25" fmla="*/ 74 h 135"/>
              <a:gd name="T26" fmla="*/ 51 w 186"/>
              <a:gd name="T27" fmla="*/ 89 h 135"/>
              <a:gd name="T28" fmla="*/ 58 w 186"/>
              <a:gd name="T29" fmla="*/ 92 h 135"/>
              <a:gd name="T30" fmla="*/ 78 w 186"/>
              <a:gd name="T31" fmla="*/ 92 h 135"/>
              <a:gd name="T32" fmla="*/ 85 w 186"/>
              <a:gd name="T33" fmla="*/ 89 h 135"/>
              <a:gd name="T34" fmla="*/ 80 w 186"/>
              <a:gd name="T35" fmla="*/ 74 h 135"/>
              <a:gd name="T36" fmla="*/ 93 w 186"/>
              <a:gd name="T37" fmla="*/ 64 h 135"/>
              <a:gd name="T38" fmla="*/ 182 w 186"/>
              <a:gd name="T39" fmla="*/ 51 h 135"/>
              <a:gd name="T40" fmla="*/ 186 w 186"/>
              <a:gd name="T41" fmla="*/ 9 h 135"/>
              <a:gd name="T42" fmla="*/ 9 w 186"/>
              <a:gd name="T43" fmla="*/ 0 h 135"/>
              <a:gd name="T44" fmla="*/ 0 w 186"/>
              <a:gd name="T45" fmla="*/ 47 h 135"/>
              <a:gd name="T46" fmla="*/ 17 w 186"/>
              <a:gd name="T47" fmla="*/ 68 h 135"/>
              <a:gd name="T48" fmla="*/ 0 w 186"/>
              <a:gd name="T49" fmla="*/ 89 h 135"/>
              <a:gd name="T50" fmla="*/ 9 w 186"/>
              <a:gd name="T51" fmla="*/ 135 h 135"/>
              <a:gd name="T52" fmla="*/ 186 w 186"/>
              <a:gd name="T53" fmla="*/ 127 h 135"/>
              <a:gd name="T54" fmla="*/ 182 w 186"/>
              <a:gd name="T55" fmla="*/ 85 h 135"/>
              <a:gd name="T56" fmla="*/ 182 w 186"/>
              <a:gd name="T57" fmla="*/ 51 h 135"/>
              <a:gd name="T58" fmla="*/ 178 w 186"/>
              <a:gd name="T59" fmla="*/ 9 h 135"/>
              <a:gd name="T60" fmla="*/ 161 w 186"/>
              <a:gd name="T61" fmla="*/ 17 h 135"/>
              <a:gd name="T62" fmla="*/ 9 w 186"/>
              <a:gd name="T63" fmla="*/ 9 h 135"/>
              <a:gd name="T64" fmla="*/ 152 w 186"/>
              <a:gd name="T65" fmla="*/ 17 h 135"/>
              <a:gd name="T66" fmla="*/ 9 w 186"/>
              <a:gd name="T67" fmla="*/ 9 h 135"/>
              <a:gd name="T68" fmla="*/ 9 w 186"/>
              <a:gd name="T69" fmla="*/ 127 h 135"/>
              <a:gd name="T70" fmla="*/ 152 w 186"/>
              <a:gd name="T71" fmla="*/ 118 h 135"/>
              <a:gd name="T72" fmla="*/ 178 w 186"/>
              <a:gd name="T73" fmla="*/ 127 h 135"/>
              <a:gd name="T74" fmla="*/ 161 w 186"/>
              <a:gd name="T75" fmla="*/ 118 h 135"/>
              <a:gd name="T76" fmla="*/ 178 w 186"/>
              <a:gd name="T77" fmla="*/ 127 h 135"/>
              <a:gd name="T78" fmla="*/ 178 w 186"/>
              <a:gd name="T79" fmla="*/ 110 h 135"/>
              <a:gd name="T80" fmla="*/ 9 w 186"/>
              <a:gd name="T81" fmla="*/ 93 h 135"/>
              <a:gd name="T82" fmla="*/ 9 w 186"/>
              <a:gd name="T83" fmla="*/ 43 h 135"/>
              <a:gd name="T84" fmla="*/ 178 w 186"/>
              <a:gd name="T85" fmla="*/ 26 h 135"/>
              <a:gd name="T86" fmla="*/ 161 w 186"/>
              <a:gd name="T87" fmla="*/ 68 h 135"/>
              <a:gd name="T88" fmla="*/ 140 w 186"/>
              <a:gd name="T89" fmla="*/ 76 h 135"/>
              <a:gd name="T90" fmla="*/ 110 w 186"/>
              <a:gd name="T91" fmla="*/ 80 h 135"/>
              <a:gd name="T92" fmla="*/ 140 w 186"/>
              <a:gd name="T93" fmla="*/ 85 h 135"/>
              <a:gd name="T94" fmla="*/ 140 w 186"/>
              <a:gd name="T95" fmla="*/ 7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6" h="135">
                <a:moveTo>
                  <a:pt x="140" y="51"/>
                </a:moveTo>
                <a:cubicBezTo>
                  <a:pt x="114" y="51"/>
                  <a:pt x="114" y="51"/>
                  <a:pt x="114" y="51"/>
                </a:cubicBezTo>
                <a:cubicBezTo>
                  <a:pt x="112" y="51"/>
                  <a:pt x="110" y="53"/>
                  <a:pt x="110" y="55"/>
                </a:cubicBezTo>
                <a:cubicBezTo>
                  <a:pt x="110" y="58"/>
                  <a:pt x="112" y="59"/>
                  <a:pt x="114" y="59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2" y="59"/>
                  <a:pt x="144" y="58"/>
                  <a:pt x="144" y="55"/>
                </a:cubicBezTo>
                <a:cubicBezTo>
                  <a:pt x="144" y="53"/>
                  <a:pt x="142" y="51"/>
                  <a:pt x="140" y="51"/>
                </a:cubicBezTo>
                <a:close/>
                <a:moveTo>
                  <a:pt x="114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4" y="72"/>
                  <a:pt x="135" y="70"/>
                  <a:pt x="135" y="68"/>
                </a:cubicBezTo>
                <a:cubicBezTo>
                  <a:pt x="135" y="66"/>
                  <a:pt x="134" y="64"/>
                  <a:pt x="131" y="64"/>
                </a:cubicBezTo>
                <a:cubicBezTo>
                  <a:pt x="114" y="64"/>
                  <a:pt x="114" y="64"/>
                  <a:pt x="114" y="64"/>
                </a:cubicBezTo>
                <a:cubicBezTo>
                  <a:pt x="112" y="64"/>
                  <a:pt x="110" y="66"/>
                  <a:pt x="110" y="68"/>
                </a:cubicBezTo>
                <a:cubicBezTo>
                  <a:pt x="110" y="70"/>
                  <a:pt x="112" y="72"/>
                  <a:pt x="114" y="72"/>
                </a:cubicBezTo>
                <a:close/>
                <a:moveTo>
                  <a:pt x="89" y="59"/>
                </a:moveTo>
                <a:cubicBezTo>
                  <a:pt x="79" y="59"/>
                  <a:pt x="79" y="59"/>
                  <a:pt x="79" y="59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1" y="43"/>
                  <a:pt x="70" y="43"/>
                  <a:pt x="68" y="43"/>
                </a:cubicBezTo>
                <a:cubicBezTo>
                  <a:pt x="66" y="43"/>
                  <a:pt x="65" y="43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57" y="59"/>
                  <a:pt x="57" y="59"/>
                  <a:pt x="57" y="59"/>
                </a:cubicBezTo>
                <a:cubicBezTo>
                  <a:pt x="47" y="59"/>
                  <a:pt x="47" y="59"/>
                  <a:pt x="47" y="59"/>
                </a:cubicBezTo>
                <a:cubicBezTo>
                  <a:pt x="44" y="59"/>
                  <a:pt x="43" y="61"/>
                  <a:pt x="43" y="64"/>
                </a:cubicBezTo>
                <a:cubicBezTo>
                  <a:pt x="43" y="66"/>
                  <a:pt x="44" y="67"/>
                  <a:pt x="44" y="67"/>
                </a:cubicBezTo>
                <a:cubicBezTo>
                  <a:pt x="55" y="74"/>
                  <a:pt x="55" y="74"/>
                  <a:pt x="55" y="74"/>
                </a:cubicBezTo>
                <a:cubicBezTo>
                  <a:pt x="51" y="88"/>
                  <a:pt x="51" y="88"/>
                  <a:pt x="51" y="88"/>
                </a:cubicBezTo>
                <a:cubicBezTo>
                  <a:pt x="51" y="88"/>
                  <a:pt x="51" y="89"/>
                  <a:pt x="51" y="89"/>
                </a:cubicBezTo>
                <a:cubicBezTo>
                  <a:pt x="51" y="91"/>
                  <a:pt x="53" y="93"/>
                  <a:pt x="55" y="93"/>
                </a:cubicBezTo>
                <a:cubicBezTo>
                  <a:pt x="56" y="93"/>
                  <a:pt x="57" y="93"/>
                  <a:pt x="58" y="92"/>
                </a:cubicBezTo>
                <a:cubicBezTo>
                  <a:pt x="68" y="86"/>
                  <a:pt x="68" y="86"/>
                  <a:pt x="68" y="86"/>
                </a:cubicBezTo>
                <a:cubicBezTo>
                  <a:pt x="78" y="92"/>
                  <a:pt x="78" y="92"/>
                  <a:pt x="78" y="92"/>
                </a:cubicBezTo>
                <a:cubicBezTo>
                  <a:pt x="78" y="92"/>
                  <a:pt x="79" y="93"/>
                  <a:pt x="81" y="93"/>
                </a:cubicBezTo>
                <a:cubicBezTo>
                  <a:pt x="83" y="93"/>
                  <a:pt x="85" y="91"/>
                  <a:pt x="85" y="89"/>
                </a:cubicBezTo>
                <a:cubicBezTo>
                  <a:pt x="85" y="89"/>
                  <a:pt x="85" y="88"/>
                  <a:pt x="85" y="88"/>
                </a:cubicBezTo>
                <a:cubicBezTo>
                  <a:pt x="80" y="74"/>
                  <a:pt x="80" y="74"/>
                  <a:pt x="80" y="74"/>
                </a:cubicBezTo>
                <a:cubicBezTo>
                  <a:pt x="91" y="67"/>
                  <a:pt x="91" y="67"/>
                  <a:pt x="91" y="67"/>
                </a:cubicBezTo>
                <a:cubicBezTo>
                  <a:pt x="91" y="67"/>
                  <a:pt x="93" y="66"/>
                  <a:pt x="93" y="64"/>
                </a:cubicBezTo>
                <a:cubicBezTo>
                  <a:pt x="93" y="61"/>
                  <a:pt x="91" y="59"/>
                  <a:pt x="89" y="59"/>
                </a:cubicBezTo>
                <a:close/>
                <a:moveTo>
                  <a:pt x="182" y="51"/>
                </a:moveTo>
                <a:cubicBezTo>
                  <a:pt x="184" y="51"/>
                  <a:pt x="186" y="49"/>
                  <a:pt x="186" y="47"/>
                </a:cubicBezTo>
                <a:cubicBezTo>
                  <a:pt x="186" y="9"/>
                  <a:pt x="186" y="9"/>
                  <a:pt x="186" y="9"/>
                </a:cubicBezTo>
                <a:cubicBezTo>
                  <a:pt x="186" y="4"/>
                  <a:pt x="182" y="0"/>
                  <a:pt x="178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9"/>
                  <a:pt x="2" y="51"/>
                  <a:pt x="5" y="51"/>
                </a:cubicBezTo>
                <a:cubicBezTo>
                  <a:pt x="12" y="51"/>
                  <a:pt x="17" y="59"/>
                  <a:pt x="17" y="68"/>
                </a:cubicBezTo>
                <a:cubicBezTo>
                  <a:pt x="17" y="77"/>
                  <a:pt x="12" y="85"/>
                  <a:pt x="5" y="85"/>
                </a:cubicBezTo>
                <a:cubicBezTo>
                  <a:pt x="2" y="85"/>
                  <a:pt x="0" y="87"/>
                  <a:pt x="0" y="89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2"/>
                  <a:pt x="4" y="135"/>
                  <a:pt x="9" y="135"/>
                </a:cubicBezTo>
                <a:cubicBezTo>
                  <a:pt x="178" y="135"/>
                  <a:pt x="178" y="135"/>
                  <a:pt x="178" y="135"/>
                </a:cubicBezTo>
                <a:cubicBezTo>
                  <a:pt x="182" y="135"/>
                  <a:pt x="186" y="132"/>
                  <a:pt x="186" y="127"/>
                </a:cubicBezTo>
                <a:cubicBezTo>
                  <a:pt x="186" y="89"/>
                  <a:pt x="186" y="89"/>
                  <a:pt x="186" y="89"/>
                </a:cubicBezTo>
                <a:cubicBezTo>
                  <a:pt x="186" y="87"/>
                  <a:pt x="184" y="85"/>
                  <a:pt x="182" y="85"/>
                </a:cubicBezTo>
                <a:cubicBezTo>
                  <a:pt x="175" y="85"/>
                  <a:pt x="169" y="77"/>
                  <a:pt x="169" y="68"/>
                </a:cubicBezTo>
                <a:cubicBezTo>
                  <a:pt x="169" y="59"/>
                  <a:pt x="175" y="51"/>
                  <a:pt x="182" y="51"/>
                </a:cubicBezTo>
                <a:close/>
                <a:moveTo>
                  <a:pt x="161" y="9"/>
                </a:moveTo>
                <a:cubicBezTo>
                  <a:pt x="178" y="9"/>
                  <a:pt x="178" y="9"/>
                  <a:pt x="178" y="9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61" y="17"/>
                  <a:pt x="161" y="17"/>
                  <a:pt x="161" y="17"/>
                </a:cubicBezTo>
                <a:lnTo>
                  <a:pt x="161" y="9"/>
                </a:lnTo>
                <a:close/>
                <a:moveTo>
                  <a:pt x="9" y="9"/>
                </a:moveTo>
                <a:cubicBezTo>
                  <a:pt x="152" y="9"/>
                  <a:pt x="152" y="9"/>
                  <a:pt x="152" y="9"/>
                </a:cubicBezTo>
                <a:cubicBezTo>
                  <a:pt x="152" y="17"/>
                  <a:pt x="152" y="17"/>
                  <a:pt x="152" y="17"/>
                </a:cubicBezTo>
                <a:cubicBezTo>
                  <a:pt x="9" y="17"/>
                  <a:pt x="9" y="17"/>
                  <a:pt x="9" y="17"/>
                </a:cubicBezTo>
                <a:lnTo>
                  <a:pt x="9" y="9"/>
                </a:lnTo>
                <a:close/>
                <a:moveTo>
                  <a:pt x="152" y="127"/>
                </a:moveTo>
                <a:cubicBezTo>
                  <a:pt x="9" y="127"/>
                  <a:pt x="9" y="127"/>
                  <a:pt x="9" y="127"/>
                </a:cubicBezTo>
                <a:cubicBezTo>
                  <a:pt x="9" y="118"/>
                  <a:pt x="9" y="118"/>
                  <a:pt x="9" y="118"/>
                </a:cubicBezTo>
                <a:cubicBezTo>
                  <a:pt x="152" y="118"/>
                  <a:pt x="152" y="118"/>
                  <a:pt x="152" y="118"/>
                </a:cubicBezTo>
                <a:lnTo>
                  <a:pt x="152" y="127"/>
                </a:lnTo>
                <a:close/>
                <a:moveTo>
                  <a:pt x="178" y="127"/>
                </a:moveTo>
                <a:cubicBezTo>
                  <a:pt x="161" y="127"/>
                  <a:pt x="161" y="127"/>
                  <a:pt x="161" y="127"/>
                </a:cubicBezTo>
                <a:cubicBezTo>
                  <a:pt x="161" y="118"/>
                  <a:pt x="161" y="118"/>
                  <a:pt x="161" y="118"/>
                </a:cubicBezTo>
                <a:cubicBezTo>
                  <a:pt x="178" y="118"/>
                  <a:pt x="178" y="118"/>
                  <a:pt x="178" y="118"/>
                </a:cubicBezTo>
                <a:lnTo>
                  <a:pt x="178" y="127"/>
                </a:lnTo>
                <a:close/>
                <a:moveTo>
                  <a:pt x="178" y="93"/>
                </a:moveTo>
                <a:cubicBezTo>
                  <a:pt x="178" y="110"/>
                  <a:pt x="178" y="110"/>
                  <a:pt x="178" y="110"/>
                </a:cubicBezTo>
                <a:cubicBezTo>
                  <a:pt x="9" y="110"/>
                  <a:pt x="9" y="110"/>
                  <a:pt x="9" y="110"/>
                </a:cubicBezTo>
                <a:cubicBezTo>
                  <a:pt x="9" y="93"/>
                  <a:pt x="9" y="93"/>
                  <a:pt x="9" y="93"/>
                </a:cubicBezTo>
                <a:cubicBezTo>
                  <a:pt x="18" y="90"/>
                  <a:pt x="26" y="80"/>
                  <a:pt x="26" y="68"/>
                </a:cubicBezTo>
                <a:cubicBezTo>
                  <a:pt x="26" y="56"/>
                  <a:pt x="18" y="45"/>
                  <a:pt x="9" y="43"/>
                </a:cubicBezTo>
                <a:cubicBezTo>
                  <a:pt x="9" y="26"/>
                  <a:pt x="9" y="26"/>
                  <a:pt x="9" y="26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78" y="43"/>
                  <a:pt x="178" y="43"/>
                  <a:pt x="178" y="43"/>
                </a:cubicBezTo>
                <a:cubicBezTo>
                  <a:pt x="168" y="45"/>
                  <a:pt x="161" y="56"/>
                  <a:pt x="161" y="68"/>
                </a:cubicBezTo>
                <a:cubicBezTo>
                  <a:pt x="161" y="80"/>
                  <a:pt x="168" y="90"/>
                  <a:pt x="178" y="93"/>
                </a:cubicBezTo>
                <a:close/>
                <a:moveTo>
                  <a:pt x="140" y="76"/>
                </a:moveTo>
                <a:cubicBezTo>
                  <a:pt x="114" y="76"/>
                  <a:pt x="114" y="76"/>
                  <a:pt x="114" y="76"/>
                </a:cubicBezTo>
                <a:cubicBezTo>
                  <a:pt x="112" y="76"/>
                  <a:pt x="110" y="78"/>
                  <a:pt x="110" y="80"/>
                </a:cubicBezTo>
                <a:cubicBezTo>
                  <a:pt x="110" y="83"/>
                  <a:pt x="112" y="85"/>
                  <a:pt x="114" y="85"/>
                </a:cubicBezTo>
                <a:cubicBezTo>
                  <a:pt x="140" y="85"/>
                  <a:pt x="140" y="85"/>
                  <a:pt x="140" y="85"/>
                </a:cubicBezTo>
                <a:cubicBezTo>
                  <a:pt x="142" y="85"/>
                  <a:pt x="144" y="83"/>
                  <a:pt x="144" y="80"/>
                </a:cubicBezTo>
                <a:cubicBezTo>
                  <a:pt x="144" y="78"/>
                  <a:pt x="142" y="76"/>
                  <a:pt x="140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8038823" y="2074950"/>
            <a:ext cx="793438" cy="795406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499916" y="3427208"/>
            <a:ext cx="793438" cy="795406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8043736" y="4760223"/>
            <a:ext cx="793438" cy="795406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Freeform 500"/>
          <p:cNvSpPr>
            <a:spLocks noEditPoints="1"/>
          </p:cNvSpPr>
          <p:nvPr/>
        </p:nvSpPr>
        <p:spPr bwMode="auto">
          <a:xfrm>
            <a:off x="8712968" y="3664418"/>
            <a:ext cx="378745" cy="379684"/>
          </a:xfrm>
          <a:custGeom>
            <a:avLst/>
            <a:gdLst>
              <a:gd name="T0" fmla="*/ 152 w 186"/>
              <a:gd name="T1" fmla="*/ 55 h 186"/>
              <a:gd name="T2" fmla="*/ 127 w 186"/>
              <a:gd name="T3" fmla="*/ 55 h 186"/>
              <a:gd name="T4" fmla="*/ 140 w 186"/>
              <a:gd name="T5" fmla="*/ 51 h 186"/>
              <a:gd name="T6" fmla="*/ 140 w 186"/>
              <a:gd name="T7" fmla="*/ 60 h 186"/>
              <a:gd name="T8" fmla="*/ 140 w 186"/>
              <a:gd name="T9" fmla="*/ 51 h 186"/>
              <a:gd name="T10" fmla="*/ 102 w 186"/>
              <a:gd name="T11" fmla="*/ 9 h 186"/>
              <a:gd name="T12" fmla="*/ 85 w 186"/>
              <a:gd name="T13" fmla="*/ 9 h 186"/>
              <a:gd name="T14" fmla="*/ 0 w 186"/>
              <a:gd name="T15" fmla="*/ 17 h 186"/>
              <a:gd name="T16" fmla="*/ 9 w 186"/>
              <a:gd name="T17" fmla="*/ 34 h 186"/>
              <a:gd name="T18" fmla="*/ 17 w 186"/>
              <a:gd name="T19" fmla="*/ 144 h 186"/>
              <a:gd name="T20" fmla="*/ 89 w 186"/>
              <a:gd name="T21" fmla="*/ 155 h 186"/>
              <a:gd name="T22" fmla="*/ 64 w 186"/>
              <a:gd name="T23" fmla="*/ 182 h 186"/>
              <a:gd name="T24" fmla="*/ 71 w 186"/>
              <a:gd name="T25" fmla="*/ 185 h 186"/>
              <a:gd name="T26" fmla="*/ 116 w 186"/>
              <a:gd name="T27" fmla="*/ 185 h 186"/>
              <a:gd name="T28" fmla="*/ 123 w 186"/>
              <a:gd name="T29" fmla="*/ 182 h 186"/>
              <a:gd name="T30" fmla="*/ 97 w 186"/>
              <a:gd name="T31" fmla="*/ 155 h 186"/>
              <a:gd name="T32" fmla="*/ 169 w 186"/>
              <a:gd name="T33" fmla="*/ 144 h 186"/>
              <a:gd name="T34" fmla="*/ 178 w 186"/>
              <a:gd name="T35" fmla="*/ 34 h 186"/>
              <a:gd name="T36" fmla="*/ 186 w 186"/>
              <a:gd name="T37" fmla="*/ 17 h 186"/>
              <a:gd name="T38" fmla="*/ 169 w 186"/>
              <a:gd name="T39" fmla="*/ 135 h 186"/>
              <a:gd name="T40" fmla="*/ 17 w 186"/>
              <a:gd name="T41" fmla="*/ 34 h 186"/>
              <a:gd name="T42" fmla="*/ 169 w 186"/>
              <a:gd name="T43" fmla="*/ 135 h 186"/>
              <a:gd name="T44" fmla="*/ 9 w 186"/>
              <a:gd name="T45" fmla="*/ 26 h 186"/>
              <a:gd name="T46" fmla="*/ 178 w 186"/>
              <a:gd name="T47" fmla="*/ 17 h 186"/>
              <a:gd name="T48" fmla="*/ 38 w 186"/>
              <a:gd name="T49" fmla="*/ 119 h 186"/>
              <a:gd name="T50" fmla="*/ 152 w 186"/>
              <a:gd name="T51" fmla="*/ 114 h 186"/>
              <a:gd name="T52" fmla="*/ 151 w 186"/>
              <a:gd name="T53" fmla="*/ 112 h 186"/>
              <a:gd name="T54" fmla="*/ 126 w 186"/>
              <a:gd name="T55" fmla="*/ 78 h 186"/>
              <a:gd name="T56" fmla="*/ 120 w 186"/>
              <a:gd name="T57" fmla="*/ 78 h 186"/>
              <a:gd name="T58" fmla="*/ 75 w 186"/>
              <a:gd name="T59" fmla="*/ 61 h 186"/>
              <a:gd name="T60" fmla="*/ 69 w 186"/>
              <a:gd name="T61" fmla="*/ 61 h 186"/>
              <a:gd name="T62" fmla="*/ 35 w 186"/>
              <a:gd name="T63" fmla="*/ 112 h 186"/>
              <a:gd name="T64" fmla="*/ 34 w 186"/>
              <a:gd name="T65" fmla="*/ 114 h 186"/>
              <a:gd name="T66" fmla="*/ 73 w 186"/>
              <a:gd name="T67" fmla="*/ 70 h 186"/>
              <a:gd name="T68" fmla="*/ 106 w 186"/>
              <a:gd name="T69" fmla="*/ 102 h 186"/>
              <a:gd name="T70" fmla="*/ 122 w 186"/>
              <a:gd name="T71" fmla="*/ 87 h 186"/>
              <a:gd name="T72" fmla="*/ 46 w 186"/>
              <a:gd name="T73" fmla="*/ 11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6" h="186">
                <a:moveTo>
                  <a:pt x="140" y="68"/>
                </a:moveTo>
                <a:cubicBezTo>
                  <a:pt x="147" y="68"/>
                  <a:pt x="152" y="62"/>
                  <a:pt x="152" y="55"/>
                </a:cubicBezTo>
                <a:cubicBezTo>
                  <a:pt x="152" y="48"/>
                  <a:pt x="147" y="43"/>
                  <a:pt x="140" y="43"/>
                </a:cubicBezTo>
                <a:cubicBezTo>
                  <a:pt x="133" y="43"/>
                  <a:pt x="127" y="48"/>
                  <a:pt x="127" y="55"/>
                </a:cubicBezTo>
                <a:cubicBezTo>
                  <a:pt x="127" y="62"/>
                  <a:pt x="133" y="68"/>
                  <a:pt x="140" y="68"/>
                </a:cubicBezTo>
                <a:close/>
                <a:moveTo>
                  <a:pt x="140" y="51"/>
                </a:moveTo>
                <a:cubicBezTo>
                  <a:pt x="142" y="51"/>
                  <a:pt x="144" y="53"/>
                  <a:pt x="144" y="55"/>
                </a:cubicBezTo>
                <a:cubicBezTo>
                  <a:pt x="144" y="58"/>
                  <a:pt x="142" y="60"/>
                  <a:pt x="140" y="60"/>
                </a:cubicBezTo>
                <a:cubicBezTo>
                  <a:pt x="137" y="60"/>
                  <a:pt x="135" y="58"/>
                  <a:pt x="135" y="55"/>
                </a:cubicBezTo>
                <a:cubicBezTo>
                  <a:pt x="135" y="53"/>
                  <a:pt x="137" y="51"/>
                  <a:pt x="140" y="51"/>
                </a:cubicBezTo>
                <a:close/>
                <a:moveTo>
                  <a:pt x="178" y="9"/>
                </a:moveTo>
                <a:cubicBezTo>
                  <a:pt x="102" y="9"/>
                  <a:pt x="102" y="9"/>
                  <a:pt x="102" y="9"/>
                </a:cubicBezTo>
                <a:cubicBezTo>
                  <a:pt x="102" y="4"/>
                  <a:pt x="98" y="0"/>
                  <a:pt x="93" y="0"/>
                </a:cubicBezTo>
                <a:cubicBezTo>
                  <a:pt x="89" y="0"/>
                  <a:pt x="85" y="4"/>
                  <a:pt x="85" y="9"/>
                </a:cubicBezTo>
                <a:cubicBezTo>
                  <a:pt x="9" y="9"/>
                  <a:pt x="9" y="9"/>
                  <a:pt x="9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4" y="34"/>
                  <a:pt x="9" y="34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40"/>
                  <a:pt x="13" y="144"/>
                  <a:pt x="17" y="144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4" y="180"/>
                  <a:pt x="64" y="181"/>
                  <a:pt x="64" y="182"/>
                </a:cubicBezTo>
                <a:cubicBezTo>
                  <a:pt x="64" y="184"/>
                  <a:pt x="66" y="186"/>
                  <a:pt x="68" y="186"/>
                </a:cubicBezTo>
                <a:cubicBezTo>
                  <a:pt x="69" y="186"/>
                  <a:pt x="70" y="186"/>
                  <a:pt x="71" y="185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116" y="185"/>
                  <a:pt x="116" y="185"/>
                  <a:pt x="116" y="185"/>
                </a:cubicBezTo>
                <a:cubicBezTo>
                  <a:pt x="116" y="186"/>
                  <a:pt x="117" y="186"/>
                  <a:pt x="119" y="186"/>
                </a:cubicBezTo>
                <a:cubicBezTo>
                  <a:pt x="121" y="186"/>
                  <a:pt x="123" y="184"/>
                  <a:pt x="123" y="182"/>
                </a:cubicBezTo>
                <a:cubicBezTo>
                  <a:pt x="123" y="181"/>
                  <a:pt x="122" y="180"/>
                  <a:pt x="122" y="179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74" y="144"/>
                  <a:pt x="178" y="140"/>
                  <a:pt x="178" y="135"/>
                </a:cubicBezTo>
                <a:cubicBezTo>
                  <a:pt x="178" y="34"/>
                  <a:pt x="178" y="34"/>
                  <a:pt x="178" y="34"/>
                </a:cubicBezTo>
                <a:cubicBezTo>
                  <a:pt x="182" y="34"/>
                  <a:pt x="186" y="30"/>
                  <a:pt x="186" y="26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13"/>
                  <a:pt x="182" y="9"/>
                  <a:pt x="178" y="9"/>
                </a:cubicBezTo>
                <a:close/>
                <a:moveTo>
                  <a:pt x="169" y="135"/>
                </a:moveTo>
                <a:cubicBezTo>
                  <a:pt x="17" y="135"/>
                  <a:pt x="17" y="135"/>
                  <a:pt x="17" y="135"/>
                </a:cubicBezTo>
                <a:cubicBezTo>
                  <a:pt x="17" y="34"/>
                  <a:pt x="17" y="34"/>
                  <a:pt x="17" y="34"/>
                </a:cubicBezTo>
                <a:cubicBezTo>
                  <a:pt x="169" y="34"/>
                  <a:pt x="169" y="34"/>
                  <a:pt x="169" y="34"/>
                </a:cubicBezTo>
                <a:lnTo>
                  <a:pt x="169" y="135"/>
                </a:lnTo>
                <a:close/>
                <a:moveTo>
                  <a:pt x="178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178" y="17"/>
                  <a:pt x="178" y="17"/>
                  <a:pt x="178" y="17"/>
                </a:cubicBezTo>
                <a:lnTo>
                  <a:pt x="178" y="26"/>
                </a:lnTo>
                <a:close/>
                <a:moveTo>
                  <a:pt x="38" y="119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50" y="119"/>
                  <a:pt x="152" y="117"/>
                  <a:pt x="152" y="114"/>
                </a:cubicBezTo>
                <a:cubicBezTo>
                  <a:pt x="152" y="113"/>
                  <a:pt x="152" y="113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77"/>
                  <a:pt x="124" y="76"/>
                  <a:pt x="123" y="76"/>
                </a:cubicBezTo>
                <a:cubicBezTo>
                  <a:pt x="122" y="76"/>
                  <a:pt x="121" y="77"/>
                  <a:pt x="120" y="78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0"/>
                  <a:pt x="73" y="60"/>
                  <a:pt x="72" y="60"/>
                </a:cubicBezTo>
                <a:cubicBezTo>
                  <a:pt x="71" y="60"/>
                  <a:pt x="69" y="60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4" y="113"/>
                  <a:pt x="34" y="114"/>
                  <a:pt x="34" y="114"/>
                </a:cubicBezTo>
                <a:cubicBezTo>
                  <a:pt x="34" y="117"/>
                  <a:pt x="36" y="119"/>
                  <a:pt x="38" y="119"/>
                </a:cubicBezTo>
                <a:close/>
                <a:moveTo>
                  <a:pt x="73" y="70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2"/>
                  <a:pt x="108" y="101"/>
                  <a:pt x="109" y="101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46" y="110"/>
                  <a:pt x="46" y="110"/>
                  <a:pt x="46" y="110"/>
                </a:cubicBezTo>
                <a:lnTo>
                  <a:pt x="7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2" name="Freeform 504"/>
          <p:cNvSpPr>
            <a:spLocks noEditPoints="1"/>
          </p:cNvSpPr>
          <p:nvPr/>
        </p:nvSpPr>
        <p:spPr bwMode="auto">
          <a:xfrm>
            <a:off x="8251876" y="2281627"/>
            <a:ext cx="378745" cy="377444"/>
          </a:xfrm>
          <a:custGeom>
            <a:avLst/>
            <a:gdLst>
              <a:gd name="T0" fmla="*/ 85 w 186"/>
              <a:gd name="T1" fmla="*/ 93 h 185"/>
              <a:gd name="T2" fmla="*/ 101 w 186"/>
              <a:gd name="T3" fmla="*/ 93 h 185"/>
              <a:gd name="T4" fmla="*/ 186 w 186"/>
              <a:gd name="T5" fmla="*/ 93 h 185"/>
              <a:gd name="T6" fmla="*/ 159 w 186"/>
              <a:gd name="T7" fmla="*/ 27 h 185"/>
              <a:gd name="T8" fmla="*/ 93 w 186"/>
              <a:gd name="T9" fmla="*/ 0 h 185"/>
              <a:gd name="T10" fmla="*/ 27 w 186"/>
              <a:gd name="T11" fmla="*/ 27 h 185"/>
              <a:gd name="T12" fmla="*/ 0 w 186"/>
              <a:gd name="T13" fmla="*/ 93 h 185"/>
              <a:gd name="T14" fmla="*/ 27 w 186"/>
              <a:gd name="T15" fmla="*/ 158 h 185"/>
              <a:gd name="T16" fmla="*/ 93 w 186"/>
              <a:gd name="T17" fmla="*/ 185 h 185"/>
              <a:gd name="T18" fmla="*/ 159 w 186"/>
              <a:gd name="T19" fmla="*/ 158 h 185"/>
              <a:gd name="T20" fmla="*/ 186 w 186"/>
              <a:gd name="T21" fmla="*/ 93 h 185"/>
              <a:gd name="T22" fmla="*/ 36 w 186"/>
              <a:gd name="T23" fmla="*/ 74 h 185"/>
              <a:gd name="T24" fmla="*/ 36 w 186"/>
              <a:gd name="T25" fmla="*/ 111 h 185"/>
              <a:gd name="T26" fmla="*/ 60 w 186"/>
              <a:gd name="T27" fmla="*/ 79 h 185"/>
              <a:gd name="T28" fmla="*/ 44 w 186"/>
              <a:gd name="T29" fmla="*/ 72 h 185"/>
              <a:gd name="T30" fmla="*/ 60 w 186"/>
              <a:gd name="T31" fmla="*/ 79 h 185"/>
              <a:gd name="T32" fmla="*/ 44 w 186"/>
              <a:gd name="T33" fmla="*/ 113 h 185"/>
              <a:gd name="T34" fmla="*/ 60 w 186"/>
              <a:gd name="T35" fmla="*/ 107 h 185"/>
              <a:gd name="T36" fmla="*/ 33 w 186"/>
              <a:gd name="T37" fmla="*/ 152 h 185"/>
              <a:gd name="T38" fmla="*/ 61 w 186"/>
              <a:gd name="T39" fmla="*/ 124 h 185"/>
              <a:gd name="T40" fmla="*/ 33 w 186"/>
              <a:gd name="T41" fmla="*/ 152 h 185"/>
              <a:gd name="T42" fmla="*/ 39 w 186"/>
              <a:gd name="T43" fmla="*/ 65 h 185"/>
              <a:gd name="T44" fmla="*/ 66 w 186"/>
              <a:gd name="T45" fmla="*/ 39 h 185"/>
              <a:gd name="T46" fmla="*/ 116 w 186"/>
              <a:gd name="T47" fmla="*/ 60 h 185"/>
              <a:gd name="T48" fmla="*/ 100 w 186"/>
              <a:gd name="T49" fmla="*/ 53 h 185"/>
              <a:gd name="T50" fmla="*/ 116 w 186"/>
              <a:gd name="T51" fmla="*/ 60 h 185"/>
              <a:gd name="T52" fmla="*/ 112 w 186"/>
              <a:gd name="T53" fmla="*/ 35 h 185"/>
              <a:gd name="T54" fmla="*/ 74 w 186"/>
              <a:gd name="T55" fmla="*/ 35 h 185"/>
              <a:gd name="T56" fmla="*/ 73 w 186"/>
              <a:gd name="T57" fmla="*/ 43 h 185"/>
              <a:gd name="T58" fmla="*/ 79 w 186"/>
              <a:gd name="T59" fmla="*/ 59 h 185"/>
              <a:gd name="T60" fmla="*/ 73 w 186"/>
              <a:gd name="T61" fmla="*/ 43 h 185"/>
              <a:gd name="T62" fmla="*/ 79 w 186"/>
              <a:gd name="T63" fmla="*/ 126 h 185"/>
              <a:gd name="T64" fmla="*/ 73 w 186"/>
              <a:gd name="T65" fmla="*/ 142 h 185"/>
              <a:gd name="T66" fmla="*/ 93 w 186"/>
              <a:gd name="T67" fmla="*/ 177 h 185"/>
              <a:gd name="T68" fmla="*/ 93 w 186"/>
              <a:gd name="T69" fmla="*/ 137 h 185"/>
              <a:gd name="T70" fmla="*/ 93 w 186"/>
              <a:gd name="T71" fmla="*/ 177 h 185"/>
              <a:gd name="T72" fmla="*/ 100 w 186"/>
              <a:gd name="T73" fmla="*/ 132 h 185"/>
              <a:gd name="T74" fmla="*/ 116 w 186"/>
              <a:gd name="T75" fmla="*/ 125 h 185"/>
              <a:gd name="T76" fmla="*/ 118 w 186"/>
              <a:gd name="T77" fmla="*/ 103 h 185"/>
              <a:gd name="T78" fmla="*/ 103 w 186"/>
              <a:gd name="T79" fmla="*/ 118 h 185"/>
              <a:gd name="T80" fmla="*/ 83 w 186"/>
              <a:gd name="T81" fmla="*/ 118 h 185"/>
              <a:gd name="T82" fmla="*/ 68 w 186"/>
              <a:gd name="T83" fmla="*/ 103 h 185"/>
              <a:gd name="T84" fmla="*/ 68 w 186"/>
              <a:gd name="T85" fmla="*/ 82 h 185"/>
              <a:gd name="T86" fmla="*/ 83 w 186"/>
              <a:gd name="T87" fmla="*/ 68 h 185"/>
              <a:gd name="T88" fmla="*/ 103 w 186"/>
              <a:gd name="T89" fmla="*/ 68 h 185"/>
              <a:gd name="T90" fmla="*/ 118 w 186"/>
              <a:gd name="T91" fmla="*/ 82 h 185"/>
              <a:gd name="T92" fmla="*/ 118 w 186"/>
              <a:gd name="T93" fmla="*/ 103 h 185"/>
              <a:gd name="T94" fmla="*/ 147 w 186"/>
              <a:gd name="T95" fmla="*/ 65 h 185"/>
              <a:gd name="T96" fmla="*/ 120 w 186"/>
              <a:gd name="T97" fmla="*/ 39 h 185"/>
              <a:gd name="T98" fmla="*/ 133 w 186"/>
              <a:gd name="T99" fmla="*/ 86 h 185"/>
              <a:gd name="T100" fmla="*/ 126 w 186"/>
              <a:gd name="T101" fmla="*/ 69 h 185"/>
              <a:gd name="T102" fmla="*/ 133 w 186"/>
              <a:gd name="T103" fmla="*/ 86 h 185"/>
              <a:gd name="T104" fmla="*/ 142 w 186"/>
              <a:gd name="T105" fmla="*/ 113 h 185"/>
              <a:gd name="T106" fmla="*/ 126 w 186"/>
              <a:gd name="T107" fmla="*/ 107 h 185"/>
              <a:gd name="T108" fmla="*/ 153 w 186"/>
              <a:gd name="T109" fmla="*/ 152 h 185"/>
              <a:gd name="T110" fmla="*/ 125 w 186"/>
              <a:gd name="T111" fmla="*/ 124 h 185"/>
              <a:gd name="T112" fmla="*/ 153 w 186"/>
              <a:gd name="T113" fmla="*/ 152 h 185"/>
              <a:gd name="T114" fmla="*/ 138 w 186"/>
              <a:gd name="T115" fmla="*/ 93 h 185"/>
              <a:gd name="T116" fmla="*/ 177 w 186"/>
              <a:gd name="T117" fmla="*/ 9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6" h="185">
                <a:moveTo>
                  <a:pt x="93" y="84"/>
                </a:moveTo>
                <a:cubicBezTo>
                  <a:pt x="88" y="84"/>
                  <a:pt x="85" y="88"/>
                  <a:pt x="85" y="93"/>
                </a:cubicBezTo>
                <a:cubicBezTo>
                  <a:pt x="85" y="97"/>
                  <a:pt x="88" y="101"/>
                  <a:pt x="93" y="101"/>
                </a:cubicBezTo>
                <a:cubicBezTo>
                  <a:pt x="98" y="101"/>
                  <a:pt x="101" y="97"/>
                  <a:pt x="101" y="93"/>
                </a:cubicBezTo>
                <a:cubicBezTo>
                  <a:pt x="101" y="88"/>
                  <a:pt x="98" y="84"/>
                  <a:pt x="93" y="84"/>
                </a:cubicBezTo>
                <a:close/>
                <a:moveTo>
                  <a:pt x="186" y="93"/>
                </a:moveTo>
                <a:cubicBezTo>
                  <a:pt x="186" y="83"/>
                  <a:pt x="174" y="74"/>
                  <a:pt x="154" y="67"/>
                </a:cubicBezTo>
                <a:cubicBezTo>
                  <a:pt x="163" y="49"/>
                  <a:pt x="166" y="34"/>
                  <a:pt x="159" y="27"/>
                </a:cubicBezTo>
                <a:cubicBezTo>
                  <a:pt x="151" y="20"/>
                  <a:pt x="136" y="22"/>
                  <a:pt x="118" y="32"/>
                </a:cubicBezTo>
                <a:cubicBezTo>
                  <a:pt x="112" y="12"/>
                  <a:pt x="103" y="0"/>
                  <a:pt x="93" y="0"/>
                </a:cubicBezTo>
                <a:cubicBezTo>
                  <a:pt x="83" y="0"/>
                  <a:pt x="74" y="12"/>
                  <a:pt x="68" y="32"/>
                </a:cubicBezTo>
                <a:cubicBezTo>
                  <a:pt x="50" y="22"/>
                  <a:pt x="35" y="20"/>
                  <a:pt x="27" y="27"/>
                </a:cubicBezTo>
                <a:cubicBezTo>
                  <a:pt x="20" y="34"/>
                  <a:pt x="23" y="49"/>
                  <a:pt x="32" y="67"/>
                </a:cubicBezTo>
                <a:cubicBezTo>
                  <a:pt x="12" y="74"/>
                  <a:pt x="0" y="83"/>
                  <a:pt x="0" y="93"/>
                </a:cubicBezTo>
                <a:cubicBezTo>
                  <a:pt x="0" y="103"/>
                  <a:pt x="12" y="112"/>
                  <a:pt x="32" y="118"/>
                </a:cubicBezTo>
                <a:cubicBezTo>
                  <a:pt x="23" y="136"/>
                  <a:pt x="20" y="151"/>
                  <a:pt x="27" y="158"/>
                </a:cubicBezTo>
                <a:cubicBezTo>
                  <a:pt x="35" y="165"/>
                  <a:pt x="50" y="163"/>
                  <a:pt x="68" y="154"/>
                </a:cubicBezTo>
                <a:cubicBezTo>
                  <a:pt x="74" y="173"/>
                  <a:pt x="83" y="185"/>
                  <a:pt x="93" y="185"/>
                </a:cubicBezTo>
                <a:cubicBezTo>
                  <a:pt x="103" y="185"/>
                  <a:pt x="112" y="173"/>
                  <a:pt x="118" y="154"/>
                </a:cubicBezTo>
                <a:cubicBezTo>
                  <a:pt x="136" y="163"/>
                  <a:pt x="151" y="165"/>
                  <a:pt x="159" y="158"/>
                </a:cubicBezTo>
                <a:cubicBezTo>
                  <a:pt x="166" y="151"/>
                  <a:pt x="163" y="136"/>
                  <a:pt x="154" y="118"/>
                </a:cubicBezTo>
                <a:cubicBezTo>
                  <a:pt x="174" y="112"/>
                  <a:pt x="186" y="103"/>
                  <a:pt x="186" y="93"/>
                </a:cubicBezTo>
                <a:close/>
                <a:moveTo>
                  <a:pt x="9" y="93"/>
                </a:moveTo>
                <a:cubicBezTo>
                  <a:pt x="9" y="85"/>
                  <a:pt x="19" y="79"/>
                  <a:pt x="36" y="74"/>
                </a:cubicBezTo>
                <a:cubicBezTo>
                  <a:pt x="39" y="80"/>
                  <a:pt x="43" y="86"/>
                  <a:pt x="48" y="93"/>
                </a:cubicBezTo>
                <a:cubicBezTo>
                  <a:pt x="43" y="99"/>
                  <a:pt x="39" y="105"/>
                  <a:pt x="36" y="111"/>
                </a:cubicBezTo>
                <a:cubicBezTo>
                  <a:pt x="19" y="107"/>
                  <a:pt x="9" y="100"/>
                  <a:pt x="9" y="93"/>
                </a:cubicBezTo>
                <a:close/>
                <a:moveTo>
                  <a:pt x="60" y="79"/>
                </a:moveTo>
                <a:cubicBezTo>
                  <a:pt x="58" y="81"/>
                  <a:pt x="55" y="84"/>
                  <a:pt x="53" y="86"/>
                </a:cubicBezTo>
                <a:cubicBezTo>
                  <a:pt x="50" y="81"/>
                  <a:pt x="46" y="77"/>
                  <a:pt x="44" y="72"/>
                </a:cubicBezTo>
                <a:cubicBezTo>
                  <a:pt x="49" y="71"/>
                  <a:pt x="54" y="70"/>
                  <a:pt x="60" y="69"/>
                </a:cubicBezTo>
                <a:cubicBezTo>
                  <a:pt x="60" y="72"/>
                  <a:pt x="60" y="76"/>
                  <a:pt x="60" y="79"/>
                </a:cubicBezTo>
                <a:close/>
                <a:moveTo>
                  <a:pt x="60" y="116"/>
                </a:moveTo>
                <a:cubicBezTo>
                  <a:pt x="54" y="115"/>
                  <a:pt x="49" y="114"/>
                  <a:pt x="44" y="113"/>
                </a:cubicBezTo>
                <a:cubicBezTo>
                  <a:pt x="46" y="109"/>
                  <a:pt x="50" y="104"/>
                  <a:pt x="53" y="99"/>
                </a:cubicBezTo>
                <a:cubicBezTo>
                  <a:pt x="55" y="102"/>
                  <a:pt x="58" y="104"/>
                  <a:pt x="60" y="107"/>
                </a:cubicBezTo>
                <a:cubicBezTo>
                  <a:pt x="60" y="110"/>
                  <a:pt x="60" y="113"/>
                  <a:pt x="60" y="116"/>
                </a:cubicBezTo>
                <a:close/>
                <a:moveTo>
                  <a:pt x="33" y="152"/>
                </a:moveTo>
                <a:cubicBezTo>
                  <a:pt x="28" y="147"/>
                  <a:pt x="31" y="135"/>
                  <a:pt x="39" y="120"/>
                </a:cubicBezTo>
                <a:cubicBezTo>
                  <a:pt x="46" y="122"/>
                  <a:pt x="53" y="123"/>
                  <a:pt x="61" y="124"/>
                </a:cubicBezTo>
                <a:cubicBezTo>
                  <a:pt x="62" y="132"/>
                  <a:pt x="64" y="140"/>
                  <a:pt x="66" y="146"/>
                </a:cubicBezTo>
                <a:cubicBezTo>
                  <a:pt x="51" y="155"/>
                  <a:pt x="39" y="158"/>
                  <a:pt x="33" y="152"/>
                </a:cubicBezTo>
                <a:close/>
                <a:moveTo>
                  <a:pt x="61" y="61"/>
                </a:moveTo>
                <a:cubicBezTo>
                  <a:pt x="53" y="62"/>
                  <a:pt x="46" y="63"/>
                  <a:pt x="39" y="65"/>
                </a:cubicBezTo>
                <a:cubicBezTo>
                  <a:pt x="31" y="50"/>
                  <a:pt x="28" y="38"/>
                  <a:pt x="33" y="33"/>
                </a:cubicBezTo>
                <a:cubicBezTo>
                  <a:pt x="39" y="28"/>
                  <a:pt x="51" y="31"/>
                  <a:pt x="66" y="39"/>
                </a:cubicBezTo>
                <a:cubicBezTo>
                  <a:pt x="64" y="46"/>
                  <a:pt x="62" y="53"/>
                  <a:pt x="61" y="61"/>
                </a:cubicBezTo>
                <a:close/>
                <a:moveTo>
                  <a:pt x="116" y="60"/>
                </a:moveTo>
                <a:cubicBezTo>
                  <a:pt x="113" y="60"/>
                  <a:pt x="110" y="60"/>
                  <a:pt x="107" y="59"/>
                </a:cubicBezTo>
                <a:cubicBezTo>
                  <a:pt x="104" y="57"/>
                  <a:pt x="102" y="55"/>
                  <a:pt x="100" y="53"/>
                </a:cubicBezTo>
                <a:cubicBezTo>
                  <a:pt x="104" y="49"/>
                  <a:pt x="109" y="46"/>
                  <a:pt x="114" y="43"/>
                </a:cubicBezTo>
                <a:cubicBezTo>
                  <a:pt x="115" y="48"/>
                  <a:pt x="116" y="54"/>
                  <a:pt x="116" y="60"/>
                </a:cubicBezTo>
                <a:close/>
                <a:moveTo>
                  <a:pt x="93" y="8"/>
                </a:moveTo>
                <a:cubicBezTo>
                  <a:pt x="100" y="8"/>
                  <a:pt x="107" y="19"/>
                  <a:pt x="112" y="35"/>
                </a:cubicBezTo>
                <a:cubicBezTo>
                  <a:pt x="106" y="39"/>
                  <a:pt x="99" y="43"/>
                  <a:pt x="93" y="48"/>
                </a:cubicBezTo>
                <a:cubicBezTo>
                  <a:pt x="87" y="43"/>
                  <a:pt x="80" y="39"/>
                  <a:pt x="74" y="35"/>
                </a:cubicBezTo>
                <a:cubicBezTo>
                  <a:pt x="79" y="19"/>
                  <a:pt x="86" y="8"/>
                  <a:pt x="93" y="8"/>
                </a:cubicBezTo>
                <a:close/>
                <a:moveTo>
                  <a:pt x="73" y="43"/>
                </a:moveTo>
                <a:cubicBezTo>
                  <a:pt x="77" y="46"/>
                  <a:pt x="82" y="49"/>
                  <a:pt x="86" y="53"/>
                </a:cubicBezTo>
                <a:cubicBezTo>
                  <a:pt x="84" y="55"/>
                  <a:pt x="82" y="57"/>
                  <a:pt x="79" y="59"/>
                </a:cubicBezTo>
                <a:cubicBezTo>
                  <a:pt x="76" y="60"/>
                  <a:pt x="73" y="60"/>
                  <a:pt x="70" y="60"/>
                </a:cubicBezTo>
                <a:cubicBezTo>
                  <a:pt x="70" y="54"/>
                  <a:pt x="71" y="48"/>
                  <a:pt x="73" y="43"/>
                </a:cubicBezTo>
                <a:close/>
                <a:moveTo>
                  <a:pt x="70" y="125"/>
                </a:moveTo>
                <a:cubicBezTo>
                  <a:pt x="73" y="126"/>
                  <a:pt x="76" y="126"/>
                  <a:pt x="79" y="126"/>
                </a:cubicBezTo>
                <a:cubicBezTo>
                  <a:pt x="82" y="128"/>
                  <a:pt x="84" y="130"/>
                  <a:pt x="86" y="132"/>
                </a:cubicBezTo>
                <a:cubicBezTo>
                  <a:pt x="82" y="136"/>
                  <a:pt x="77" y="139"/>
                  <a:pt x="73" y="142"/>
                </a:cubicBezTo>
                <a:cubicBezTo>
                  <a:pt x="71" y="137"/>
                  <a:pt x="70" y="131"/>
                  <a:pt x="70" y="125"/>
                </a:cubicBezTo>
                <a:close/>
                <a:moveTo>
                  <a:pt x="93" y="177"/>
                </a:moveTo>
                <a:cubicBezTo>
                  <a:pt x="86" y="177"/>
                  <a:pt x="79" y="167"/>
                  <a:pt x="74" y="150"/>
                </a:cubicBezTo>
                <a:cubicBezTo>
                  <a:pt x="80" y="147"/>
                  <a:pt x="87" y="142"/>
                  <a:pt x="93" y="137"/>
                </a:cubicBezTo>
                <a:cubicBezTo>
                  <a:pt x="99" y="142"/>
                  <a:pt x="106" y="147"/>
                  <a:pt x="112" y="150"/>
                </a:cubicBezTo>
                <a:cubicBezTo>
                  <a:pt x="107" y="167"/>
                  <a:pt x="100" y="177"/>
                  <a:pt x="93" y="177"/>
                </a:cubicBezTo>
                <a:close/>
                <a:moveTo>
                  <a:pt x="114" y="142"/>
                </a:moveTo>
                <a:cubicBezTo>
                  <a:pt x="109" y="139"/>
                  <a:pt x="104" y="136"/>
                  <a:pt x="100" y="132"/>
                </a:cubicBezTo>
                <a:cubicBezTo>
                  <a:pt x="102" y="130"/>
                  <a:pt x="104" y="128"/>
                  <a:pt x="107" y="126"/>
                </a:cubicBezTo>
                <a:cubicBezTo>
                  <a:pt x="110" y="126"/>
                  <a:pt x="113" y="126"/>
                  <a:pt x="116" y="125"/>
                </a:cubicBezTo>
                <a:cubicBezTo>
                  <a:pt x="116" y="131"/>
                  <a:pt x="115" y="137"/>
                  <a:pt x="114" y="142"/>
                </a:cubicBezTo>
                <a:close/>
                <a:moveTo>
                  <a:pt x="118" y="103"/>
                </a:moveTo>
                <a:cubicBezTo>
                  <a:pt x="116" y="106"/>
                  <a:pt x="113" y="108"/>
                  <a:pt x="111" y="111"/>
                </a:cubicBezTo>
                <a:cubicBezTo>
                  <a:pt x="108" y="113"/>
                  <a:pt x="106" y="115"/>
                  <a:pt x="103" y="118"/>
                </a:cubicBezTo>
                <a:cubicBezTo>
                  <a:pt x="100" y="118"/>
                  <a:pt x="97" y="118"/>
                  <a:pt x="93" y="118"/>
                </a:cubicBezTo>
                <a:cubicBezTo>
                  <a:pt x="89" y="118"/>
                  <a:pt x="86" y="118"/>
                  <a:pt x="83" y="118"/>
                </a:cubicBezTo>
                <a:cubicBezTo>
                  <a:pt x="80" y="115"/>
                  <a:pt x="78" y="113"/>
                  <a:pt x="75" y="111"/>
                </a:cubicBezTo>
                <a:cubicBezTo>
                  <a:pt x="73" y="108"/>
                  <a:pt x="70" y="106"/>
                  <a:pt x="68" y="103"/>
                </a:cubicBezTo>
                <a:cubicBezTo>
                  <a:pt x="68" y="100"/>
                  <a:pt x="68" y="96"/>
                  <a:pt x="68" y="93"/>
                </a:cubicBezTo>
                <a:cubicBezTo>
                  <a:pt x="68" y="89"/>
                  <a:pt x="68" y="86"/>
                  <a:pt x="68" y="82"/>
                </a:cubicBezTo>
                <a:cubicBezTo>
                  <a:pt x="70" y="80"/>
                  <a:pt x="73" y="77"/>
                  <a:pt x="75" y="75"/>
                </a:cubicBezTo>
                <a:cubicBezTo>
                  <a:pt x="78" y="72"/>
                  <a:pt x="80" y="70"/>
                  <a:pt x="83" y="68"/>
                </a:cubicBezTo>
                <a:cubicBezTo>
                  <a:pt x="86" y="67"/>
                  <a:pt x="89" y="67"/>
                  <a:pt x="93" y="67"/>
                </a:cubicBezTo>
                <a:cubicBezTo>
                  <a:pt x="97" y="67"/>
                  <a:pt x="100" y="67"/>
                  <a:pt x="103" y="68"/>
                </a:cubicBezTo>
                <a:cubicBezTo>
                  <a:pt x="106" y="70"/>
                  <a:pt x="108" y="72"/>
                  <a:pt x="111" y="75"/>
                </a:cubicBezTo>
                <a:cubicBezTo>
                  <a:pt x="113" y="77"/>
                  <a:pt x="116" y="80"/>
                  <a:pt x="118" y="82"/>
                </a:cubicBezTo>
                <a:cubicBezTo>
                  <a:pt x="118" y="86"/>
                  <a:pt x="118" y="89"/>
                  <a:pt x="118" y="93"/>
                </a:cubicBezTo>
                <a:cubicBezTo>
                  <a:pt x="118" y="96"/>
                  <a:pt x="118" y="100"/>
                  <a:pt x="118" y="103"/>
                </a:cubicBezTo>
                <a:close/>
                <a:moveTo>
                  <a:pt x="153" y="33"/>
                </a:moveTo>
                <a:cubicBezTo>
                  <a:pt x="158" y="38"/>
                  <a:pt x="155" y="50"/>
                  <a:pt x="147" y="65"/>
                </a:cubicBezTo>
                <a:cubicBezTo>
                  <a:pt x="140" y="63"/>
                  <a:pt x="133" y="62"/>
                  <a:pt x="125" y="61"/>
                </a:cubicBezTo>
                <a:cubicBezTo>
                  <a:pt x="124" y="53"/>
                  <a:pt x="122" y="46"/>
                  <a:pt x="120" y="39"/>
                </a:cubicBezTo>
                <a:cubicBezTo>
                  <a:pt x="135" y="31"/>
                  <a:pt x="147" y="28"/>
                  <a:pt x="153" y="33"/>
                </a:cubicBezTo>
                <a:close/>
                <a:moveTo>
                  <a:pt x="133" y="86"/>
                </a:moveTo>
                <a:cubicBezTo>
                  <a:pt x="131" y="84"/>
                  <a:pt x="128" y="81"/>
                  <a:pt x="126" y="79"/>
                </a:cubicBezTo>
                <a:cubicBezTo>
                  <a:pt x="126" y="76"/>
                  <a:pt x="126" y="72"/>
                  <a:pt x="126" y="69"/>
                </a:cubicBezTo>
                <a:cubicBezTo>
                  <a:pt x="132" y="70"/>
                  <a:pt x="137" y="71"/>
                  <a:pt x="142" y="72"/>
                </a:cubicBezTo>
                <a:cubicBezTo>
                  <a:pt x="140" y="77"/>
                  <a:pt x="136" y="81"/>
                  <a:pt x="133" y="86"/>
                </a:cubicBezTo>
                <a:close/>
                <a:moveTo>
                  <a:pt x="133" y="99"/>
                </a:moveTo>
                <a:cubicBezTo>
                  <a:pt x="136" y="104"/>
                  <a:pt x="140" y="109"/>
                  <a:pt x="142" y="113"/>
                </a:cubicBezTo>
                <a:cubicBezTo>
                  <a:pt x="137" y="114"/>
                  <a:pt x="132" y="115"/>
                  <a:pt x="126" y="116"/>
                </a:cubicBezTo>
                <a:cubicBezTo>
                  <a:pt x="126" y="113"/>
                  <a:pt x="126" y="110"/>
                  <a:pt x="126" y="107"/>
                </a:cubicBezTo>
                <a:cubicBezTo>
                  <a:pt x="129" y="104"/>
                  <a:pt x="131" y="102"/>
                  <a:pt x="133" y="99"/>
                </a:cubicBezTo>
                <a:close/>
                <a:moveTo>
                  <a:pt x="153" y="152"/>
                </a:moveTo>
                <a:cubicBezTo>
                  <a:pt x="147" y="158"/>
                  <a:pt x="135" y="155"/>
                  <a:pt x="120" y="146"/>
                </a:cubicBezTo>
                <a:cubicBezTo>
                  <a:pt x="122" y="140"/>
                  <a:pt x="124" y="132"/>
                  <a:pt x="125" y="124"/>
                </a:cubicBezTo>
                <a:cubicBezTo>
                  <a:pt x="133" y="123"/>
                  <a:pt x="140" y="122"/>
                  <a:pt x="147" y="120"/>
                </a:cubicBezTo>
                <a:cubicBezTo>
                  <a:pt x="155" y="135"/>
                  <a:pt x="158" y="147"/>
                  <a:pt x="153" y="152"/>
                </a:cubicBezTo>
                <a:close/>
                <a:moveTo>
                  <a:pt x="150" y="111"/>
                </a:moveTo>
                <a:cubicBezTo>
                  <a:pt x="147" y="105"/>
                  <a:pt x="143" y="99"/>
                  <a:pt x="138" y="93"/>
                </a:cubicBezTo>
                <a:cubicBezTo>
                  <a:pt x="143" y="86"/>
                  <a:pt x="147" y="80"/>
                  <a:pt x="150" y="74"/>
                </a:cubicBezTo>
                <a:cubicBezTo>
                  <a:pt x="167" y="79"/>
                  <a:pt x="177" y="85"/>
                  <a:pt x="177" y="93"/>
                </a:cubicBezTo>
                <a:cubicBezTo>
                  <a:pt x="177" y="100"/>
                  <a:pt x="167" y="107"/>
                  <a:pt x="150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3" name="Freeform 357"/>
          <p:cNvSpPr>
            <a:spLocks noEditPoints="1"/>
          </p:cNvSpPr>
          <p:nvPr/>
        </p:nvSpPr>
        <p:spPr bwMode="auto">
          <a:xfrm>
            <a:off x="8304049" y="4999915"/>
            <a:ext cx="274398" cy="379071"/>
          </a:xfrm>
          <a:custGeom>
            <a:avLst/>
            <a:gdLst>
              <a:gd name="T0" fmla="*/ 90 w 135"/>
              <a:gd name="T1" fmla="*/ 34 h 186"/>
              <a:gd name="T2" fmla="*/ 104 w 135"/>
              <a:gd name="T3" fmla="*/ 39 h 186"/>
              <a:gd name="T4" fmla="*/ 112 w 135"/>
              <a:gd name="T5" fmla="*/ 67 h 186"/>
              <a:gd name="T6" fmla="*/ 118 w 135"/>
              <a:gd name="T7" fmla="*/ 59 h 186"/>
              <a:gd name="T8" fmla="*/ 88 w 135"/>
              <a:gd name="T9" fmla="*/ 23 h 186"/>
              <a:gd name="T10" fmla="*/ 71 w 135"/>
              <a:gd name="T11" fmla="*/ 64 h 186"/>
              <a:gd name="T12" fmla="*/ 68 w 135"/>
              <a:gd name="T13" fmla="*/ 87 h 186"/>
              <a:gd name="T14" fmla="*/ 73 w 135"/>
              <a:gd name="T15" fmla="*/ 101 h 186"/>
              <a:gd name="T16" fmla="*/ 76 w 135"/>
              <a:gd name="T17" fmla="*/ 98 h 186"/>
              <a:gd name="T18" fmla="*/ 82 w 135"/>
              <a:gd name="T19" fmla="*/ 71 h 186"/>
              <a:gd name="T20" fmla="*/ 76 w 135"/>
              <a:gd name="T21" fmla="*/ 118 h 186"/>
              <a:gd name="T22" fmla="*/ 76 w 135"/>
              <a:gd name="T23" fmla="*/ 0 h 186"/>
              <a:gd name="T24" fmla="*/ 76 w 135"/>
              <a:gd name="T25" fmla="*/ 118 h 186"/>
              <a:gd name="T26" fmla="*/ 127 w 135"/>
              <a:gd name="T27" fmla="*/ 59 h 186"/>
              <a:gd name="T28" fmla="*/ 25 w 135"/>
              <a:gd name="T29" fmla="*/ 59 h 186"/>
              <a:gd name="T30" fmla="*/ 105 w 135"/>
              <a:gd name="T31" fmla="*/ 70 h 186"/>
              <a:gd name="T32" fmla="*/ 110 w 135"/>
              <a:gd name="T33" fmla="*/ 75 h 186"/>
              <a:gd name="T34" fmla="*/ 39 w 135"/>
              <a:gd name="T35" fmla="*/ 54 h 186"/>
              <a:gd name="T36" fmla="*/ 56 w 135"/>
              <a:gd name="T37" fmla="*/ 63 h 186"/>
              <a:gd name="T38" fmla="*/ 59 w 135"/>
              <a:gd name="T39" fmla="*/ 56 h 186"/>
              <a:gd name="T40" fmla="*/ 74 w 135"/>
              <a:gd name="T41" fmla="*/ 45 h 186"/>
              <a:gd name="T42" fmla="*/ 73 w 135"/>
              <a:gd name="T43" fmla="*/ 34 h 186"/>
              <a:gd name="T44" fmla="*/ 68 w 135"/>
              <a:gd name="T45" fmla="*/ 33 h 186"/>
              <a:gd name="T46" fmla="*/ 62 w 135"/>
              <a:gd name="T47" fmla="*/ 28 h 186"/>
              <a:gd name="T48" fmla="*/ 49 w 135"/>
              <a:gd name="T49" fmla="*/ 27 h 186"/>
              <a:gd name="T50" fmla="*/ 39 w 135"/>
              <a:gd name="T51" fmla="*/ 54 h 186"/>
              <a:gd name="T52" fmla="*/ 126 w 135"/>
              <a:gd name="T53" fmla="*/ 105 h 186"/>
              <a:gd name="T54" fmla="*/ 76 w 135"/>
              <a:gd name="T55" fmla="*/ 127 h 186"/>
              <a:gd name="T56" fmla="*/ 30 w 135"/>
              <a:gd name="T57" fmla="*/ 10 h 186"/>
              <a:gd name="T58" fmla="*/ 32 w 135"/>
              <a:gd name="T59" fmla="*/ 6 h 186"/>
              <a:gd name="T60" fmla="*/ 24 w 135"/>
              <a:gd name="T61" fmla="*/ 4 h 186"/>
              <a:gd name="T62" fmla="*/ 0 w 135"/>
              <a:gd name="T63" fmla="*/ 59 h 186"/>
              <a:gd name="T64" fmla="*/ 72 w 135"/>
              <a:gd name="T65" fmla="*/ 177 h 186"/>
              <a:gd name="T66" fmla="*/ 42 w 135"/>
              <a:gd name="T67" fmla="*/ 182 h 186"/>
              <a:gd name="T68" fmla="*/ 105 w 135"/>
              <a:gd name="T69" fmla="*/ 186 h 186"/>
              <a:gd name="T70" fmla="*/ 105 w 135"/>
              <a:gd name="T71" fmla="*/ 177 h 186"/>
              <a:gd name="T72" fmla="*/ 80 w 135"/>
              <a:gd name="T73" fmla="*/ 135 h 186"/>
              <a:gd name="T74" fmla="*/ 131 w 135"/>
              <a:gd name="T75" fmla="*/ 111 h 186"/>
              <a:gd name="T76" fmla="*/ 129 w 135"/>
              <a:gd name="T77" fmla="*/ 10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5" h="186">
                <a:moveTo>
                  <a:pt x="90" y="28"/>
                </a:moveTo>
                <a:cubicBezTo>
                  <a:pt x="90" y="28"/>
                  <a:pt x="89" y="30"/>
                  <a:pt x="90" y="34"/>
                </a:cubicBezTo>
                <a:cubicBezTo>
                  <a:pt x="91" y="39"/>
                  <a:pt x="93" y="40"/>
                  <a:pt x="100" y="37"/>
                </a:cubicBezTo>
                <a:cubicBezTo>
                  <a:pt x="103" y="36"/>
                  <a:pt x="105" y="37"/>
                  <a:pt x="104" y="39"/>
                </a:cubicBezTo>
                <a:cubicBezTo>
                  <a:pt x="104" y="45"/>
                  <a:pt x="99" y="45"/>
                  <a:pt x="103" y="54"/>
                </a:cubicBezTo>
                <a:cubicBezTo>
                  <a:pt x="105" y="60"/>
                  <a:pt x="110" y="62"/>
                  <a:pt x="112" y="67"/>
                </a:cubicBezTo>
                <a:cubicBezTo>
                  <a:pt x="112" y="68"/>
                  <a:pt x="114" y="70"/>
                  <a:pt x="116" y="71"/>
                </a:cubicBezTo>
                <a:cubicBezTo>
                  <a:pt x="118" y="67"/>
                  <a:pt x="118" y="63"/>
                  <a:pt x="118" y="59"/>
                </a:cubicBezTo>
                <a:cubicBezTo>
                  <a:pt x="118" y="41"/>
                  <a:pt x="107" y="25"/>
                  <a:pt x="90" y="20"/>
                </a:cubicBezTo>
                <a:cubicBezTo>
                  <a:pt x="90" y="21"/>
                  <a:pt x="89" y="22"/>
                  <a:pt x="88" y="23"/>
                </a:cubicBezTo>
                <a:cubicBezTo>
                  <a:pt x="86" y="24"/>
                  <a:pt x="86" y="29"/>
                  <a:pt x="90" y="28"/>
                </a:cubicBezTo>
                <a:close/>
                <a:moveTo>
                  <a:pt x="71" y="64"/>
                </a:moveTo>
                <a:cubicBezTo>
                  <a:pt x="64" y="64"/>
                  <a:pt x="59" y="66"/>
                  <a:pt x="61" y="75"/>
                </a:cubicBezTo>
                <a:cubicBezTo>
                  <a:pt x="63" y="84"/>
                  <a:pt x="68" y="80"/>
                  <a:pt x="68" y="87"/>
                </a:cubicBezTo>
                <a:cubicBezTo>
                  <a:pt x="67" y="95"/>
                  <a:pt x="69" y="96"/>
                  <a:pt x="70" y="98"/>
                </a:cubicBezTo>
                <a:cubicBezTo>
                  <a:pt x="71" y="99"/>
                  <a:pt x="72" y="101"/>
                  <a:pt x="73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5" y="101"/>
                  <a:pt x="75" y="100"/>
                  <a:pt x="76" y="98"/>
                </a:cubicBezTo>
                <a:cubicBezTo>
                  <a:pt x="77" y="91"/>
                  <a:pt x="80" y="87"/>
                  <a:pt x="82" y="83"/>
                </a:cubicBezTo>
                <a:cubicBezTo>
                  <a:pt x="85" y="80"/>
                  <a:pt x="88" y="75"/>
                  <a:pt x="82" y="71"/>
                </a:cubicBezTo>
                <a:cubicBezTo>
                  <a:pt x="77" y="66"/>
                  <a:pt x="78" y="64"/>
                  <a:pt x="71" y="64"/>
                </a:cubicBezTo>
                <a:close/>
                <a:moveTo>
                  <a:pt x="76" y="118"/>
                </a:moveTo>
                <a:cubicBezTo>
                  <a:pt x="109" y="118"/>
                  <a:pt x="135" y="92"/>
                  <a:pt x="135" y="59"/>
                </a:cubicBezTo>
                <a:cubicBezTo>
                  <a:pt x="135" y="27"/>
                  <a:pt x="109" y="0"/>
                  <a:pt x="76" y="0"/>
                </a:cubicBezTo>
                <a:cubicBezTo>
                  <a:pt x="43" y="0"/>
                  <a:pt x="17" y="27"/>
                  <a:pt x="17" y="59"/>
                </a:cubicBezTo>
                <a:cubicBezTo>
                  <a:pt x="17" y="92"/>
                  <a:pt x="43" y="118"/>
                  <a:pt x="76" y="118"/>
                </a:cubicBezTo>
                <a:close/>
                <a:moveTo>
                  <a:pt x="76" y="9"/>
                </a:moveTo>
                <a:cubicBezTo>
                  <a:pt x="104" y="9"/>
                  <a:pt x="127" y="31"/>
                  <a:pt x="127" y="59"/>
                </a:cubicBezTo>
                <a:cubicBezTo>
                  <a:pt x="127" y="87"/>
                  <a:pt x="104" y="110"/>
                  <a:pt x="76" y="110"/>
                </a:cubicBezTo>
                <a:cubicBezTo>
                  <a:pt x="48" y="110"/>
                  <a:pt x="25" y="87"/>
                  <a:pt x="25" y="59"/>
                </a:cubicBezTo>
                <a:cubicBezTo>
                  <a:pt x="25" y="31"/>
                  <a:pt x="48" y="9"/>
                  <a:pt x="76" y="9"/>
                </a:cubicBezTo>
                <a:close/>
                <a:moveTo>
                  <a:pt x="105" y="70"/>
                </a:moveTo>
                <a:cubicBezTo>
                  <a:pt x="103" y="71"/>
                  <a:pt x="103" y="74"/>
                  <a:pt x="104" y="75"/>
                </a:cubicBezTo>
                <a:cubicBezTo>
                  <a:pt x="106" y="76"/>
                  <a:pt x="109" y="78"/>
                  <a:pt x="110" y="75"/>
                </a:cubicBezTo>
                <a:cubicBezTo>
                  <a:pt x="111" y="72"/>
                  <a:pt x="106" y="69"/>
                  <a:pt x="105" y="70"/>
                </a:cubicBezTo>
                <a:close/>
                <a:moveTo>
                  <a:pt x="39" y="54"/>
                </a:moveTo>
                <a:cubicBezTo>
                  <a:pt x="39" y="54"/>
                  <a:pt x="42" y="60"/>
                  <a:pt x="56" y="66"/>
                </a:cubicBezTo>
                <a:cubicBezTo>
                  <a:pt x="56" y="66"/>
                  <a:pt x="59" y="66"/>
                  <a:pt x="56" y="63"/>
                </a:cubicBezTo>
                <a:cubicBezTo>
                  <a:pt x="52" y="60"/>
                  <a:pt x="49" y="56"/>
                  <a:pt x="53" y="54"/>
                </a:cubicBezTo>
                <a:cubicBezTo>
                  <a:pt x="57" y="52"/>
                  <a:pt x="58" y="52"/>
                  <a:pt x="59" y="56"/>
                </a:cubicBezTo>
                <a:cubicBezTo>
                  <a:pt x="60" y="60"/>
                  <a:pt x="63" y="58"/>
                  <a:pt x="63" y="54"/>
                </a:cubicBezTo>
                <a:cubicBezTo>
                  <a:pt x="64" y="50"/>
                  <a:pt x="70" y="47"/>
                  <a:pt x="74" y="45"/>
                </a:cubicBezTo>
                <a:cubicBezTo>
                  <a:pt x="78" y="43"/>
                  <a:pt x="81" y="43"/>
                  <a:pt x="81" y="40"/>
                </a:cubicBezTo>
                <a:cubicBezTo>
                  <a:pt x="81" y="37"/>
                  <a:pt x="79" y="34"/>
                  <a:pt x="73" y="34"/>
                </a:cubicBezTo>
                <a:cubicBezTo>
                  <a:pt x="67" y="34"/>
                  <a:pt x="70" y="43"/>
                  <a:pt x="64" y="38"/>
                </a:cubicBezTo>
                <a:cubicBezTo>
                  <a:pt x="59" y="33"/>
                  <a:pt x="66" y="34"/>
                  <a:pt x="68" y="33"/>
                </a:cubicBezTo>
                <a:cubicBezTo>
                  <a:pt x="71" y="32"/>
                  <a:pt x="73" y="27"/>
                  <a:pt x="69" y="27"/>
                </a:cubicBezTo>
                <a:cubicBezTo>
                  <a:pt x="64" y="27"/>
                  <a:pt x="65" y="29"/>
                  <a:pt x="62" y="28"/>
                </a:cubicBezTo>
                <a:cubicBezTo>
                  <a:pt x="58" y="26"/>
                  <a:pt x="57" y="32"/>
                  <a:pt x="54" y="31"/>
                </a:cubicBezTo>
                <a:cubicBezTo>
                  <a:pt x="53" y="31"/>
                  <a:pt x="51" y="29"/>
                  <a:pt x="49" y="27"/>
                </a:cubicBezTo>
                <a:cubicBezTo>
                  <a:pt x="42" y="32"/>
                  <a:pt x="38" y="40"/>
                  <a:pt x="35" y="48"/>
                </a:cubicBezTo>
                <a:cubicBezTo>
                  <a:pt x="37" y="52"/>
                  <a:pt x="39" y="54"/>
                  <a:pt x="39" y="54"/>
                </a:cubicBezTo>
                <a:close/>
                <a:moveTo>
                  <a:pt x="129" y="103"/>
                </a:moveTo>
                <a:cubicBezTo>
                  <a:pt x="128" y="103"/>
                  <a:pt x="127" y="104"/>
                  <a:pt x="126" y="105"/>
                </a:cubicBezTo>
                <a:cubicBezTo>
                  <a:pt x="126" y="105"/>
                  <a:pt x="126" y="105"/>
                  <a:pt x="126" y="105"/>
                </a:cubicBezTo>
                <a:cubicBezTo>
                  <a:pt x="113" y="118"/>
                  <a:pt x="96" y="127"/>
                  <a:pt x="76" y="127"/>
                </a:cubicBezTo>
                <a:cubicBezTo>
                  <a:pt x="39" y="127"/>
                  <a:pt x="8" y="96"/>
                  <a:pt x="8" y="59"/>
                </a:cubicBezTo>
                <a:cubicBezTo>
                  <a:pt x="8" y="40"/>
                  <a:pt x="17" y="22"/>
                  <a:pt x="30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1" y="9"/>
                  <a:pt x="32" y="8"/>
                  <a:pt x="32" y="6"/>
                </a:cubicBezTo>
                <a:cubicBezTo>
                  <a:pt x="32" y="4"/>
                  <a:pt x="30" y="2"/>
                  <a:pt x="27" y="2"/>
                </a:cubicBezTo>
                <a:cubicBezTo>
                  <a:pt x="26" y="2"/>
                  <a:pt x="25" y="3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9" y="17"/>
                  <a:pt x="0" y="37"/>
                  <a:pt x="0" y="59"/>
                </a:cubicBezTo>
                <a:cubicBezTo>
                  <a:pt x="0" y="100"/>
                  <a:pt x="32" y="133"/>
                  <a:pt x="72" y="135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46" y="177"/>
                  <a:pt x="46" y="177"/>
                  <a:pt x="46" y="177"/>
                </a:cubicBezTo>
                <a:cubicBezTo>
                  <a:pt x="44" y="177"/>
                  <a:pt x="42" y="179"/>
                  <a:pt x="42" y="182"/>
                </a:cubicBezTo>
                <a:cubicBezTo>
                  <a:pt x="42" y="184"/>
                  <a:pt x="44" y="186"/>
                  <a:pt x="46" y="186"/>
                </a:cubicBezTo>
                <a:cubicBezTo>
                  <a:pt x="105" y="186"/>
                  <a:pt x="105" y="186"/>
                  <a:pt x="105" y="186"/>
                </a:cubicBezTo>
                <a:cubicBezTo>
                  <a:pt x="108" y="186"/>
                  <a:pt x="110" y="184"/>
                  <a:pt x="110" y="182"/>
                </a:cubicBezTo>
                <a:cubicBezTo>
                  <a:pt x="110" y="179"/>
                  <a:pt x="108" y="177"/>
                  <a:pt x="105" y="177"/>
                </a:cubicBezTo>
                <a:cubicBezTo>
                  <a:pt x="80" y="177"/>
                  <a:pt x="80" y="177"/>
                  <a:pt x="80" y="177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100" y="134"/>
                  <a:pt x="119" y="125"/>
                  <a:pt x="132" y="111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32" y="110"/>
                  <a:pt x="133" y="109"/>
                  <a:pt x="133" y="108"/>
                </a:cubicBezTo>
                <a:cubicBezTo>
                  <a:pt x="133" y="105"/>
                  <a:pt x="131" y="103"/>
                  <a:pt x="12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78" y="1734094"/>
            <a:ext cx="2679795" cy="46821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078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428" y="457200"/>
            <a:ext cx="9690561" cy="718698"/>
          </a:xfrm>
          <a:effectLst/>
        </p:spPr>
        <p:txBody>
          <a:bodyPr>
            <a:normAutofit fontScale="90000"/>
          </a:bodyPr>
          <a:lstStyle/>
          <a:p>
            <a:r>
              <a:rPr lang="en-US" dirty="0"/>
              <a:t>PROS &amp; 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D60D1EDE-7116-2443-9BDD-368CE5B37660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7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5336" y="-874184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5336" y="-874184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TextBox 21"/>
          <p:cNvSpPr txBox="1"/>
          <p:nvPr/>
        </p:nvSpPr>
        <p:spPr>
          <a:xfrm>
            <a:off x="525637" y="2665603"/>
            <a:ext cx="31282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Why we are different.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9933" y="2203448"/>
            <a:ext cx="1056700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Source Sans Pro" charset="0"/>
                <a:ea typeface="Source Sans Pro" charset="0"/>
                <a:cs typeface="Source Sans Pro" charset="0"/>
              </a:rPr>
              <a:t>PROS</a:t>
            </a:r>
          </a:p>
        </p:txBody>
      </p:sp>
      <p:sp>
        <p:nvSpPr>
          <p:cNvPr id="24" name="Freeform 25"/>
          <p:cNvSpPr>
            <a:spLocks noChangeArrowheads="1"/>
          </p:cNvSpPr>
          <p:nvPr/>
        </p:nvSpPr>
        <p:spPr bwMode="auto">
          <a:xfrm>
            <a:off x="627171" y="3775575"/>
            <a:ext cx="243870" cy="185738"/>
          </a:xfrm>
          <a:custGeom>
            <a:avLst/>
            <a:gdLst>
              <a:gd name="T0" fmla="*/ 213 w 678"/>
              <a:gd name="T1" fmla="*/ 405 h 516"/>
              <a:gd name="T2" fmla="*/ 51 w 678"/>
              <a:gd name="T3" fmla="*/ 243 h 516"/>
              <a:gd name="T4" fmla="*/ 0 w 678"/>
              <a:gd name="T5" fmla="*/ 302 h 516"/>
              <a:gd name="T6" fmla="*/ 213 w 678"/>
              <a:gd name="T7" fmla="*/ 515 h 516"/>
              <a:gd name="T8" fmla="*/ 677 w 678"/>
              <a:gd name="T9" fmla="*/ 52 h 516"/>
              <a:gd name="T10" fmla="*/ 618 w 678"/>
              <a:gd name="T11" fmla="*/ 0 h 516"/>
              <a:gd name="T12" fmla="*/ 213 w 678"/>
              <a:gd name="T13" fmla="*/ 40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516">
                <a:moveTo>
                  <a:pt x="213" y="405"/>
                </a:moveTo>
                <a:lnTo>
                  <a:pt x="51" y="243"/>
                </a:lnTo>
                <a:lnTo>
                  <a:pt x="0" y="302"/>
                </a:lnTo>
                <a:lnTo>
                  <a:pt x="213" y="515"/>
                </a:lnTo>
                <a:lnTo>
                  <a:pt x="677" y="52"/>
                </a:lnTo>
                <a:lnTo>
                  <a:pt x="618" y="0"/>
                </a:lnTo>
                <a:lnTo>
                  <a:pt x="213" y="40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5" name="Freeform 25"/>
          <p:cNvSpPr>
            <a:spLocks noChangeArrowheads="1"/>
          </p:cNvSpPr>
          <p:nvPr/>
        </p:nvSpPr>
        <p:spPr bwMode="auto">
          <a:xfrm>
            <a:off x="627171" y="4353714"/>
            <a:ext cx="243870" cy="185738"/>
          </a:xfrm>
          <a:custGeom>
            <a:avLst/>
            <a:gdLst>
              <a:gd name="T0" fmla="*/ 213 w 678"/>
              <a:gd name="T1" fmla="*/ 405 h 516"/>
              <a:gd name="T2" fmla="*/ 51 w 678"/>
              <a:gd name="T3" fmla="*/ 243 h 516"/>
              <a:gd name="T4" fmla="*/ 0 w 678"/>
              <a:gd name="T5" fmla="*/ 302 h 516"/>
              <a:gd name="T6" fmla="*/ 213 w 678"/>
              <a:gd name="T7" fmla="*/ 515 h 516"/>
              <a:gd name="T8" fmla="*/ 677 w 678"/>
              <a:gd name="T9" fmla="*/ 52 h 516"/>
              <a:gd name="T10" fmla="*/ 618 w 678"/>
              <a:gd name="T11" fmla="*/ 0 h 516"/>
              <a:gd name="T12" fmla="*/ 213 w 678"/>
              <a:gd name="T13" fmla="*/ 40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516">
                <a:moveTo>
                  <a:pt x="213" y="405"/>
                </a:moveTo>
                <a:lnTo>
                  <a:pt x="51" y="243"/>
                </a:lnTo>
                <a:lnTo>
                  <a:pt x="0" y="302"/>
                </a:lnTo>
                <a:lnTo>
                  <a:pt x="213" y="515"/>
                </a:lnTo>
                <a:lnTo>
                  <a:pt x="677" y="52"/>
                </a:lnTo>
                <a:lnTo>
                  <a:pt x="618" y="0"/>
                </a:lnTo>
                <a:lnTo>
                  <a:pt x="213" y="40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627171" y="4931853"/>
            <a:ext cx="243870" cy="185738"/>
          </a:xfrm>
          <a:custGeom>
            <a:avLst/>
            <a:gdLst>
              <a:gd name="T0" fmla="*/ 213 w 678"/>
              <a:gd name="T1" fmla="*/ 405 h 516"/>
              <a:gd name="T2" fmla="*/ 51 w 678"/>
              <a:gd name="T3" fmla="*/ 243 h 516"/>
              <a:gd name="T4" fmla="*/ 0 w 678"/>
              <a:gd name="T5" fmla="*/ 302 h 516"/>
              <a:gd name="T6" fmla="*/ 213 w 678"/>
              <a:gd name="T7" fmla="*/ 515 h 516"/>
              <a:gd name="T8" fmla="*/ 677 w 678"/>
              <a:gd name="T9" fmla="*/ 52 h 516"/>
              <a:gd name="T10" fmla="*/ 618 w 678"/>
              <a:gd name="T11" fmla="*/ 0 h 516"/>
              <a:gd name="T12" fmla="*/ 213 w 678"/>
              <a:gd name="T13" fmla="*/ 40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516">
                <a:moveTo>
                  <a:pt x="213" y="405"/>
                </a:moveTo>
                <a:lnTo>
                  <a:pt x="51" y="243"/>
                </a:lnTo>
                <a:lnTo>
                  <a:pt x="0" y="302"/>
                </a:lnTo>
                <a:lnTo>
                  <a:pt x="213" y="515"/>
                </a:lnTo>
                <a:lnTo>
                  <a:pt x="677" y="52"/>
                </a:lnTo>
                <a:lnTo>
                  <a:pt x="618" y="0"/>
                </a:lnTo>
                <a:lnTo>
                  <a:pt x="213" y="40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7873" y="3699167"/>
            <a:ext cx="23977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IMAGE PROCESSING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17873" y="4277306"/>
            <a:ext cx="23977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FREE OF COST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7873" y="4855445"/>
            <a:ext cx="23977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ACCESSIBILITY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0" name="Freeform 25"/>
          <p:cNvSpPr>
            <a:spLocks noChangeArrowheads="1"/>
          </p:cNvSpPr>
          <p:nvPr/>
        </p:nvSpPr>
        <p:spPr bwMode="auto">
          <a:xfrm>
            <a:off x="627171" y="5512671"/>
            <a:ext cx="243870" cy="185738"/>
          </a:xfrm>
          <a:custGeom>
            <a:avLst/>
            <a:gdLst>
              <a:gd name="T0" fmla="*/ 213 w 678"/>
              <a:gd name="T1" fmla="*/ 405 h 516"/>
              <a:gd name="T2" fmla="*/ 51 w 678"/>
              <a:gd name="T3" fmla="*/ 243 h 516"/>
              <a:gd name="T4" fmla="*/ 0 w 678"/>
              <a:gd name="T5" fmla="*/ 302 h 516"/>
              <a:gd name="T6" fmla="*/ 213 w 678"/>
              <a:gd name="T7" fmla="*/ 515 h 516"/>
              <a:gd name="T8" fmla="*/ 677 w 678"/>
              <a:gd name="T9" fmla="*/ 52 h 516"/>
              <a:gd name="T10" fmla="*/ 618 w 678"/>
              <a:gd name="T11" fmla="*/ 0 h 516"/>
              <a:gd name="T12" fmla="*/ 213 w 678"/>
              <a:gd name="T13" fmla="*/ 40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516">
                <a:moveTo>
                  <a:pt x="213" y="405"/>
                </a:moveTo>
                <a:lnTo>
                  <a:pt x="51" y="243"/>
                </a:lnTo>
                <a:lnTo>
                  <a:pt x="0" y="302"/>
                </a:lnTo>
                <a:lnTo>
                  <a:pt x="213" y="515"/>
                </a:lnTo>
                <a:lnTo>
                  <a:pt x="677" y="52"/>
                </a:lnTo>
                <a:lnTo>
                  <a:pt x="618" y="0"/>
                </a:lnTo>
                <a:lnTo>
                  <a:pt x="213" y="40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7873" y="5436263"/>
            <a:ext cx="300564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SYNC WITH </a:t>
            </a:r>
            <a:r>
              <a:rPr lang="en-US" sz="1600" b="1">
                <a:latin typeface="Source Sans Pro" charset="0"/>
                <a:ea typeface="Source Sans Pro" charset="0"/>
                <a:cs typeface="Source Sans Pro" charset="0"/>
              </a:rPr>
              <a:t>ANY TRACKER</a:t>
            </a:r>
            <a:endParaRPr lang="en-US" sz="16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99983" y="2665603"/>
            <a:ext cx="31282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We are looking to improve this.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94279" y="2203448"/>
            <a:ext cx="1074333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Source Sans Pro" charset="0"/>
                <a:ea typeface="Source Sans Pro" charset="0"/>
                <a:cs typeface="Source Sans Pro" charset="0"/>
              </a:rPr>
              <a:t>CONS</a:t>
            </a:r>
          </a:p>
        </p:txBody>
      </p:sp>
      <p:sp>
        <p:nvSpPr>
          <p:cNvPr id="37" name="Freeform 25"/>
          <p:cNvSpPr>
            <a:spLocks noChangeArrowheads="1"/>
          </p:cNvSpPr>
          <p:nvPr/>
        </p:nvSpPr>
        <p:spPr bwMode="auto">
          <a:xfrm>
            <a:off x="8701517" y="3775575"/>
            <a:ext cx="243870" cy="185738"/>
          </a:xfrm>
          <a:custGeom>
            <a:avLst/>
            <a:gdLst>
              <a:gd name="T0" fmla="*/ 213 w 678"/>
              <a:gd name="T1" fmla="*/ 405 h 516"/>
              <a:gd name="T2" fmla="*/ 51 w 678"/>
              <a:gd name="T3" fmla="*/ 243 h 516"/>
              <a:gd name="T4" fmla="*/ 0 w 678"/>
              <a:gd name="T5" fmla="*/ 302 h 516"/>
              <a:gd name="T6" fmla="*/ 213 w 678"/>
              <a:gd name="T7" fmla="*/ 515 h 516"/>
              <a:gd name="T8" fmla="*/ 677 w 678"/>
              <a:gd name="T9" fmla="*/ 52 h 516"/>
              <a:gd name="T10" fmla="*/ 618 w 678"/>
              <a:gd name="T11" fmla="*/ 0 h 516"/>
              <a:gd name="T12" fmla="*/ 213 w 678"/>
              <a:gd name="T13" fmla="*/ 40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516">
                <a:moveTo>
                  <a:pt x="213" y="405"/>
                </a:moveTo>
                <a:lnTo>
                  <a:pt x="51" y="243"/>
                </a:lnTo>
                <a:lnTo>
                  <a:pt x="0" y="302"/>
                </a:lnTo>
                <a:lnTo>
                  <a:pt x="213" y="515"/>
                </a:lnTo>
                <a:lnTo>
                  <a:pt x="677" y="52"/>
                </a:lnTo>
                <a:lnTo>
                  <a:pt x="618" y="0"/>
                </a:lnTo>
                <a:lnTo>
                  <a:pt x="213" y="40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8" name="Freeform 25"/>
          <p:cNvSpPr>
            <a:spLocks noChangeArrowheads="1"/>
          </p:cNvSpPr>
          <p:nvPr/>
        </p:nvSpPr>
        <p:spPr bwMode="auto">
          <a:xfrm>
            <a:off x="8701517" y="4353714"/>
            <a:ext cx="243870" cy="185738"/>
          </a:xfrm>
          <a:custGeom>
            <a:avLst/>
            <a:gdLst>
              <a:gd name="T0" fmla="*/ 213 w 678"/>
              <a:gd name="T1" fmla="*/ 405 h 516"/>
              <a:gd name="T2" fmla="*/ 51 w 678"/>
              <a:gd name="T3" fmla="*/ 243 h 516"/>
              <a:gd name="T4" fmla="*/ 0 w 678"/>
              <a:gd name="T5" fmla="*/ 302 h 516"/>
              <a:gd name="T6" fmla="*/ 213 w 678"/>
              <a:gd name="T7" fmla="*/ 515 h 516"/>
              <a:gd name="T8" fmla="*/ 677 w 678"/>
              <a:gd name="T9" fmla="*/ 52 h 516"/>
              <a:gd name="T10" fmla="*/ 618 w 678"/>
              <a:gd name="T11" fmla="*/ 0 h 516"/>
              <a:gd name="T12" fmla="*/ 213 w 678"/>
              <a:gd name="T13" fmla="*/ 40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516">
                <a:moveTo>
                  <a:pt x="213" y="405"/>
                </a:moveTo>
                <a:lnTo>
                  <a:pt x="51" y="243"/>
                </a:lnTo>
                <a:lnTo>
                  <a:pt x="0" y="302"/>
                </a:lnTo>
                <a:lnTo>
                  <a:pt x="213" y="515"/>
                </a:lnTo>
                <a:lnTo>
                  <a:pt x="677" y="52"/>
                </a:lnTo>
                <a:lnTo>
                  <a:pt x="618" y="0"/>
                </a:lnTo>
                <a:lnTo>
                  <a:pt x="213" y="40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9" name="Freeform 38"/>
          <p:cNvSpPr>
            <a:spLocks noChangeArrowheads="1"/>
          </p:cNvSpPr>
          <p:nvPr/>
        </p:nvSpPr>
        <p:spPr bwMode="auto">
          <a:xfrm>
            <a:off x="8701517" y="4931853"/>
            <a:ext cx="243870" cy="185738"/>
          </a:xfrm>
          <a:custGeom>
            <a:avLst/>
            <a:gdLst>
              <a:gd name="T0" fmla="*/ 213 w 678"/>
              <a:gd name="T1" fmla="*/ 405 h 516"/>
              <a:gd name="T2" fmla="*/ 51 w 678"/>
              <a:gd name="T3" fmla="*/ 243 h 516"/>
              <a:gd name="T4" fmla="*/ 0 w 678"/>
              <a:gd name="T5" fmla="*/ 302 h 516"/>
              <a:gd name="T6" fmla="*/ 213 w 678"/>
              <a:gd name="T7" fmla="*/ 515 h 516"/>
              <a:gd name="T8" fmla="*/ 677 w 678"/>
              <a:gd name="T9" fmla="*/ 52 h 516"/>
              <a:gd name="T10" fmla="*/ 618 w 678"/>
              <a:gd name="T11" fmla="*/ 0 h 516"/>
              <a:gd name="T12" fmla="*/ 213 w 678"/>
              <a:gd name="T13" fmla="*/ 40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516">
                <a:moveTo>
                  <a:pt x="213" y="405"/>
                </a:moveTo>
                <a:lnTo>
                  <a:pt x="51" y="243"/>
                </a:lnTo>
                <a:lnTo>
                  <a:pt x="0" y="302"/>
                </a:lnTo>
                <a:lnTo>
                  <a:pt x="213" y="515"/>
                </a:lnTo>
                <a:lnTo>
                  <a:pt x="677" y="52"/>
                </a:lnTo>
                <a:lnTo>
                  <a:pt x="618" y="0"/>
                </a:lnTo>
                <a:lnTo>
                  <a:pt x="213" y="40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92219" y="3699167"/>
            <a:ext cx="28561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>
                <a:latin typeface="Source Sans Pro" charset="0"/>
                <a:ea typeface="Source Sans Pro" charset="0"/>
                <a:cs typeface="Source Sans Pro" charset="0"/>
              </a:rPr>
              <a:t>REGIONAL </a:t>
            </a:r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FOOD VARIETY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92220" y="4277306"/>
            <a:ext cx="23977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LARGE DATASET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92220" y="4855445"/>
            <a:ext cx="23977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ASSISTANT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Freeform 25"/>
          <p:cNvSpPr>
            <a:spLocks noChangeArrowheads="1"/>
          </p:cNvSpPr>
          <p:nvPr/>
        </p:nvSpPr>
        <p:spPr bwMode="auto">
          <a:xfrm>
            <a:off x="8701517" y="5512671"/>
            <a:ext cx="243870" cy="185738"/>
          </a:xfrm>
          <a:custGeom>
            <a:avLst/>
            <a:gdLst>
              <a:gd name="T0" fmla="*/ 213 w 678"/>
              <a:gd name="T1" fmla="*/ 405 h 516"/>
              <a:gd name="T2" fmla="*/ 51 w 678"/>
              <a:gd name="T3" fmla="*/ 243 h 516"/>
              <a:gd name="T4" fmla="*/ 0 w 678"/>
              <a:gd name="T5" fmla="*/ 302 h 516"/>
              <a:gd name="T6" fmla="*/ 213 w 678"/>
              <a:gd name="T7" fmla="*/ 515 h 516"/>
              <a:gd name="T8" fmla="*/ 677 w 678"/>
              <a:gd name="T9" fmla="*/ 52 h 516"/>
              <a:gd name="T10" fmla="*/ 618 w 678"/>
              <a:gd name="T11" fmla="*/ 0 h 516"/>
              <a:gd name="T12" fmla="*/ 213 w 678"/>
              <a:gd name="T13" fmla="*/ 40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8" h="516">
                <a:moveTo>
                  <a:pt x="213" y="405"/>
                </a:moveTo>
                <a:lnTo>
                  <a:pt x="51" y="243"/>
                </a:lnTo>
                <a:lnTo>
                  <a:pt x="0" y="302"/>
                </a:lnTo>
                <a:lnTo>
                  <a:pt x="213" y="515"/>
                </a:lnTo>
                <a:lnTo>
                  <a:pt x="677" y="52"/>
                </a:lnTo>
                <a:lnTo>
                  <a:pt x="618" y="0"/>
                </a:lnTo>
                <a:lnTo>
                  <a:pt x="213" y="40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92220" y="5436263"/>
            <a:ext cx="239776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ource Sans Pro" charset="0"/>
                <a:ea typeface="Source Sans Pro" charset="0"/>
                <a:cs typeface="Source Sans Pro" charset="0"/>
              </a:rPr>
              <a:t>SPEED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92217" y="2017446"/>
            <a:ext cx="4282892" cy="4381094"/>
            <a:chOff x="4462826" y="2424364"/>
            <a:chExt cx="3385102" cy="3454152"/>
          </a:xfrm>
          <a:effectLst/>
        </p:grpSpPr>
        <p:sp>
          <p:nvSpPr>
            <p:cNvPr id="31" name="Eingebuchteter Richtungspfeil 38"/>
            <p:cNvSpPr/>
            <p:nvPr/>
          </p:nvSpPr>
          <p:spPr>
            <a:xfrm rot="16200000">
              <a:off x="3620686" y="3266504"/>
              <a:ext cx="3274045" cy="1589765"/>
            </a:xfrm>
            <a:custGeom>
              <a:avLst/>
              <a:gdLst/>
              <a:ahLst/>
              <a:cxnLst/>
              <a:rect l="l" t="t" r="r" b="b"/>
              <a:pathLst>
                <a:path w="3274045" h="1589765">
                  <a:moveTo>
                    <a:pt x="3274045" y="794883"/>
                  </a:moveTo>
                  <a:lnTo>
                    <a:pt x="2616189" y="1589765"/>
                  </a:lnTo>
                  <a:lnTo>
                    <a:pt x="2616189" y="1425309"/>
                  </a:lnTo>
                  <a:lnTo>
                    <a:pt x="152026" y="1425309"/>
                  </a:lnTo>
                  <a:lnTo>
                    <a:pt x="152026" y="1419996"/>
                  </a:lnTo>
                  <a:lnTo>
                    <a:pt x="150754" y="1425308"/>
                  </a:lnTo>
                  <a:lnTo>
                    <a:pt x="0" y="1425308"/>
                  </a:lnTo>
                  <a:lnTo>
                    <a:pt x="150754" y="795517"/>
                  </a:lnTo>
                  <a:lnTo>
                    <a:pt x="0" y="165726"/>
                  </a:lnTo>
                  <a:lnTo>
                    <a:pt x="150754" y="165726"/>
                  </a:lnTo>
                  <a:lnTo>
                    <a:pt x="152026" y="171038"/>
                  </a:lnTo>
                  <a:lnTo>
                    <a:pt x="152026" y="165725"/>
                  </a:lnTo>
                  <a:lnTo>
                    <a:pt x="2616189" y="165725"/>
                  </a:lnTo>
                  <a:lnTo>
                    <a:pt x="2616189" y="0"/>
                  </a:lnTo>
                  <a:close/>
                </a:path>
              </a:pathLst>
            </a:custGeom>
            <a:solidFill>
              <a:schemeClr val="bg2"/>
            </a:solidFill>
            <a:ln w="88900">
              <a:solidFill>
                <a:schemeClr val="accent4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IMPROVEMENTS</a:t>
              </a:r>
            </a:p>
          </p:txBody>
        </p:sp>
        <p:sp>
          <p:nvSpPr>
            <p:cNvPr id="33" name="Eingebuchteter Richtungspfeil 38"/>
            <p:cNvSpPr/>
            <p:nvPr/>
          </p:nvSpPr>
          <p:spPr>
            <a:xfrm rot="5400000" flipV="1">
              <a:off x="5416023" y="3446611"/>
              <a:ext cx="3274045" cy="1589765"/>
            </a:xfrm>
            <a:custGeom>
              <a:avLst/>
              <a:gdLst/>
              <a:ahLst/>
              <a:cxnLst/>
              <a:rect l="l" t="t" r="r" b="b"/>
              <a:pathLst>
                <a:path w="3274045" h="1589765">
                  <a:moveTo>
                    <a:pt x="3274045" y="794883"/>
                  </a:moveTo>
                  <a:lnTo>
                    <a:pt x="2616189" y="1589765"/>
                  </a:lnTo>
                  <a:lnTo>
                    <a:pt x="2616189" y="1425309"/>
                  </a:lnTo>
                  <a:lnTo>
                    <a:pt x="152026" y="1425309"/>
                  </a:lnTo>
                  <a:lnTo>
                    <a:pt x="152026" y="1419996"/>
                  </a:lnTo>
                  <a:lnTo>
                    <a:pt x="150754" y="1425308"/>
                  </a:lnTo>
                  <a:lnTo>
                    <a:pt x="0" y="1425308"/>
                  </a:lnTo>
                  <a:lnTo>
                    <a:pt x="150754" y="795517"/>
                  </a:lnTo>
                  <a:lnTo>
                    <a:pt x="0" y="165726"/>
                  </a:lnTo>
                  <a:lnTo>
                    <a:pt x="150754" y="165726"/>
                  </a:lnTo>
                  <a:lnTo>
                    <a:pt x="152026" y="171038"/>
                  </a:lnTo>
                  <a:lnTo>
                    <a:pt x="152026" y="165725"/>
                  </a:lnTo>
                  <a:lnTo>
                    <a:pt x="2616189" y="165725"/>
                  </a:lnTo>
                  <a:lnTo>
                    <a:pt x="2616189" y="0"/>
                  </a:lnTo>
                  <a:close/>
                </a:path>
              </a:pathLst>
            </a:custGeom>
            <a:solidFill>
              <a:schemeClr val="bg2"/>
            </a:solidFill>
            <a:ln w="88900">
              <a:solidFill>
                <a:schemeClr val="accent6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OBSTACLES</a:t>
              </a: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16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A337-CED2-48FC-A494-ECD4CDB506C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4362" y="673243"/>
            <a:ext cx="6233115" cy="118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 algn="ctr" rtl="0"/>
            <a:endParaRPr lang="en-US" sz="5000" b="1" dirty="0">
              <a:solidFill>
                <a:schemeClr val="bg1"/>
              </a:solidFill>
              <a:latin typeface="Rockwell" pitchFamily="18" charset="0"/>
              <a:cs typeface="AngsanaUPC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517" y="2369493"/>
            <a:ext cx="18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itle 12"/>
          <p:cNvSpPr txBox="1">
            <a:spLocks/>
          </p:cNvSpPr>
          <p:nvPr/>
        </p:nvSpPr>
        <p:spPr>
          <a:xfrm>
            <a:off x="1062577" y="-165652"/>
            <a:ext cx="866531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24CCCC"/>
                </a:solidFill>
              </a:rPr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47520" y="2559259"/>
            <a:ext cx="2361968" cy="2385482"/>
            <a:chOff x="32532" y="1576553"/>
            <a:chExt cx="1037893" cy="1037893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32532" y="1576553"/>
              <a:ext cx="1037893" cy="103789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 txBox="1"/>
            <p:nvPr/>
          </p:nvSpPr>
          <p:spPr>
            <a:xfrm>
              <a:off x="196523" y="1734487"/>
              <a:ext cx="721813" cy="733901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350</a:t>
              </a:r>
              <a:r>
                <a:rPr lang="en-US" sz="2400" dirty="0"/>
                <a:t>M+</a:t>
              </a:r>
              <a:endParaRPr lang="en-US" sz="2400" kern="1200" dirty="0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0" y="5728835"/>
            <a:ext cx="12161837" cy="827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INDIAN MARKET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729" y="5066250"/>
            <a:ext cx="380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Urban Population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86725" y="1375332"/>
            <a:ext cx="3574997" cy="3569409"/>
            <a:chOff x="32532" y="1576553"/>
            <a:chExt cx="1037893" cy="1037893"/>
          </a:xfrm>
          <a:solidFill>
            <a:schemeClr val="accent1"/>
          </a:solidFill>
        </p:grpSpPr>
        <p:sp>
          <p:nvSpPr>
            <p:cNvPr id="17" name="Oval 16"/>
            <p:cNvSpPr/>
            <p:nvPr/>
          </p:nvSpPr>
          <p:spPr>
            <a:xfrm>
              <a:off x="32532" y="1576553"/>
              <a:ext cx="1037893" cy="103789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/>
            <p:cNvSpPr txBox="1"/>
            <p:nvPr/>
          </p:nvSpPr>
          <p:spPr>
            <a:xfrm>
              <a:off x="184528" y="1728549"/>
              <a:ext cx="733901" cy="733901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450</a:t>
              </a:r>
              <a:r>
                <a:rPr lang="en-US" sz="3000" kern="1200" dirty="0"/>
                <a:t>M+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41760" y="5066250"/>
            <a:ext cx="380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Smartphone Users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220738" y="3160036"/>
            <a:ext cx="1772823" cy="1696828"/>
            <a:chOff x="32532" y="1576553"/>
            <a:chExt cx="1037893" cy="1037893"/>
          </a:xfrm>
          <a:solidFill>
            <a:schemeClr val="accent1"/>
          </a:solidFill>
        </p:grpSpPr>
        <p:sp>
          <p:nvSpPr>
            <p:cNvPr id="21" name="Oval 20"/>
            <p:cNvSpPr/>
            <p:nvPr/>
          </p:nvSpPr>
          <p:spPr>
            <a:xfrm>
              <a:off x="32532" y="1576553"/>
              <a:ext cx="1037893" cy="103789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4"/>
            <p:cNvSpPr txBox="1"/>
            <p:nvPr/>
          </p:nvSpPr>
          <p:spPr>
            <a:xfrm>
              <a:off x="224223" y="1852054"/>
              <a:ext cx="686471" cy="5796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/>
                <a:t>250M+</a:t>
              </a:r>
              <a:endParaRPr lang="en-US" sz="2800" kern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206862" y="5076441"/>
            <a:ext cx="380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Lifestyle disease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410271" y="434180"/>
            <a:ext cx="9690561" cy="850757"/>
          </a:xfrm>
          <a:prstGeom prst="rect">
            <a:avLst/>
          </a:prstGeom>
        </p:spPr>
        <p:txBody>
          <a:bodyPr/>
          <a:lstStyle>
            <a:lvl1pPr algn="ctr" defTabSz="1217249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MARKET SIZE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1007" y="149795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4625" y="182433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939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90" y="870710"/>
            <a:ext cx="2438270" cy="243827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017134" y="3028549"/>
            <a:ext cx="9891773" cy="32539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346" y="-228600"/>
            <a:ext cx="9690561" cy="2119574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</a:rPr>
              <a:t>COMPETITON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>
                <a:latin typeface="Source Sans Pro" panose="020B0503030403020204" pitchFamily="34" charset="0"/>
              </a:rPr>
              <a:t>9</a:t>
            </a:fld>
            <a:endParaRPr lang="en-US" dirty="0">
              <a:latin typeface="Source Sans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19" y="5371401"/>
            <a:ext cx="990600" cy="990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36" y="22833"/>
            <a:ext cx="1801502" cy="1801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46" y="1507977"/>
            <a:ext cx="3400702" cy="999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1616" y="1613856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2831" y="2249744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/>
              <a:t>1M downloads )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6" idx="0"/>
            <a:endCxn id="6" idx="2"/>
          </p:cNvCxnSpPr>
          <p:nvPr/>
        </p:nvCxnSpPr>
        <p:spPr>
          <a:xfrm>
            <a:off x="5963021" y="3028549"/>
            <a:ext cx="0" cy="325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0133" y="-609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85098" y="3308130"/>
            <a:ext cx="4209620" cy="2599308"/>
            <a:chOff x="6385098" y="3308130"/>
            <a:chExt cx="4209620" cy="259930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2E7CB0-27C9-4350-ACB3-42EDC20B0CD5}"/>
                </a:ext>
              </a:extLst>
            </p:cNvPr>
            <p:cNvSpPr txBox="1"/>
            <p:nvPr/>
          </p:nvSpPr>
          <p:spPr>
            <a:xfrm>
              <a:off x="6770959" y="5507328"/>
              <a:ext cx="1662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8E9EB"/>
                  </a:solidFill>
                </a:rPr>
                <a:t>AI assistant.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2E7CB0-27C9-4350-ACB3-42EDC20B0CD5}"/>
                </a:ext>
              </a:extLst>
            </p:cNvPr>
            <p:cNvSpPr txBox="1"/>
            <p:nvPr/>
          </p:nvSpPr>
          <p:spPr>
            <a:xfrm>
              <a:off x="6756576" y="4987015"/>
              <a:ext cx="335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8E9EB"/>
                  </a:solidFill>
                </a:rPr>
                <a:t>Large </a:t>
              </a:r>
              <a:r>
                <a:rPr lang="en-US" sz="2000">
                  <a:solidFill>
                    <a:srgbClr val="E8E9EB"/>
                  </a:solidFill>
                </a:rPr>
                <a:t>&amp; regional </a:t>
              </a:r>
              <a:r>
                <a:rPr lang="en-US" sz="2000" dirty="0">
                  <a:solidFill>
                    <a:srgbClr val="E8E9EB"/>
                  </a:solidFill>
                </a:rPr>
                <a:t>database.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2E7CB0-27C9-4350-ACB3-42EDC20B0CD5}"/>
                </a:ext>
              </a:extLst>
            </p:cNvPr>
            <p:cNvSpPr txBox="1"/>
            <p:nvPr/>
          </p:nvSpPr>
          <p:spPr>
            <a:xfrm>
              <a:off x="6791606" y="3308130"/>
              <a:ext cx="21192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Free of cost.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2E7CB0-27C9-4350-ACB3-42EDC20B0CD5}"/>
                </a:ext>
              </a:extLst>
            </p:cNvPr>
            <p:cNvSpPr txBox="1"/>
            <p:nvPr/>
          </p:nvSpPr>
          <p:spPr>
            <a:xfrm>
              <a:off x="6756576" y="4444680"/>
              <a:ext cx="3838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8E9EB"/>
                  </a:solidFill>
                </a:rPr>
                <a:t>Specific Domain Focusing App.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2E7CB0-27C9-4350-ACB3-42EDC20B0CD5}"/>
                </a:ext>
              </a:extLst>
            </p:cNvPr>
            <p:cNvSpPr txBox="1"/>
            <p:nvPr/>
          </p:nvSpPr>
          <p:spPr>
            <a:xfrm>
              <a:off x="6791606" y="3880365"/>
              <a:ext cx="2661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8E9EB"/>
                  </a:solidFill>
                </a:rPr>
                <a:t>Easy </a:t>
              </a:r>
              <a:r>
                <a:rPr lang="en-US" sz="2000">
                  <a:solidFill>
                    <a:srgbClr val="E8E9EB"/>
                  </a:solidFill>
                </a:rPr>
                <a:t>food tracking.</a:t>
              </a:r>
              <a:endParaRPr lang="en-US" sz="2000" dirty="0">
                <a:solidFill>
                  <a:srgbClr val="E8E9EB"/>
                </a:solidFill>
              </a:endParaRPr>
            </a:p>
          </p:txBody>
        </p:sp>
        <p:sp>
          <p:nvSpPr>
            <p:cNvPr id="11" name="Triangle 10"/>
            <p:cNvSpPr/>
            <p:nvPr/>
          </p:nvSpPr>
          <p:spPr>
            <a:xfrm>
              <a:off x="6392909" y="3435403"/>
              <a:ext cx="247937" cy="161077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/>
            <p:cNvSpPr/>
            <p:nvPr/>
          </p:nvSpPr>
          <p:spPr>
            <a:xfrm>
              <a:off x="6385099" y="3995699"/>
              <a:ext cx="247937" cy="161077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iangle 21"/>
            <p:cNvSpPr/>
            <p:nvPr/>
          </p:nvSpPr>
          <p:spPr>
            <a:xfrm>
              <a:off x="6385098" y="4550413"/>
              <a:ext cx="247937" cy="161077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6406046" y="5081332"/>
              <a:ext cx="247937" cy="161077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/>
            <p:cNvSpPr/>
            <p:nvPr/>
          </p:nvSpPr>
          <p:spPr>
            <a:xfrm>
              <a:off x="6406046" y="5576728"/>
              <a:ext cx="247937" cy="161077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C2E7CB0-27C9-4350-ACB3-42EDC20B0CD5}"/>
              </a:ext>
            </a:extLst>
          </p:cNvPr>
          <p:cNvSpPr txBox="1"/>
          <p:nvPr/>
        </p:nvSpPr>
        <p:spPr>
          <a:xfrm>
            <a:off x="1924319" y="5451347"/>
            <a:ext cx="1662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8E9EB"/>
                </a:solidFill>
              </a:rPr>
              <a:t>No assistant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2E7CB0-27C9-4350-ACB3-42EDC20B0CD5}"/>
              </a:ext>
            </a:extLst>
          </p:cNvPr>
          <p:cNvSpPr txBox="1"/>
          <p:nvPr/>
        </p:nvSpPr>
        <p:spPr>
          <a:xfrm>
            <a:off x="1909936" y="4931034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8E9EB"/>
                </a:solidFill>
              </a:rPr>
              <a:t>20,000 food database.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2E7CB0-27C9-4350-ACB3-42EDC20B0CD5}"/>
              </a:ext>
            </a:extLst>
          </p:cNvPr>
          <p:cNvSpPr txBox="1"/>
          <p:nvPr/>
        </p:nvSpPr>
        <p:spPr>
          <a:xfrm>
            <a:off x="1944966" y="3252149"/>
            <a:ext cx="21192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2E7CB0-27C9-4350-ACB3-42EDC20B0CD5}"/>
              </a:ext>
            </a:extLst>
          </p:cNvPr>
          <p:cNvSpPr txBox="1"/>
          <p:nvPr/>
        </p:nvSpPr>
        <p:spPr>
          <a:xfrm>
            <a:off x="1909936" y="4388699"/>
            <a:ext cx="383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8E9EB"/>
                </a:solidFill>
              </a:rPr>
              <a:t>Multi-Domain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2E7CB0-27C9-4350-ACB3-42EDC20B0CD5}"/>
              </a:ext>
            </a:extLst>
          </p:cNvPr>
          <p:cNvSpPr txBox="1"/>
          <p:nvPr/>
        </p:nvSpPr>
        <p:spPr>
          <a:xfrm>
            <a:off x="1944966" y="3824384"/>
            <a:ext cx="2661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8E9EB"/>
                </a:solidFill>
              </a:rPr>
              <a:t>Manual logging</a:t>
            </a:r>
          </a:p>
        </p:txBody>
      </p:sp>
    </p:spTree>
    <p:extLst>
      <p:ext uri="{BB962C8B-B14F-4D97-AF65-F5344CB8AC3E}">
        <p14:creationId xmlns:p14="http://schemas.microsoft.com/office/powerpoint/2010/main" val="33489842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My Pitch Deck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FFBD4A"/>
      </a:accent1>
      <a:accent2>
        <a:srgbClr val="FFBD4A"/>
      </a:accent2>
      <a:accent3>
        <a:srgbClr val="FFBD4A"/>
      </a:accent3>
      <a:accent4>
        <a:srgbClr val="FFBD4A"/>
      </a:accent4>
      <a:accent5>
        <a:srgbClr val="FFBD4A"/>
      </a:accent5>
      <a:accent6>
        <a:srgbClr val="FFBD4A"/>
      </a:accent6>
      <a:hlink>
        <a:srgbClr val="FF0000"/>
      </a:hlink>
      <a:folHlink>
        <a:srgbClr val="FFC000"/>
      </a:folHlink>
    </a:clrScheme>
    <a:fontScheme name="main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430</Words>
  <Application>Microsoft Office PowerPoint</Application>
  <PresentationFormat>Custom</PresentationFormat>
  <Paragraphs>144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Roboto</vt:lpstr>
      <vt:lpstr>Rockwell</vt:lpstr>
      <vt:lpstr>Source Sans pro</vt:lpstr>
      <vt:lpstr>Source Sans pro</vt:lpstr>
      <vt:lpstr>Source Sans pro</vt:lpstr>
      <vt:lpstr>Source Sans Pro ExtraLight</vt:lpstr>
      <vt:lpstr>Office Theme</vt:lpstr>
      <vt:lpstr>PowerPoint Presentation</vt:lpstr>
      <vt:lpstr>PROBLEM</vt:lpstr>
      <vt:lpstr>PROBLEM</vt:lpstr>
      <vt:lpstr>OUR PRODUCT</vt:lpstr>
      <vt:lpstr>OUR PRODUCT</vt:lpstr>
      <vt:lpstr>KEY FEATURES</vt:lpstr>
      <vt:lpstr>PROS &amp; CONS</vt:lpstr>
      <vt:lpstr>PowerPoint Presentation</vt:lpstr>
      <vt:lpstr>COMPETITON</vt:lpstr>
      <vt:lpstr>ACHIEVEMENTS</vt:lpstr>
      <vt:lpstr>MENTORS</vt:lpstr>
      <vt:lpstr>REVENUE MODEL</vt:lpstr>
      <vt:lpstr>FUNDING UTILIZATION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SLIDE</dc:title>
  <dc:creator>lenovo</dc:creator>
  <cp:lastModifiedBy>rupali rupali</cp:lastModifiedBy>
  <cp:revision>168</cp:revision>
  <dcterms:created xsi:type="dcterms:W3CDTF">2017-08-31T03:54:57Z</dcterms:created>
  <dcterms:modified xsi:type="dcterms:W3CDTF">2021-08-26T17:57:42Z</dcterms:modified>
</cp:coreProperties>
</file>