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32AE61AF-573C-FD70-67F7-69169CCCB1F2}"/>
              </a:ext>
            </a:extLst>
          </p:cNvPr>
          <p:cNvSpPr txBox="1"/>
          <p:nvPr/>
        </p:nvSpPr>
        <p:spPr>
          <a:xfrm>
            <a:off x="375146" y="1015992"/>
            <a:ext cx="7811924"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t>Exploration of interactions between different variables through correlation analysis and look out for multicollinearity by creating interaction variables. An example of this correlation may occur between independent variables age and tenure – i.e. people of the older brackets will have a longer tenure. 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 </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21C8B821-C2F8-11B0-EF9F-9FB82829F679}"/>
              </a:ext>
            </a:extLst>
          </p:cNvPr>
          <p:cNvSpPr txBox="1"/>
          <p:nvPr/>
        </p:nvSpPr>
        <p:spPr>
          <a:xfrm>
            <a:off x="510362" y="1382233"/>
            <a:ext cx="7985051"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Determine a hypothesis related to the business question that can be answered with the data. Perform statistical testing to determine if the hypothesis is valid or not. Create calculated fields based on existing data, for example, convert the D.O.B into an age bracket. Other fields that may be engineered include ‘High Margin Product’ which may be an indicator of whether the product purchased by the customer is in a high margin category in the past three months based on the fields ‘</a:t>
            </a:r>
            <a:r>
              <a:rPr lang="en-US" dirty="0" err="1"/>
              <a:t>list_price</a:t>
            </a:r>
            <a:r>
              <a:rPr lang="en-US" dirty="0"/>
              <a:t>’ and ‘standard cost’. Other examples include calculating the distance from the office to the home address as a factor in determining whether customers may purchase a bicycle for transportation purposes. Additionally, this may include thoughts around determining what the predicted variable actually is. For example, are results predicted in ordinal buckets, nominal, binary, or continuous? Test the performance of the model using factors relevant to the given model chosen (i.e. residual deviance, AIC, ROC curves, R-squared). Appropriately document model performance, assumptions, and limitations</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489097" y="1054340"/>
            <a:ext cx="8059480" cy="1229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Visualization and presentation of findings. This may involve interpreting the significant variables and co-efficient from a business perspective. These slides should tell a compelling storing about the business issue and support your case with quantitative and qualitative observations. Please refer to the module below for further details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TotalTime>
  <Words>651</Words>
  <Application>Microsoft Office PowerPoint</Application>
  <PresentationFormat>On-screen Show (16:9)</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Rupal</cp:lastModifiedBy>
  <cp:revision>3</cp:revision>
  <dcterms:modified xsi:type="dcterms:W3CDTF">2023-09-14T09:45:28Z</dcterms:modified>
</cp:coreProperties>
</file>