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75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9D0E-2C80-21FC-0DBD-14117DA8C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1A2E-798A-69C8-777A-08E69FD88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305B-B446-2AF6-C4DB-B7A108D0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315E-D664-A103-A8B9-2F32F6F2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809-48E5-A9BC-3406-1C21343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B4DE-F2CE-8140-18F7-DCCA2F7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7992E-7180-3E2E-33D5-F20A1119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E954-A1A4-D835-70AD-0DEB59F2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96B7-8496-DF1A-4CBB-16AD9CF2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BD2A-45EA-BD05-5BCA-557129BA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725D6-E045-CA37-037D-117413946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B3688-3291-8B00-90D6-8D72D83A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4998-2A06-A37B-08D7-62069B1F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9FCB-0986-513F-F381-F3673EB3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296D-076E-8D33-35E7-D6A82E6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2079-D7FD-483F-162D-CCF826BB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BF3A-EBC0-2287-6D1C-EF9B4AD9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B9EF-442F-CB62-356A-8F921520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DAA3-1572-D904-7406-84A3E0CC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AA1F-33D6-56B5-AF75-3C621AB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8786-546E-B541-29A6-AD88C493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773E-F9C2-3E46-2AB0-760BD0B3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14CD-79E5-39EF-4AAE-6EFA7465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B6357-B8CE-DA33-C0EA-2749CE8D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97E6-6C2E-A33C-8401-8DBA6C02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7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FADD-782D-4869-7D17-9F537A8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4F4C-0F1C-9A55-7FFA-AEF1FDBE3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1B5FA-27A0-9D00-A026-F76F269A7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3E445-1EEE-2F12-82B9-66B60040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57A6-0A3C-E045-D5BE-2C584776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C24C-029B-52D6-4DA8-5ACD6CB7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8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A8B4-E89E-7067-0BEC-702C0AC9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EBB6F-0F6C-E406-52EE-D4DA2498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52C5D-186F-A73F-14E4-8CFF830B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C818C-ECB4-597A-671F-AFBE876B2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27208-7AD9-6B36-BCA8-0262AC46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CFF9-7D94-9C44-C128-41489F61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CADC5-B11B-A766-16F0-D80EB3BE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84376-0C40-201A-73D2-D185B7A0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A1B2-9988-7758-B2A6-15AD665E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9371-1239-A840-8D68-D186DD0F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C2A58-71E1-2044-548A-A327FC09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98533-D32F-26E6-8D08-1DF5F8F1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3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435E8-F646-1CAB-7936-B543B38F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3D3F1-5300-A9E6-89C9-CA18E873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14AE-2311-1C4B-2349-838129E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94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6476-C25E-A0B9-219F-58E21D3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9D84-9B86-E1AD-A662-61AEF741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F0326-1B49-9FCB-4A6F-F40530C4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F90A-4673-BB55-A9B2-6E7B54DB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DF81-76CD-6F2F-A1BF-99789BA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222DA-9811-DA9D-735E-F12E58AD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5FE-C826-0100-741F-DEDE7529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CFEE4-5E11-DA48-AEE4-14B4106C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6006-75F1-964C-2F4C-0AAD1DBBB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AA1A8-47E5-5C2F-26F7-F870F31F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60F2-037C-3FA6-8654-D1F2BF2A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4121-1655-C6B2-50C8-89B337A4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7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973A9-6BBF-B0F3-F942-8217DFDA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3F3F-3068-A8DD-0C3A-3A3885AC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B553-5AA5-1FCE-3005-8225301E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13CB-C62C-49EB-AD85-2D0C50019C7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F9EC-7FEC-2BDC-96A9-4E573CCD9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EF09-FEA9-62C9-821B-A2DF14F9F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7041-D6FF-4946-B9D5-278C1745E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7F1A-477F-E6A0-592D-346CF957C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7C51-E29B-9BA4-8584-4D8E7B1AC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01DC-F9E1-5B34-D257-540E7BFB0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6970D-8593-6EEE-896A-040582D877BE}"/>
              </a:ext>
            </a:extLst>
          </p:cNvPr>
          <p:cNvSpPr txBox="1"/>
          <p:nvPr/>
        </p:nvSpPr>
        <p:spPr>
          <a:xfrm>
            <a:off x="168812" y="227355"/>
            <a:ext cx="8918917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ChatGPT Vs Gemini SQL Case Study Analysis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F00C1-D159-70F2-0145-D485F54DA368}"/>
              </a:ext>
            </a:extLst>
          </p:cNvPr>
          <p:cNvSpPr txBox="1"/>
          <p:nvPr/>
        </p:nvSpPr>
        <p:spPr>
          <a:xfrm>
            <a:off x="5430130" y="6086103"/>
            <a:ext cx="6555544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Presented By Rupal Hiwarkar</a:t>
            </a:r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7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EA0ECC-D5D6-4204-D76A-36A729CBB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94" t="19883" r="23730" b="8903"/>
          <a:stretch/>
        </p:blipFill>
        <p:spPr>
          <a:xfrm>
            <a:off x="2152356" y="2321169"/>
            <a:ext cx="7385539" cy="4171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2D1B8-793F-8E6C-BF31-5D8C8FB6D273}"/>
              </a:ext>
            </a:extLst>
          </p:cNvPr>
          <p:cNvSpPr txBox="1"/>
          <p:nvPr/>
        </p:nvSpPr>
        <p:spPr>
          <a:xfrm>
            <a:off x="838200" y="759655"/>
            <a:ext cx="10866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7)Classify benchmarks into performance categories based on score ranges?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8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FD5DB-AD9A-462E-C74B-21F73F90AA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8" t="19472" r="13750" b="15060"/>
          <a:stretch/>
        </p:blipFill>
        <p:spPr>
          <a:xfrm>
            <a:off x="1969477" y="2030547"/>
            <a:ext cx="8588326" cy="4487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FA30A-CC45-9790-6231-B6BAB3438948}"/>
              </a:ext>
            </a:extLst>
          </p:cNvPr>
          <p:cNvSpPr txBox="1"/>
          <p:nvPr/>
        </p:nvSpPr>
        <p:spPr>
          <a:xfrm>
            <a:off x="604911" y="490359"/>
            <a:ext cx="11183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8) Retrieve the rankings for each capability based on Gemini Ultra scores?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4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AF7FB3-5619-C7CD-01D9-50E10BD329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39" t="19267" r="16230" b="9108"/>
          <a:stretch/>
        </p:blipFill>
        <p:spPr>
          <a:xfrm>
            <a:off x="1955409" y="2278966"/>
            <a:ext cx="8257736" cy="3953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3BE89-D5BC-710B-7AD3-A60F83E2DDA6}"/>
              </a:ext>
            </a:extLst>
          </p:cNvPr>
          <p:cNvSpPr txBox="1"/>
          <p:nvPr/>
        </p:nvSpPr>
        <p:spPr>
          <a:xfrm>
            <a:off x="1012874" y="675249"/>
            <a:ext cx="9087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9</a:t>
            </a:r>
            <a:r>
              <a:rPr lang="en-US" sz="3600" b="1" dirty="0">
                <a:solidFill>
                  <a:schemeClr val="bg1"/>
                </a:solidFill>
              </a:rPr>
              <a:t>)Convert the Capability and Benchmark names to uppercase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8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0BEA8-7D49-0894-AB7D-8879908C0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93" t="19678" r="26384" b="11159"/>
          <a:stretch/>
        </p:blipFill>
        <p:spPr>
          <a:xfrm>
            <a:off x="2382129" y="2385109"/>
            <a:ext cx="7061982" cy="4107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1FC9F-2566-B058-F815-80A1D71B2DE7}"/>
              </a:ext>
            </a:extLst>
          </p:cNvPr>
          <p:cNvSpPr txBox="1"/>
          <p:nvPr/>
        </p:nvSpPr>
        <p:spPr>
          <a:xfrm>
            <a:off x="661182" y="773723"/>
            <a:ext cx="10199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10) Can you provide the benchmarks along with their descriptions in a concatenated format?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3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94284C-1858-5DE2-48EC-C20920210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5154F-46E6-264F-F1B9-7545951BAB25}"/>
              </a:ext>
            </a:extLst>
          </p:cNvPr>
          <p:cNvSpPr txBox="1"/>
          <p:nvPr/>
        </p:nvSpPr>
        <p:spPr>
          <a:xfrm>
            <a:off x="0" y="4903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7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FFE873-2DDF-968F-B7B2-B554A883AED8}"/>
              </a:ext>
            </a:extLst>
          </p:cNvPr>
          <p:cNvSpPr txBox="1"/>
          <p:nvPr/>
        </p:nvSpPr>
        <p:spPr>
          <a:xfrm>
            <a:off x="140677" y="859691"/>
            <a:ext cx="5852160" cy="83099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CHALLENGE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C82E4-9099-B1A2-4D09-40634D6A5B04}"/>
              </a:ext>
            </a:extLst>
          </p:cNvPr>
          <p:cNvSpPr txBox="1"/>
          <p:nvPr/>
        </p:nvSpPr>
        <p:spPr>
          <a:xfrm>
            <a:off x="2926080" y="5013763"/>
            <a:ext cx="8877886" cy="16619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challenge is to craft SQL queries to extract insights from the Gemini Vs ChatGPT database.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50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72B1A-D0E5-F43A-1697-000CE130F925}"/>
              </a:ext>
            </a:extLst>
          </p:cNvPr>
          <p:cNvSpPr txBox="1"/>
          <p:nvPr/>
        </p:nvSpPr>
        <p:spPr>
          <a:xfrm>
            <a:off x="1589649" y="1078111"/>
            <a:ext cx="4206240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95704-AE9A-871A-B281-D5B8B4F6DCB8}"/>
              </a:ext>
            </a:extLst>
          </p:cNvPr>
          <p:cNvSpPr txBox="1"/>
          <p:nvPr/>
        </p:nvSpPr>
        <p:spPr>
          <a:xfrm>
            <a:off x="5739618" y="4758246"/>
            <a:ext cx="5401994" cy="14296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Capabilities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Benchmarks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55686-CECE-347C-115E-818C9078CFBF}"/>
              </a:ext>
            </a:extLst>
          </p:cNvPr>
          <p:cNvSpPr txBox="1"/>
          <p:nvPr/>
        </p:nvSpPr>
        <p:spPr>
          <a:xfrm>
            <a:off x="337625" y="365125"/>
            <a:ext cx="1101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1)What are the average scores for each capability on both the Gemini Ultra and GPT-4 models?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6D566-C9ED-9BA0-AD55-66EDB405D3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8" t="25124" r="27308" b="7940"/>
          <a:stretch/>
        </p:blipFill>
        <p:spPr>
          <a:xfrm>
            <a:off x="1561514" y="1684358"/>
            <a:ext cx="8623495" cy="40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5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8287AE-165B-E77C-2060-5441EAC5D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3" t="19833" r="24076" b="11572"/>
          <a:stretch/>
        </p:blipFill>
        <p:spPr>
          <a:xfrm>
            <a:off x="1674054" y="1807468"/>
            <a:ext cx="8482819" cy="3988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C6D7FA-D242-2087-FBDF-06EAA1CAF770}"/>
              </a:ext>
            </a:extLst>
          </p:cNvPr>
          <p:cNvSpPr txBox="1"/>
          <p:nvPr/>
        </p:nvSpPr>
        <p:spPr>
          <a:xfrm>
            <a:off x="436098" y="365125"/>
            <a:ext cx="11296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2)Which benchmarks does Gemini Ultra outperform GPT-4 in terms of scores?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6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51A85-4687-2D9E-B226-97740C618E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49" t="15819" r="6875" b="23385"/>
          <a:stretch/>
        </p:blipFill>
        <p:spPr>
          <a:xfrm>
            <a:off x="1958633" y="1832000"/>
            <a:ext cx="8069580" cy="4242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7D11D-4189-0E6A-9027-0C8CC29C992E}"/>
              </a:ext>
            </a:extLst>
          </p:cNvPr>
          <p:cNvSpPr txBox="1"/>
          <p:nvPr/>
        </p:nvSpPr>
        <p:spPr>
          <a:xfrm>
            <a:off x="633046" y="506437"/>
            <a:ext cx="10720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3)What are the highest scores achieved by Gemini Ultra and GPT-4 for each benchmark in the Image capability?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8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0C9D6-8F6E-E2F7-97EE-65D4EE48F591}"/>
              </a:ext>
            </a:extLst>
          </p:cNvPr>
          <p:cNvSpPr txBox="1"/>
          <p:nvPr/>
        </p:nvSpPr>
        <p:spPr>
          <a:xfrm>
            <a:off x="393895" y="253218"/>
            <a:ext cx="11155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r>
              <a:rPr lang="en-US" sz="3200" b="1" dirty="0">
                <a:solidFill>
                  <a:schemeClr val="bg1"/>
                </a:solidFill>
              </a:rPr>
              <a:t>)Calculate the percentage improvement of Gemini Ultra over GPT-4 for each benchmark?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4FE8B-220C-F85E-01BF-1133D600F7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36" t="20283" r="29673" b="9724"/>
          <a:stretch/>
        </p:blipFill>
        <p:spPr>
          <a:xfrm>
            <a:off x="1336432" y="1913206"/>
            <a:ext cx="9523826" cy="42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5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4DC25-EE5F-0EB7-93A6-06E640F529EC}"/>
              </a:ext>
            </a:extLst>
          </p:cNvPr>
          <p:cNvSpPr txBox="1"/>
          <p:nvPr/>
        </p:nvSpPr>
        <p:spPr>
          <a:xfrm>
            <a:off x="548639" y="464234"/>
            <a:ext cx="1128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5)Retrieve the benchmarks where both models scored above the average for their respective models.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5AF03-2080-CB3E-07E2-EE2772EFC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2" t="20667" r="11039" b="11160"/>
          <a:stretch/>
        </p:blipFill>
        <p:spPr>
          <a:xfrm>
            <a:off x="1631852" y="1882574"/>
            <a:ext cx="9214339" cy="4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B399-46B4-BF81-1A1E-20376CC8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145D-336B-487C-708E-CC9ED48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A557BB-5315-DBE6-2BC0-167D805142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39" t="20268" r="19922" b="24320"/>
          <a:stretch/>
        </p:blipFill>
        <p:spPr>
          <a:xfrm>
            <a:off x="2192215" y="2168989"/>
            <a:ext cx="7807569" cy="3798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8E3CB-1196-5B83-378F-52B79B82E980}"/>
              </a:ext>
            </a:extLst>
          </p:cNvPr>
          <p:cNvSpPr txBox="1"/>
          <p:nvPr/>
        </p:nvSpPr>
        <p:spPr>
          <a:xfrm>
            <a:off x="838200" y="506437"/>
            <a:ext cx="10655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6)Which benchmarks show that Gemini Ultra is expected to outperform GPT-4 based on the next score?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195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Rupal Hiwarkar</dc:creator>
  <cp:lastModifiedBy>Rupal Hiwarkar</cp:lastModifiedBy>
  <cp:revision>19</cp:revision>
  <dcterms:created xsi:type="dcterms:W3CDTF">2024-04-04T05:12:00Z</dcterms:created>
  <dcterms:modified xsi:type="dcterms:W3CDTF">2024-04-04T12:05:12Z</dcterms:modified>
</cp:coreProperties>
</file>