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2" r:id="rId7"/>
    <p:sldId id="314" r:id="rId8"/>
    <p:sldId id="322" r:id="rId9"/>
    <p:sldId id="326" r:id="rId10"/>
    <p:sldId id="323" r:id="rId11"/>
    <p:sldId id="324" r:id="rId12"/>
    <p:sldId id="325" r:id="rId13"/>
    <p:sldId id="328" r:id="rId14"/>
    <p:sldId id="327" r:id="rId15"/>
    <p:sldId id="329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0" dirty="0">
                <a:ea typeface="+mj-lt"/>
                <a:cs typeface="+mj-lt"/>
              </a:rPr>
              <a:t>Students Performance Dataset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5F07-BDEA-FDCD-23CF-CB941DE6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Density plot: writing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FBCBC9-CD31-36F1-A9A2-169F1E3AEB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748590" y="2316163"/>
            <a:ext cx="9047748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08D4E-80CA-AE76-38FE-F69B82284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F192-1FB6-CAD8-4005-6E7D29A2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Correlation matrix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F36AA8-6E09-D8D0-BD3C-49AE7454D6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315452" y="2316163"/>
            <a:ext cx="9416715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2347-D8AD-1234-C90C-BCA4348B7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AB37-34D7-2685-C028-4C98DB3C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Column-wise Distribution Plots</a:t>
            </a:r>
            <a:br>
              <a:rPr lang="en-IN" b="0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456357-6C5C-40E1-581D-46C74826F8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84422" y="1828800"/>
            <a:ext cx="9063790" cy="4435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F2783-2E54-481D-129D-A3EDDF519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4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i="1" dirty="0">
                <a:ea typeface="Calibri"/>
                <a:cs typeface="Calibri"/>
              </a:rPr>
              <a:t>Rupam kumari </a:t>
            </a:r>
            <a:endParaRPr lang="en-US" i="1" dirty="0">
              <a:ea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Roll no-2312res546</a:t>
            </a:r>
          </a:p>
          <a:p>
            <a:r>
              <a:rPr lang="en-US" i="1" dirty="0">
                <a:latin typeface="Cambria"/>
                <a:ea typeface="Cambria"/>
                <a:cs typeface="Calibri"/>
              </a:rPr>
              <a:t>B.sc Comp. Sci &amp; Data Analysis at</a:t>
            </a:r>
            <a:endParaRPr lang="en-US" i="1" dirty="0">
              <a:latin typeface="Calibri"/>
              <a:ea typeface="Calibri"/>
            </a:endParaRPr>
          </a:p>
          <a:p>
            <a:r>
              <a:rPr lang="en-US" i="1" dirty="0">
                <a:latin typeface="Cambria"/>
                <a:ea typeface="Cambria"/>
                <a:cs typeface="Calibri"/>
              </a:rPr>
              <a:t> Indian Institute of Technology Patna </a:t>
            </a:r>
            <a:endParaRPr lang="en-US" i="1" dirty="0">
              <a:ea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b="0" dirty="0">
                <a:ea typeface="Calibri"/>
                <a:cs typeface="Calibri"/>
              </a:rPr>
              <a:t>Introduction &amp;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sz="2800" dirty="0">
                <a:latin typeface="Arial"/>
                <a:ea typeface="Calibri"/>
                <a:cs typeface="Arial"/>
              </a:rPr>
              <a:t>•</a:t>
            </a:r>
            <a:r>
              <a:rPr lang="en-US" sz="2800" dirty="0">
                <a:ea typeface="Calibri"/>
                <a:cs typeface="Calibri"/>
              </a:rPr>
              <a:t>Objective:</a:t>
            </a:r>
            <a:endParaRPr lang="en-US" dirty="0"/>
          </a:p>
          <a:p>
            <a:r>
              <a:rPr lang="en-US" dirty="0">
                <a:latin typeface="Arial"/>
                <a:ea typeface="Calibri"/>
                <a:cs typeface="Arial"/>
              </a:rPr>
              <a:t>–</a:t>
            </a:r>
            <a:r>
              <a:rPr lang="en-US" dirty="0">
                <a:ea typeface="Calibri"/>
                <a:cs typeface="Calibri"/>
              </a:rPr>
              <a:t>• Explore distribution of student scores (Math, Reading, Writing).</a:t>
            </a:r>
            <a:endParaRPr lang="en-US" dirty="0"/>
          </a:p>
          <a:p>
            <a:r>
              <a:rPr lang="en-US" dirty="0">
                <a:latin typeface="Arial"/>
                <a:ea typeface="Calibri"/>
                <a:cs typeface="Arial"/>
              </a:rPr>
              <a:t>–</a:t>
            </a:r>
            <a:r>
              <a:rPr lang="en-US" dirty="0">
                <a:ea typeface="Calibri"/>
                <a:cs typeface="Calibri"/>
              </a:rPr>
              <a:t>• Visualize relationships using scatter matrix and correlation heatmap.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b="0" dirty="0">
                <a:latin typeface="Calibri"/>
                <a:ea typeface="Calibri"/>
                <a:cs typeface="Calibri"/>
              </a:rPr>
              <a:t>              </a:t>
            </a:r>
            <a:r>
              <a:rPr lang="en-US" sz="4800" dirty="0">
                <a:latin typeface="Calibri"/>
                <a:ea typeface="Calibri"/>
                <a:cs typeface="Calibri"/>
              </a:rPr>
              <a:t>Dataset Overview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• </a:t>
            </a:r>
            <a:r>
              <a:rPr lang="en-US" sz="3200" dirty="0">
                <a:ea typeface="Calibri"/>
                <a:cs typeface="Calibri"/>
              </a:rPr>
              <a:t>Filename: Students Performance(1).csv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Total rows: 1000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Total columns: 8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latin typeface="Arial"/>
                <a:cs typeface="Arial"/>
              </a:rPr>
              <a:t>•</a:t>
            </a:r>
            <a:r>
              <a:rPr lang="en-US" sz="3200" dirty="0">
                <a:ea typeface="Calibri"/>
              </a:rPr>
              <a:t>Columns: gender, race/ethnicity, parental level of education, lunch, test preparation course, math score, reading score, writing score</a:t>
            </a:r>
            <a:endParaRPr lang="en-US" sz="3200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-1260109"/>
            <a:ext cx="7043617" cy="2520217"/>
          </a:xfrm>
        </p:spPr>
        <p:txBody>
          <a:bodyPr/>
          <a:lstStyle/>
          <a:p>
            <a:r>
              <a:rPr lang="en-US" b="0" dirty="0">
                <a:ea typeface="Calibri"/>
                <a:cs typeface="Calibri"/>
              </a:rPr>
              <a:t>Data Cleaning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860884"/>
            <a:ext cx="7043618" cy="3368841"/>
          </a:xfrm>
        </p:spPr>
        <p:txBody>
          <a:bodyPr/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•</a:t>
            </a:r>
            <a:r>
              <a:rPr lang="en-US" sz="2800" dirty="0">
                <a:ea typeface="Calibri"/>
                <a:cs typeface="Calibri"/>
              </a:rPr>
              <a:t> No missing values in this dataset.</a:t>
            </a:r>
            <a:endParaRPr lang="en-US" sz="2800" dirty="0"/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•</a:t>
            </a:r>
            <a:r>
              <a:rPr lang="en-US" sz="2800" dirty="0">
                <a:ea typeface="Calibri"/>
                <a:cs typeface="Calibri"/>
              </a:rPr>
              <a:t> Numeric columns used for analysis: math score, reading score, writing score.</a:t>
            </a:r>
            <a:endParaRPr lang="en-US" sz="2800" dirty="0"/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•</a:t>
            </a:r>
            <a:r>
              <a:rPr lang="en-US" sz="2800" dirty="0">
                <a:ea typeface="Calibri"/>
                <a:cs typeface="Calibri"/>
              </a:rPr>
              <a:t> Categorical columns retained for context (gender, race/ethnicity, lunch, parental education, test preparation).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737"/>
            <a:ext cx="10511627" cy="1012785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Importing libraries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283167-E8A1-FABB-8C0B-8B5CA8F549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25053" y="1620253"/>
            <a:ext cx="8758989" cy="4957010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0886-6732-1C2C-ED59-EADADD9A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306305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What the data look like: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98661A-EE8E-6DC9-DDA7-BC5464FC80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07958" y="1716087"/>
            <a:ext cx="9031705" cy="4684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FCB8-35B5-6BF5-24AD-89FFD49BC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7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D00-3CBB-0091-19F9-FB4C928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Roboto"/>
                <a:cs typeface="Roboto"/>
              </a:rPr>
              <a:t>Distribution graphs (histogram/bar graph) of column data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9D2288-35DE-28C7-603A-C7AB6A1457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38990" y="2316163"/>
            <a:ext cx="9625264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E12A-B84B-2DE6-B504-F838095B4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2570-C207-6647-E333-E98ABDFD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Roboto"/>
                <a:cs typeface="Roboto"/>
              </a:rPr>
              <a:t>Scatter plot :math vs reading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3FD07F-7400-8DBF-159F-052E1702C0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92826" y="2316163"/>
            <a:ext cx="8765611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431D-B88C-31E8-4556-54AB0EF3D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6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F94A-6E2C-AB54-FF1C-749F52B7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322347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Density plot: math score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B4BE1-D770-8B7C-9A36-4D93E08BE5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07958" y="1700463"/>
            <a:ext cx="9561095" cy="45638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1366-477C-9079-325E-5182B9C29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38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{68568962-3CD3-4668-8C3E-78ECF3D64A59}tf78438558_win32</Template>
  <TotalTime>31</TotalTime>
  <Words>206</Words>
  <Application>Microsoft Office PowerPoint</Application>
  <PresentationFormat>Widescreen</PresentationFormat>
  <Paragraphs>38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Cambria</vt:lpstr>
      <vt:lpstr>Sabon Next LT</vt:lpstr>
      <vt:lpstr>Custom</vt:lpstr>
      <vt:lpstr>Students Performance Dataset Analysis</vt:lpstr>
      <vt:lpstr>Introduction &amp; Objective</vt:lpstr>
      <vt:lpstr>              Dataset Overview</vt:lpstr>
      <vt:lpstr>Data Cleaning</vt:lpstr>
      <vt:lpstr>Importing libraries</vt:lpstr>
      <vt:lpstr>What the data look like:</vt:lpstr>
      <vt:lpstr>Distribution graphs (histogram/bar graph) of column data</vt:lpstr>
      <vt:lpstr>Scatter plot :math vs reading score</vt:lpstr>
      <vt:lpstr>Density plot: math score</vt:lpstr>
      <vt:lpstr>Density plot: writing score</vt:lpstr>
      <vt:lpstr>Correlation matrix</vt:lpstr>
      <vt:lpstr>Column-wise Distribution Plots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Rupam Sharma</dc:creator>
  <cp:lastModifiedBy>Rupam Sharma</cp:lastModifiedBy>
  <cp:revision>1</cp:revision>
  <dcterms:created xsi:type="dcterms:W3CDTF">2025-08-22T07:17:33Z</dcterms:created>
  <dcterms:modified xsi:type="dcterms:W3CDTF">2025-08-22T07:48:50Z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