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8FB23-6415-44CF-926B-59E9E838778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8591D-FF66-46F0-BD54-D49D0D6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0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0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4200-70FC-4BCD-ABB6-FB22825358E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15DB-A143-4040-995A-B95DF048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2730499"/>
            <a:ext cx="9144000" cy="3133271"/>
          </a:xfrm>
        </p:spPr>
        <p:txBody>
          <a:bodyPr/>
          <a:lstStyle/>
          <a:p>
            <a:r>
              <a:rPr lang="en-US" b="1" dirty="0" err="1" smtClean="0"/>
              <a:t>CarboLess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>
                <a:solidFill>
                  <a:srgbClr val="0070C0"/>
                </a:solidFill>
              </a:rPr>
              <a:t>https://carboless.netlify.app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50169"/>
            <a:ext cx="3149600" cy="314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90500"/>
            <a:ext cx="11557000" cy="64770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1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-1274987"/>
            <a:ext cx="10515600" cy="61227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Presented By :</a:t>
            </a:r>
            <a:b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		</a:t>
            </a: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Team </a:t>
            </a:r>
            <a:r>
              <a:rPr lang="en-US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dhariTREE</a:t>
            </a: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					</a:t>
            </a:r>
            <a:b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143" y="5558971"/>
            <a:ext cx="57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Jyotishmita</a:t>
            </a: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Bhagawati</a:t>
            </a:r>
            <a:endParaRPr lang="en-US" sz="28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Ajay </a:t>
            </a:r>
            <a:r>
              <a:rPr lang="en-US" sz="28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Mahato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8971" y="5586288"/>
            <a:ext cx="558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Karan 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Rupam</a:t>
            </a: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Jyoti</a:t>
            </a: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Das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3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8" y="8876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Solution-Project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HighLights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601" y="265293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Location based carbon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Analyze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Suggestions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Quiz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6434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/>
              <a:t>CarboLess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1" y="-136015"/>
            <a:ext cx="1636372" cy="1636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59" y="4030854"/>
            <a:ext cx="7331641" cy="28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4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6434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/>
              <a:t>CarboLess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1" y="-136015"/>
            <a:ext cx="1636372" cy="1636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50035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dirty="0" smtClean="0">
                <a:latin typeface="+mj-lt"/>
              </a:rPr>
              <a:t>Location based data:</a:t>
            </a:r>
          </a:p>
          <a:p>
            <a:r>
              <a:rPr lang="en-US" sz="5400" dirty="0">
                <a:latin typeface="+mj-lt"/>
              </a:rPr>
              <a:t>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6943" y="177470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this section we will collect users location data in </a:t>
            </a:r>
            <a:r>
              <a:rPr lang="en-US" dirty="0" err="1" smtClean="0"/>
              <a:t>Lattitude</a:t>
            </a:r>
            <a:r>
              <a:rPr lang="en-US" dirty="0" smtClean="0"/>
              <a:t> and Longitude coordinates. And show them an estimation  of Carbon emission data in their locality. </a:t>
            </a:r>
            <a:endParaRPr lang="en-US" dirty="0"/>
          </a:p>
          <a:p>
            <a:r>
              <a:rPr lang="en-US" dirty="0" smtClean="0"/>
              <a:t>This  will help the users to have an idea about how carbon affecting their locality so that they can </a:t>
            </a:r>
            <a:r>
              <a:rPr lang="en-US" b="1" dirty="0" smtClean="0"/>
              <a:t>“Take Action”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3485" y="4505694"/>
            <a:ext cx="5899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smtClean="0"/>
              <a:t>Analyze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769256" y="5446278"/>
            <a:ext cx="95213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this section user  can view Carbon footprint data of a Country or State or a local area  in a statistical plot</a:t>
            </a:r>
          </a:p>
        </p:txBody>
      </p:sp>
    </p:spTree>
    <p:extLst>
      <p:ext uri="{BB962C8B-B14F-4D97-AF65-F5344CB8AC3E}">
        <p14:creationId xmlns:p14="http://schemas.microsoft.com/office/powerpoint/2010/main" val="329316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1482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+mn-lt"/>
              </a:rPr>
              <a:t>Suggestions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2391172"/>
            <a:ext cx="10515600" cy="4351338"/>
          </a:xfrm>
        </p:spPr>
        <p:txBody>
          <a:bodyPr/>
          <a:lstStyle/>
          <a:p>
            <a:r>
              <a:rPr lang="en-US" dirty="0" smtClean="0"/>
              <a:t>We take suggestions from user about how they can contribute in reducing carbon footprint and thus improving our planets’ health.</a:t>
            </a:r>
          </a:p>
          <a:p>
            <a:r>
              <a:rPr lang="en-US" dirty="0" smtClean="0"/>
              <a:t>We also give a list view of top suggested ideas by other users so that they can see the best ideas to </a:t>
            </a:r>
            <a:r>
              <a:rPr lang="en-US" b="1" dirty="0" smtClean="0"/>
              <a:t>“Take Action”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2192000" cy="136434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/>
              <a:t>CarboLess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1" y="-136015"/>
            <a:ext cx="1636372" cy="16363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29" y="4285444"/>
            <a:ext cx="5654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 smtClean="0"/>
              <a:t>Quiz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35000" y="5180150"/>
            <a:ext cx="1155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this section we provide some Fun quizzes from which users will gain some knowledge on Carbon Footprint , their impacts and other scientific facts of Carbon footprints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333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0357"/>
            <a:ext cx="10515600" cy="1325563"/>
          </a:xfrm>
        </p:spPr>
        <p:txBody>
          <a:bodyPr/>
          <a:lstStyle/>
          <a:p>
            <a:r>
              <a:rPr lang="en-US" b="1" dirty="0" smtClean="0"/>
              <a:t>Future Plans: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6434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/>
              <a:t>CarboLess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1" y="-136015"/>
            <a:ext cx="1636372" cy="163637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5343" y="25066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make an user friendly app so that people of all ages can access data easily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We’ll provide field data to make it useful and interactive for policy makers , builders and scientists.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We’ll try to include an API so that other environment enthusiasts can integrate their applications with 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Social media sharing link will also be added targeting a large number of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err="1" smtClean="0"/>
              <a:t>Spaceapps</a:t>
            </a:r>
            <a:r>
              <a:rPr lang="en-US" dirty="0" smtClean="0"/>
              <a:t> </a:t>
            </a:r>
            <a:r>
              <a:rPr lang="en-US" dirty="0" smtClean="0"/>
              <a:t>community and the global collaborators for giving us such an opportunity to solve a real world problem. Though we couldn’t complete our whole project still we hope that we have </a:t>
            </a:r>
            <a:r>
              <a:rPr lang="en-US" dirty="0" smtClean="0"/>
              <a:t>learnt a </a:t>
            </a:r>
            <a:r>
              <a:rPr lang="en-US" dirty="0" smtClean="0"/>
              <a:t>lot about our environment </a:t>
            </a:r>
            <a:r>
              <a:rPr lang="en-US" dirty="0" smtClean="0"/>
              <a:t>and we are hopeful that </a:t>
            </a:r>
            <a:r>
              <a:rPr lang="en-US" dirty="0" smtClean="0"/>
              <a:t>our little contribution will help the people to be more concern about increasing carbon footprint problem.</a:t>
            </a:r>
          </a:p>
          <a:p>
            <a:r>
              <a:rPr lang="en-US" dirty="0" smtClean="0"/>
              <a:t>Thank you mentor for </a:t>
            </a:r>
            <a:r>
              <a:rPr lang="en-US" dirty="0" smtClean="0"/>
              <a:t>guiding us </a:t>
            </a:r>
            <a:r>
              <a:rPr lang="en-US" dirty="0" smtClean="0"/>
              <a:t>through out the weekend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/>
              <a:t>CarboLess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1" y="-136015"/>
            <a:ext cx="1636372" cy="1636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43" y="4819365"/>
            <a:ext cx="4168114" cy="18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324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Office Theme</vt:lpstr>
      <vt:lpstr>CarboLess https://carboless.netlify.app</vt:lpstr>
      <vt:lpstr>Presented By :    Team dhariTREE          </vt:lpstr>
      <vt:lpstr>  Solution-Project HighLights</vt:lpstr>
      <vt:lpstr>PowerPoint Presentation</vt:lpstr>
      <vt:lpstr>Suggestions</vt:lpstr>
      <vt:lpstr>Future Plans:</vt:lpstr>
      <vt:lpstr>CarboLess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CarboLess</dc:title>
  <dc:creator>Windows User</dc:creator>
  <cp:lastModifiedBy>Windows User</cp:lastModifiedBy>
  <cp:revision>15</cp:revision>
  <dcterms:created xsi:type="dcterms:W3CDTF">2020-10-04T10:32:27Z</dcterms:created>
  <dcterms:modified xsi:type="dcterms:W3CDTF">2020-10-04T13:33:40Z</dcterms:modified>
</cp:coreProperties>
</file>