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>
        <p:scale>
          <a:sx n="66" d="100"/>
          <a:sy n="66" d="100"/>
        </p:scale>
        <p:origin x="1930" y="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two sample test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Anova</a:t>
            </a:r>
            <a:r>
              <a:rPr lang="en-US" dirty="0">
                <a:solidFill>
                  <a:srgbClr val="FF0000"/>
                </a:solidFill>
              </a:rPr>
              <a:t> testing </a:t>
            </a: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326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Rupam Kolhe</cp:lastModifiedBy>
  <cp:revision>4</cp:revision>
  <dcterms:created xsi:type="dcterms:W3CDTF">2015-11-14T12:07:48Z</dcterms:created>
  <dcterms:modified xsi:type="dcterms:W3CDTF">2022-10-23T08:15:48Z</dcterms:modified>
</cp:coreProperties>
</file>