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77E3F4C-FA44-49AF-8530-FB5E85EEA140}" type="datetimeFigureOut">
              <a:rPr lang="en-US" smtClean="0"/>
              <a:pPr/>
              <a:t>4/23/2024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7E3F4C-FA44-49AF-8530-FB5E85EEA140}" type="datetimeFigureOut">
              <a:rPr lang="en-US" smtClean="0"/>
              <a:pPr/>
              <a:t>4/23/2024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7E3F4C-FA44-49AF-8530-FB5E85EEA140}" type="datetimeFigureOut">
              <a:rPr lang="en-US" smtClean="0"/>
              <a:pPr/>
              <a:t>4/23/2024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7E3F4C-FA44-49AF-8530-FB5E85EEA140}" type="datetimeFigureOut">
              <a:rPr lang="en-US" smtClean="0"/>
              <a:pPr/>
              <a:t>4/23/2024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E3F4C-FA44-49AF-8530-FB5E85EEA140}" type="datetimeFigureOut">
              <a:rPr lang="en-US" smtClean="0"/>
              <a:pPr/>
              <a:t>4/23/2024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77E3F4C-FA44-49AF-8530-FB5E85EEA140}" type="datetimeFigureOut">
              <a:rPr lang="en-US" smtClean="0"/>
              <a:pPr/>
              <a:t>4/23/2024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7E3F4C-FA44-49AF-8530-FB5E85EEA140}" type="datetimeFigureOut">
              <a:rPr lang="en-US" smtClean="0"/>
              <a:pPr/>
              <a:t>4/23/2024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7E3F4C-FA44-49AF-8530-FB5E85EEA140}" type="datetimeFigureOut">
              <a:rPr lang="en-US" smtClean="0"/>
              <a:pPr/>
              <a:t>4/23/2024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3F4C-FA44-49AF-8530-FB5E85EEA140}" type="datetimeFigureOut">
              <a:rPr lang="en-US" smtClean="0"/>
              <a:pPr/>
              <a:t>4/23/2024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E3F4C-FA44-49AF-8530-FB5E85EEA140}" type="datetimeFigureOut">
              <a:rPr lang="en-US" smtClean="0"/>
              <a:pPr/>
              <a:t>4/23/2024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E3F4C-FA44-49AF-8530-FB5E85EEA140}" type="datetimeFigureOut">
              <a:rPr lang="en-US" smtClean="0"/>
              <a:pPr/>
              <a:t>4/23/2024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40E68-6368-41B9-A3AD-605D9B88713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E3F4C-FA44-49AF-8530-FB5E85EEA140}" type="datetimeFigureOut">
              <a:rPr lang="en-US" smtClean="0"/>
              <a:pPr/>
              <a:t>4/23/2024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40E68-6368-41B9-A3AD-605D9B88713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1"/>
            <a:ext cx="7772400" cy="1143008"/>
          </a:xfrm>
        </p:spPr>
        <p:txBody>
          <a:bodyPr>
            <a:normAutofit/>
          </a:bodyPr>
          <a:lstStyle/>
          <a:p>
            <a:pPr algn="just"/>
            <a:r>
              <a:rPr lang="en-US" sz="1400" b="1" dirty="0" smtClean="0">
                <a:latin typeface="Segoe UI" pitchFamily="34" charset="0"/>
                <a:ea typeface="Segoe UI" pitchFamily="34" charset="0"/>
                <a:cs typeface="Segoe UI" pitchFamily="34" charset="0"/>
              </a:rPr>
              <a:t>Goal: “</a:t>
            </a:r>
            <a:r>
              <a:rPr lang="en-IN" sz="1400" dirty="0" smtClean="0">
                <a:latin typeface="Segoe UI" pitchFamily="34" charset="0"/>
                <a:ea typeface="Segoe UI" pitchFamily="34" charset="0"/>
                <a:cs typeface="Segoe UI" pitchFamily="34" charset="0"/>
              </a:rPr>
              <a:t>Can </a:t>
            </a:r>
            <a:r>
              <a:rPr lang="en-IN" sz="1400" dirty="0">
                <a:latin typeface="Segoe UI" pitchFamily="34" charset="0"/>
                <a:ea typeface="Segoe UI" pitchFamily="34" charset="0"/>
                <a:cs typeface="Segoe UI" pitchFamily="34" charset="0"/>
              </a:rPr>
              <a:t>we accurately predict the stock levels of products based on sales data and sensor data on an hourly basis in order to more intelligently procure products from our suppliers?” </a:t>
            </a:r>
          </a:p>
        </p:txBody>
      </p:sp>
      <p:sp>
        <p:nvSpPr>
          <p:cNvPr id="3" name="Subtitle 2"/>
          <p:cNvSpPr>
            <a:spLocks noGrp="1"/>
          </p:cNvSpPr>
          <p:nvPr>
            <p:ph type="subTitle" idx="1"/>
          </p:nvPr>
        </p:nvSpPr>
        <p:spPr>
          <a:xfrm>
            <a:off x="642910" y="1214422"/>
            <a:ext cx="8072494" cy="4143404"/>
          </a:xfrm>
        </p:spPr>
        <p:txBody>
          <a:bodyPr>
            <a:normAutofit lnSpcReduction="10000"/>
          </a:bodyPr>
          <a:lstStyle/>
          <a:p>
            <a:pPr algn="l"/>
            <a:r>
              <a:rPr lang="en-US" sz="1400" b="1" dirty="0" smtClean="0">
                <a:solidFill>
                  <a:schemeClr val="tx1"/>
                </a:solidFill>
                <a:latin typeface="Segoe UI" pitchFamily="34" charset="0"/>
                <a:ea typeface="Segoe UI" pitchFamily="34" charset="0"/>
                <a:cs typeface="Segoe UI" pitchFamily="34" charset="0"/>
              </a:rPr>
              <a:t>Strategic plan: </a:t>
            </a:r>
            <a:r>
              <a:rPr lang="en-US" sz="1400" dirty="0" smtClean="0">
                <a:solidFill>
                  <a:schemeClr val="tx1"/>
                </a:solidFill>
                <a:latin typeface="Segoe UI" pitchFamily="34" charset="0"/>
                <a:ea typeface="Segoe UI" pitchFamily="34" charset="0"/>
                <a:cs typeface="Segoe UI" pitchFamily="34" charset="0"/>
              </a:rPr>
              <a:t> These are some of the choices that may help us to work with the defined goals:</a:t>
            </a:r>
          </a:p>
          <a:p>
            <a:pPr algn="l">
              <a:buFont typeface="Arial" pitchFamily="34" charset="0"/>
              <a:buChar char="•"/>
            </a:pPr>
            <a:r>
              <a:rPr lang="en-US" sz="1400" dirty="0">
                <a:solidFill>
                  <a:schemeClr val="tx1"/>
                </a:solidFill>
                <a:latin typeface="Segoe UI" pitchFamily="34" charset="0"/>
                <a:ea typeface="Segoe UI" pitchFamily="34" charset="0"/>
                <a:cs typeface="Segoe UI" pitchFamily="34" charset="0"/>
              </a:rPr>
              <a:t> </a:t>
            </a:r>
            <a:r>
              <a:rPr lang="en-US" sz="1400" dirty="0" smtClean="0">
                <a:solidFill>
                  <a:schemeClr val="tx1"/>
                </a:solidFill>
                <a:latin typeface="Segoe UI" pitchFamily="34" charset="0"/>
                <a:ea typeface="Segoe UI" pitchFamily="34" charset="0"/>
                <a:cs typeface="Segoe UI" pitchFamily="34" charset="0"/>
              </a:rPr>
              <a:t>Using “temperature” feature can let us know the seasonal stuffs that needs refrigerator, to know its strength with the sales per hour.</a:t>
            </a:r>
          </a:p>
          <a:p>
            <a:pPr algn="l">
              <a:buFont typeface="Arial" pitchFamily="34" charset="0"/>
              <a:buChar char="•"/>
            </a:pPr>
            <a:r>
              <a:rPr lang="en-US" sz="1400" dirty="0">
                <a:solidFill>
                  <a:schemeClr val="tx1"/>
                </a:solidFill>
                <a:latin typeface="Segoe UI" pitchFamily="34" charset="0"/>
                <a:ea typeface="Segoe UI" pitchFamily="34" charset="0"/>
                <a:cs typeface="Segoe UI" pitchFamily="34" charset="0"/>
              </a:rPr>
              <a:t> </a:t>
            </a:r>
            <a:r>
              <a:rPr lang="en-US" sz="1400" dirty="0" smtClean="0">
                <a:solidFill>
                  <a:schemeClr val="tx1"/>
                </a:solidFill>
                <a:latin typeface="Segoe UI" pitchFamily="34" charset="0"/>
                <a:ea typeface="Segoe UI" pitchFamily="34" charset="0"/>
                <a:cs typeface="Segoe UI" pitchFamily="34" charset="0"/>
              </a:rPr>
              <a:t>We can correlate “transaction_id” feature of any product from the sales table with the “temperature” of that product to know the shelf life of that product, that can let us know the validity of that item with respect to hours.</a:t>
            </a:r>
          </a:p>
          <a:p>
            <a:pPr algn="l"/>
            <a:r>
              <a:rPr lang="en-US" sz="1400" dirty="0">
                <a:solidFill>
                  <a:schemeClr val="tx1"/>
                </a:solidFill>
                <a:latin typeface="Segoe UI" pitchFamily="34" charset="0"/>
                <a:ea typeface="Segoe UI" pitchFamily="34" charset="0"/>
                <a:cs typeface="Segoe UI" pitchFamily="34" charset="0"/>
              </a:rPr>
              <a:t> </a:t>
            </a:r>
            <a:r>
              <a:rPr lang="en-US" sz="1400" dirty="0" smtClean="0">
                <a:solidFill>
                  <a:schemeClr val="tx1"/>
                </a:solidFill>
                <a:latin typeface="Segoe UI" pitchFamily="34" charset="0"/>
                <a:ea typeface="Segoe UI" pitchFamily="34" charset="0"/>
                <a:cs typeface="Segoe UI" pitchFamily="34" charset="0"/>
              </a:rPr>
              <a:t>      Here, sales.timestamp= sensor_storage_temperature.timestamp     </a:t>
            </a:r>
          </a:p>
          <a:p>
            <a:pPr algn="l">
              <a:buFont typeface="Arial" pitchFamily="34" charset="0"/>
              <a:buChar char="•"/>
            </a:pPr>
            <a:r>
              <a:rPr lang="en-US" sz="1400" dirty="0">
                <a:solidFill>
                  <a:schemeClr val="tx1"/>
                </a:solidFill>
                <a:latin typeface="Segoe UI" pitchFamily="34" charset="0"/>
                <a:ea typeface="Segoe UI" pitchFamily="34" charset="0"/>
                <a:cs typeface="Segoe UI" pitchFamily="34" charset="0"/>
              </a:rPr>
              <a:t> </a:t>
            </a:r>
            <a:r>
              <a:rPr lang="en-US" sz="1400" dirty="0" smtClean="0">
                <a:solidFill>
                  <a:schemeClr val="tx1"/>
                </a:solidFill>
                <a:latin typeface="Segoe UI" pitchFamily="34" charset="0"/>
                <a:ea typeface="Segoe UI" pitchFamily="34" charset="0"/>
                <a:cs typeface="Segoe UI" pitchFamily="34" charset="0"/>
              </a:rPr>
              <a:t>We can try to find relationship between estimated_stock_pct with respect to timestamp.</a:t>
            </a:r>
          </a:p>
          <a:p>
            <a:pPr algn="l"/>
            <a:r>
              <a:rPr lang="en-US" sz="1400" dirty="0" smtClean="0">
                <a:solidFill>
                  <a:schemeClr val="tx1"/>
                </a:solidFill>
                <a:latin typeface="Segoe UI" pitchFamily="34" charset="0"/>
                <a:ea typeface="Segoe UI" pitchFamily="34" charset="0"/>
                <a:cs typeface="Segoe UI" pitchFamily="34" charset="0"/>
              </a:rPr>
              <a:t>       Where</a:t>
            </a:r>
            <a:r>
              <a:rPr lang="en-US" sz="1400" smtClean="0">
                <a:solidFill>
                  <a:schemeClr val="tx1"/>
                </a:solidFill>
                <a:latin typeface="Segoe UI" pitchFamily="34" charset="0"/>
                <a:ea typeface="Segoe UI" pitchFamily="34" charset="0"/>
                <a:cs typeface="Segoe UI" pitchFamily="34" charset="0"/>
              </a:rPr>
              <a:t>, sensor_stock_levels.timestamp = sales.timestamp</a:t>
            </a:r>
            <a:endParaRPr lang="en-US" sz="1400" dirty="0" smtClean="0">
              <a:solidFill>
                <a:schemeClr val="tx1"/>
              </a:solidFill>
              <a:latin typeface="Segoe UI" pitchFamily="34" charset="0"/>
              <a:ea typeface="Segoe UI" pitchFamily="34" charset="0"/>
              <a:cs typeface="Segoe UI" pitchFamily="34" charset="0"/>
            </a:endParaRPr>
          </a:p>
          <a:p>
            <a:pPr algn="l">
              <a:buFont typeface="Arial" pitchFamily="34" charset="0"/>
              <a:buChar char="•"/>
            </a:pPr>
            <a:r>
              <a:rPr lang="en-US" sz="1400" dirty="0" smtClean="0">
                <a:solidFill>
                  <a:schemeClr val="tx1"/>
                </a:solidFill>
                <a:latin typeface="Segoe UI" pitchFamily="34" charset="0"/>
                <a:ea typeface="Segoe UI" pitchFamily="34" charset="0"/>
                <a:cs typeface="Segoe UI" pitchFamily="34" charset="0"/>
              </a:rPr>
              <a:t> Similarly,  we can find relationship in terms of:</a:t>
            </a:r>
          </a:p>
          <a:p>
            <a:pPr marL="342900" indent="-342900" algn="l"/>
            <a:r>
              <a:rPr lang="en-US" sz="1400" dirty="0" smtClean="0">
                <a:solidFill>
                  <a:schemeClr val="tx1"/>
                </a:solidFill>
                <a:latin typeface="Segoe UI" pitchFamily="34" charset="0"/>
                <a:ea typeface="Segoe UI" pitchFamily="34" charset="0"/>
                <a:cs typeface="Segoe UI" pitchFamily="34" charset="0"/>
              </a:rPr>
              <a:t>1. “category” and “timestamp” with respect to /vs. "temperature”.</a:t>
            </a:r>
          </a:p>
          <a:p>
            <a:pPr marL="342900" indent="-342900" algn="l"/>
            <a:r>
              <a:rPr lang="en-US" sz="1400" dirty="0" smtClean="0">
                <a:solidFill>
                  <a:schemeClr val="tx1"/>
                </a:solidFill>
                <a:latin typeface="Segoe UI" pitchFamily="34" charset="0"/>
                <a:ea typeface="Segoe UI" pitchFamily="34" charset="0"/>
                <a:cs typeface="Segoe UI" pitchFamily="34" charset="0"/>
              </a:rPr>
              <a:t>2. “estimated_stock_pct” with respect to/vs.  “category”.</a:t>
            </a:r>
          </a:p>
          <a:p>
            <a:pPr marL="342900" indent="-342900" algn="l"/>
            <a:r>
              <a:rPr lang="en-US" sz="1400" dirty="0" smtClean="0">
                <a:solidFill>
                  <a:schemeClr val="tx1"/>
                </a:solidFill>
                <a:latin typeface="Segoe UI" pitchFamily="34" charset="0"/>
                <a:ea typeface="Segoe UI" pitchFamily="34" charset="0"/>
                <a:cs typeface="Segoe UI" pitchFamily="34" charset="0"/>
              </a:rPr>
              <a:t>3. “payment_type”  with respect to /vs.  “timestamp”.</a:t>
            </a:r>
          </a:p>
          <a:p>
            <a:pPr marL="342900" indent="-342900" algn="l"/>
            <a:r>
              <a:rPr lang="en-US" sz="1400" dirty="0" smtClean="0">
                <a:solidFill>
                  <a:schemeClr val="tx1"/>
                </a:solidFill>
                <a:latin typeface="Segoe UI" pitchFamily="34" charset="0"/>
                <a:ea typeface="Segoe UI" pitchFamily="34" charset="0"/>
                <a:cs typeface="Segoe UI" pitchFamily="34" charset="0"/>
              </a:rPr>
              <a:t>4. “id” with respect to /vs. “quantity”.</a:t>
            </a:r>
          </a:p>
          <a:p>
            <a:pPr marL="342900" indent="-342900" algn="l"/>
            <a:r>
              <a:rPr lang="en-US" sz="1400" dirty="0" smtClean="0">
                <a:solidFill>
                  <a:schemeClr val="tx1"/>
                </a:solidFill>
                <a:latin typeface="Segoe UI" pitchFamily="34" charset="0"/>
                <a:ea typeface="Segoe UI" pitchFamily="34" charset="0"/>
                <a:cs typeface="Segoe UI" pitchFamily="34" charset="0"/>
              </a:rPr>
              <a:t>5. “id” with respect to/vs. “payment_type”.</a:t>
            </a:r>
          </a:p>
          <a:p>
            <a:pPr marL="342900" indent="-342900" algn="l"/>
            <a:r>
              <a:rPr lang="en-US" sz="1400" dirty="0" smtClean="0">
                <a:solidFill>
                  <a:schemeClr val="tx1"/>
                </a:solidFill>
                <a:latin typeface="Segoe UI" pitchFamily="34" charset="0"/>
                <a:ea typeface="Segoe UI" pitchFamily="34" charset="0"/>
                <a:cs typeface="Segoe UI" pitchFamily="34" charset="0"/>
              </a:rPr>
              <a:t>6. “id” with respect to /vs. “category”.</a:t>
            </a:r>
          </a:p>
          <a:p>
            <a:pPr marL="342900" indent="-342900" algn="l"/>
            <a:r>
              <a:rPr lang="en-US" sz="1400" dirty="0" smtClean="0">
                <a:solidFill>
                  <a:schemeClr val="tx1"/>
                </a:solidFill>
                <a:latin typeface="Segoe UI" pitchFamily="34" charset="0"/>
                <a:ea typeface="Segoe UI" pitchFamily="34" charset="0"/>
                <a:cs typeface="Segoe UI" pitchFamily="34" charset="0"/>
              </a:rPr>
              <a:t>7.  “customer_type”  with respect to /vs. “timestamp”.</a:t>
            </a:r>
          </a:p>
          <a:p>
            <a:pPr marL="342900" indent="-342900" algn="l"/>
            <a:endParaRPr lang="en-US" sz="1400" dirty="0">
              <a:solidFill>
                <a:schemeClr val="tx1"/>
              </a:solidFill>
              <a:latin typeface="Times New Roman" pitchFamily="18" charset="0"/>
              <a:cs typeface="Times New Roman" pitchFamily="18" charset="0"/>
            </a:endParaRPr>
          </a:p>
          <a:p>
            <a:pPr marL="342900" indent="-342900" algn="l"/>
            <a:endParaRPr lang="en-US" sz="1400" dirty="0" smtClean="0">
              <a:solidFill>
                <a:schemeClr val="tx1"/>
              </a:solidFill>
              <a:latin typeface="Times New Roman" pitchFamily="18" charset="0"/>
              <a:cs typeface="Times New Roman" pitchFamily="18" charset="0"/>
            </a:endParaRPr>
          </a:p>
          <a:p>
            <a:pPr marL="342900" indent="-342900" algn="l">
              <a:buFont typeface="+mj-lt"/>
              <a:buAutoNum type="arabicPeriod"/>
            </a:pPr>
            <a:endParaRPr lang="en-US" sz="1400" dirty="0" smtClean="0">
              <a:solidFill>
                <a:schemeClr val="tx1"/>
              </a:solidFill>
              <a:latin typeface="Times New Roman" pitchFamily="18" charset="0"/>
              <a:cs typeface="Times New Roman" pitchFamily="18" charset="0"/>
            </a:endParaRPr>
          </a:p>
          <a:p>
            <a:pPr marL="342900" indent="-342900" algn="l">
              <a:buFont typeface="+mj-lt"/>
              <a:buAutoNum type="arabicPeriod"/>
            </a:pPr>
            <a:endParaRPr lang="en-US" sz="1600" dirty="0" smtClean="0">
              <a:solidFill>
                <a:schemeClr val="tx1"/>
              </a:solidFill>
            </a:endParaRPr>
          </a:p>
          <a:p>
            <a:pPr marL="342900" indent="-342900" algn="l">
              <a:buFont typeface="+mj-lt"/>
              <a:buAutoNum type="arabicPeriod"/>
            </a:pPr>
            <a:endParaRPr lang="en-US" sz="1600" dirty="0" smtClean="0">
              <a:solidFill>
                <a:schemeClr val="tx1"/>
              </a:solidFill>
            </a:endParaRPr>
          </a:p>
          <a:p>
            <a:pPr algn="l">
              <a:buFont typeface="Arial" pitchFamily="34" charset="0"/>
              <a:buChar char="•"/>
            </a:pPr>
            <a:endParaRPr lang="en-US" sz="1800" dirty="0" smtClean="0">
              <a:solidFill>
                <a:schemeClr val="tx1"/>
              </a:solidFill>
            </a:endParaRPr>
          </a:p>
          <a:p>
            <a:pPr algn="l">
              <a:buFont typeface="Arial" pitchFamily="34" charset="0"/>
              <a:buChar char="•"/>
            </a:pPr>
            <a:endParaRPr lang="en-US" sz="1600" dirty="0" smtClean="0">
              <a:solidFill>
                <a:schemeClr val="tx1"/>
              </a:solidFill>
            </a:endParaRPr>
          </a:p>
          <a:p>
            <a:pPr algn="l"/>
            <a:endParaRPr lang="en-IN" sz="1800" b="1" dirty="0">
              <a:solidFill>
                <a:schemeClr val="tx1"/>
              </a:solidFill>
            </a:endParaRPr>
          </a:p>
        </p:txBody>
      </p:sp>
      <p:sp>
        <p:nvSpPr>
          <p:cNvPr id="4" name="TextBox 3"/>
          <p:cNvSpPr txBox="1"/>
          <p:nvPr/>
        </p:nvSpPr>
        <p:spPr>
          <a:xfrm>
            <a:off x="642910" y="5500702"/>
            <a:ext cx="8001056" cy="1169551"/>
          </a:xfrm>
          <a:prstGeom prst="rect">
            <a:avLst/>
          </a:prstGeom>
          <a:noFill/>
        </p:spPr>
        <p:txBody>
          <a:bodyPr wrap="square" rtlCol="0">
            <a:spAutoFit/>
          </a:bodyPr>
          <a:lstStyle/>
          <a:p>
            <a:pPr algn="just"/>
            <a:r>
              <a:rPr lang="en-US" sz="1400" b="1" dirty="0" smtClean="0">
                <a:latin typeface="Segoe UI" pitchFamily="34" charset="0"/>
                <a:ea typeface="Segoe UI" pitchFamily="34" charset="0"/>
                <a:cs typeface="Segoe UI" pitchFamily="34" charset="0"/>
              </a:rPr>
              <a:t>Plan of work: </a:t>
            </a:r>
            <a:r>
              <a:rPr lang="en-US" sz="1400" dirty="0" smtClean="0">
                <a:latin typeface="Segoe UI" pitchFamily="34" charset="0"/>
                <a:ea typeface="Segoe UI" pitchFamily="34" charset="0"/>
                <a:cs typeface="Segoe UI" pitchFamily="34" charset="0"/>
              </a:rPr>
              <a:t>One can proceed further with implementing data science modeling on the above mentioned plan. One can work on applying regplot and knowing correlations on above mentioned choices in my plan. This can be done by using groupby method, pivot table and further creating heatmaps, scatterplots and other visualization methods to yield the best result in terms of above mentioned goal.</a:t>
            </a:r>
            <a:endParaRPr lang="en-IN" sz="1400" dirty="0">
              <a:latin typeface="Segoe UI" pitchFamily="34" charset="0"/>
              <a:ea typeface="Segoe UI" pitchFamily="34" charset="0"/>
              <a:cs typeface="Segoe U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332</Words>
  <Application>Microsoft Office PowerPoint</Application>
  <PresentationFormat>On-screen Show (4:3)</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Goal: “Can we accurately predict the stock levels of products based on sales data and sensor data on an hourly basis in order to more intelligently procure products from our suppliers?”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18</cp:revision>
  <dcterms:created xsi:type="dcterms:W3CDTF">2024-02-03T15:56:29Z</dcterms:created>
  <dcterms:modified xsi:type="dcterms:W3CDTF">2024-04-23T05:01:08Z</dcterms:modified>
</cp:coreProperties>
</file>