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7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5B5A-C07D-48C3-A8E4-1890ED1AECA9}" type="datetimeFigureOut">
              <a:rPr lang="en-US" smtClean="0"/>
              <a:pPr/>
              <a:t>4/23/2024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12AD-4B54-41F0-B621-869E53CE85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5B5A-C07D-48C3-A8E4-1890ED1AECA9}" type="datetimeFigureOut">
              <a:rPr lang="en-US" smtClean="0"/>
              <a:pPr/>
              <a:t>4/23/2024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12AD-4B54-41F0-B621-869E53CE85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5B5A-C07D-48C3-A8E4-1890ED1AECA9}" type="datetimeFigureOut">
              <a:rPr lang="en-US" smtClean="0"/>
              <a:pPr/>
              <a:t>4/23/2024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12AD-4B54-41F0-B621-869E53CE85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5B5A-C07D-48C3-A8E4-1890ED1AECA9}" type="datetimeFigureOut">
              <a:rPr lang="en-US" smtClean="0"/>
              <a:pPr/>
              <a:t>4/23/2024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12AD-4B54-41F0-B621-869E53CE85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5B5A-C07D-48C3-A8E4-1890ED1AECA9}" type="datetimeFigureOut">
              <a:rPr lang="en-US" smtClean="0"/>
              <a:pPr/>
              <a:t>4/23/2024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12AD-4B54-41F0-B621-869E53CE85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5B5A-C07D-48C3-A8E4-1890ED1AECA9}" type="datetimeFigureOut">
              <a:rPr lang="en-US" smtClean="0"/>
              <a:pPr/>
              <a:t>4/23/2024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12AD-4B54-41F0-B621-869E53CE85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5B5A-C07D-48C3-A8E4-1890ED1AECA9}" type="datetimeFigureOut">
              <a:rPr lang="en-US" smtClean="0"/>
              <a:pPr/>
              <a:t>4/23/2024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12AD-4B54-41F0-B621-869E53CE85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5B5A-C07D-48C3-A8E4-1890ED1AECA9}" type="datetimeFigureOut">
              <a:rPr lang="en-US" smtClean="0"/>
              <a:pPr/>
              <a:t>4/23/2024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12AD-4B54-41F0-B621-869E53CE85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5B5A-C07D-48C3-A8E4-1890ED1AECA9}" type="datetimeFigureOut">
              <a:rPr lang="en-US" smtClean="0"/>
              <a:pPr/>
              <a:t>4/23/2024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12AD-4B54-41F0-B621-869E53CE85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5B5A-C07D-48C3-A8E4-1890ED1AECA9}" type="datetimeFigureOut">
              <a:rPr lang="en-US" smtClean="0"/>
              <a:pPr/>
              <a:t>4/23/2024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12AD-4B54-41F0-B621-869E53CE85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5B5A-C07D-48C3-A8E4-1890ED1AECA9}" type="datetimeFigureOut">
              <a:rPr lang="en-US" smtClean="0"/>
              <a:pPr/>
              <a:t>4/23/2024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12AD-4B54-41F0-B621-869E53CE85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B5B5A-C07D-48C3-A8E4-1890ED1AECA9}" type="datetimeFigureOut">
              <a:rPr lang="en-US" smtClean="0"/>
              <a:pPr/>
              <a:t>4/23/2024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B12AD-4B54-41F0-B621-869E53CE852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214290"/>
            <a:ext cx="8429652" cy="1643074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4000" dirty="0" smtClean="0"/>
              <a:t>Summary: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825579"/>
            <a:ext cx="8429684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200" dirty="0"/>
              <a:t>O</a:t>
            </a:r>
            <a:r>
              <a:rPr lang="en-US" sz="1200" dirty="0" smtClean="0"/>
              <a:t>verall, there are no missing values present in the dataset and dataset has been provided to us from 2022-03-01 to 2022-03-07.</a:t>
            </a:r>
          </a:p>
          <a:p>
            <a:pPr marL="228600" indent="-228600">
              <a:buFontTx/>
              <a:buAutoNum type="arabicPeriod"/>
            </a:pPr>
            <a:r>
              <a:rPr lang="en-IN" sz="1200" dirty="0"/>
              <a:t>From the 9 columns, we have only 3 quantitative predictors(including index values), whereas 6 </a:t>
            </a:r>
            <a:r>
              <a:rPr lang="en-IN" sz="1200" dirty="0" err="1"/>
              <a:t>qualitatative</a:t>
            </a:r>
            <a:r>
              <a:rPr lang="en-IN" sz="1200" dirty="0"/>
              <a:t> predictors</a:t>
            </a:r>
            <a:r>
              <a:rPr lang="en-IN" sz="1200" dirty="0" smtClean="0"/>
              <a:t>.(from the sales dataset).</a:t>
            </a:r>
            <a:endParaRPr lang="en-US" sz="1200" dirty="0" smtClean="0"/>
          </a:p>
          <a:p>
            <a:pPr marL="228600" indent="-228600">
              <a:buFontTx/>
              <a:buAutoNum type="arabicPeriod"/>
            </a:pPr>
            <a:r>
              <a:rPr lang="en-US" sz="1200" dirty="0" smtClean="0"/>
              <a:t>2022-03-07 15:55:20.: </a:t>
            </a:r>
            <a:r>
              <a:rPr lang="en-IN" sz="1200" dirty="0"/>
              <a:t>shows last time at which measurement has been </a:t>
            </a:r>
            <a:r>
              <a:rPr lang="en-IN" sz="1200" dirty="0" smtClean="0"/>
              <a:t>calculated </a:t>
            </a:r>
            <a:r>
              <a:rPr lang="en-IN" sz="1200" dirty="0"/>
              <a:t>by the </a:t>
            </a:r>
            <a:r>
              <a:rPr lang="en-IN" sz="1200" dirty="0" smtClean="0"/>
              <a:t>retailer(from sensor_storage_temperature.csv).</a:t>
            </a:r>
            <a:endParaRPr lang="en-IN" sz="1200" dirty="0"/>
          </a:p>
          <a:p>
            <a:pPr marL="228600" indent="-228600">
              <a:buAutoNum type="arabicPeriod"/>
            </a:pPr>
            <a:r>
              <a:rPr lang="en-US" sz="1200" dirty="0" smtClean="0"/>
              <a:t> From the original dataset(sales_data.csv), </a:t>
            </a:r>
            <a:r>
              <a:rPr lang="en-IN" sz="1200" dirty="0"/>
              <a:t>most frequent customers are from </a:t>
            </a:r>
            <a:r>
              <a:rPr lang="en-IN" sz="1200" dirty="0" smtClean="0"/>
              <a:t>: timestamp(2022-03-02 </a:t>
            </a:r>
            <a:r>
              <a:rPr lang="en-IN" sz="1200" dirty="0"/>
              <a:t>19:32:20) with </a:t>
            </a:r>
            <a:r>
              <a:rPr lang="en-IN" sz="1200" dirty="0" smtClean="0"/>
              <a:t>count </a:t>
            </a:r>
            <a:r>
              <a:rPr lang="en-IN" sz="1200" dirty="0"/>
              <a:t>2</a:t>
            </a:r>
            <a:r>
              <a:rPr lang="en-IN" sz="1200" dirty="0" smtClean="0"/>
              <a:t>, </a:t>
            </a:r>
            <a:r>
              <a:rPr lang="en-IN" sz="1200" dirty="0" err="1" smtClean="0"/>
              <a:t>product_id</a:t>
            </a:r>
            <a:r>
              <a:rPr lang="en-IN" sz="1200" dirty="0" smtClean="0"/>
              <a:t> (ecac012c-1dec-41d4-9ebd-56fb7166f6d9</a:t>
            </a:r>
            <a:r>
              <a:rPr lang="en-IN" sz="1200" dirty="0"/>
              <a:t>) with </a:t>
            </a:r>
            <a:r>
              <a:rPr lang="en-IN" sz="1200" dirty="0" smtClean="0"/>
              <a:t>count </a:t>
            </a:r>
            <a:r>
              <a:rPr lang="en-IN" sz="1200" dirty="0"/>
              <a:t>114, category(fruit) with  </a:t>
            </a:r>
            <a:r>
              <a:rPr lang="en-IN" sz="1200" dirty="0" smtClean="0"/>
              <a:t>count </a:t>
            </a:r>
            <a:r>
              <a:rPr lang="en-IN" sz="1200" dirty="0"/>
              <a:t>998, customer_type(non-member) with  </a:t>
            </a:r>
            <a:r>
              <a:rPr lang="en-IN" sz="1200" dirty="0" smtClean="0"/>
              <a:t>count </a:t>
            </a:r>
            <a:r>
              <a:rPr lang="en-IN" sz="1200" dirty="0"/>
              <a:t>1601 and payment_type(cash) with </a:t>
            </a:r>
            <a:r>
              <a:rPr lang="en-IN" sz="1200" dirty="0" smtClean="0"/>
              <a:t>count </a:t>
            </a:r>
            <a:r>
              <a:rPr lang="en-IN" sz="1200" dirty="0"/>
              <a:t>2027</a:t>
            </a:r>
            <a:r>
              <a:rPr lang="en-IN" sz="1200" dirty="0" smtClean="0"/>
              <a:t>.    </a:t>
            </a:r>
          </a:p>
          <a:p>
            <a:pPr marL="228600" indent="-228600">
              <a:buAutoNum type="arabicPeriod"/>
            </a:pPr>
            <a:r>
              <a:rPr lang="en-IN" sz="1200" dirty="0" smtClean="0"/>
              <a:t>Busiest </a:t>
            </a:r>
            <a:r>
              <a:rPr lang="en-IN" sz="1200" dirty="0"/>
              <a:t>time period in the retail shop is 9:59 </a:t>
            </a:r>
            <a:r>
              <a:rPr lang="en-IN" sz="1200" dirty="0" smtClean="0"/>
              <a:t>am. (from sales_data.csv)       </a:t>
            </a:r>
          </a:p>
          <a:p>
            <a:pPr marL="228600" indent="-228600">
              <a:buAutoNum type="arabicPeriod"/>
            </a:pPr>
            <a:r>
              <a:rPr lang="en-IN" sz="1200" dirty="0" smtClean="0"/>
              <a:t>Mostly </a:t>
            </a:r>
            <a:r>
              <a:rPr lang="en-IN" sz="1200" dirty="0"/>
              <a:t>transactions </a:t>
            </a:r>
            <a:r>
              <a:rPr lang="en-IN" sz="1200" dirty="0" smtClean="0"/>
              <a:t>happened in </a:t>
            </a:r>
            <a:r>
              <a:rPr lang="en-IN" sz="1200" dirty="0"/>
              <a:t>the morning from </a:t>
            </a:r>
            <a:r>
              <a:rPr lang="en-IN" sz="1200" dirty="0" smtClean="0"/>
              <a:t>11:00 am-11:59am </a:t>
            </a:r>
            <a:r>
              <a:rPr lang="en-IN" sz="1200" dirty="0"/>
              <a:t>following by </a:t>
            </a:r>
            <a:r>
              <a:rPr lang="en-IN" sz="1200" dirty="0" smtClean="0"/>
              <a:t>16:00 pm-16:59pm.(from sales_data.csv)  </a:t>
            </a:r>
          </a:p>
          <a:p>
            <a:pPr marL="228600" indent="-228600">
              <a:buFontTx/>
              <a:buAutoNum type="arabicPeriod"/>
            </a:pPr>
            <a:r>
              <a:rPr lang="en-IN" sz="1200" dirty="0" smtClean="0"/>
              <a:t>Shops </a:t>
            </a:r>
            <a:r>
              <a:rPr lang="en-IN" sz="1200" dirty="0"/>
              <a:t>open from morning 9am to 19:59 pm and closes at </a:t>
            </a:r>
            <a:r>
              <a:rPr lang="en-IN" sz="1200" dirty="0" smtClean="0"/>
              <a:t>approximately 20:00 pm.</a:t>
            </a:r>
            <a:endParaRPr lang="en-IN" sz="1200" dirty="0"/>
          </a:p>
          <a:p>
            <a:pPr marL="228600" indent="-228600">
              <a:buAutoNum type="arabicPeriod"/>
            </a:pPr>
            <a:r>
              <a:rPr lang="en-US" sz="1200" dirty="0" smtClean="0"/>
              <a:t>Most transactions happened:  </a:t>
            </a:r>
            <a:r>
              <a:rPr lang="en-IN" sz="1200" dirty="0" smtClean="0"/>
              <a:t>2022-03-02  with transactions 1168,  following by 2022-03-01  with transactions 1165, shows that sales were high on initial days in provided dataset.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Some statistics involved from the sales dataset includes :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a)  </a:t>
            </a:r>
            <a:r>
              <a:rPr lang="en-IN" sz="1200" dirty="0"/>
              <a:t>50% of the customers purchase 3 quantity(as median(50%)=3.000000 in quantity column) and leads to a total of 14.97~15 (as median(50%)= 14.97).</a:t>
            </a:r>
          </a:p>
          <a:p>
            <a:r>
              <a:rPr lang="en-IN" sz="1200" dirty="0" smtClean="0"/>
              <a:t>      b) Secondly</a:t>
            </a:r>
            <a:r>
              <a:rPr lang="en-IN" sz="1200" dirty="0"/>
              <a:t>, the standard deviation(spread of the data from the mean) is high in 'total' </a:t>
            </a:r>
            <a:r>
              <a:rPr lang="en-IN" sz="1200" dirty="0" smtClean="0"/>
              <a:t>column, followed </a:t>
            </a:r>
            <a:r>
              <a:rPr lang="en-IN" sz="1200" dirty="0"/>
              <a:t>by </a:t>
            </a:r>
            <a:r>
              <a:rPr lang="en-IN" sz="1200" dirty="0" smtClean="0"/>
              <a:t>'</a:t>
            </a:r>
            <a:r>
              <a:rPr lang="en-IN" sz="1200" dirty="0" err="1" smtClean="0"/>
              <a:t>unit_price</a:t>
            </a:r>
            <a:r>
              <a:rPr lang="en-IN" sz="1200" dirty="0"/>
              <a:t>' column, </a:t>
            </a:r>
            <a:r>
              <a:rPr lang="en-IN" sz="1200" dirty="0" smtClean="0"/>
              <a:t>    whereas </a:t>
            </a:r>
            <a:r>
              <a:rPr lang="en-IN" sz="1200" dirty="0"/>
              <a:t>it's quite low in case of 'quantity' column</a:t>
            </a:r>
            <a:r>
              <a:rPr lang="en-IN" sz="1200" dirty="0" smtClean="0"/>
              <a:t>.</a:t>
            </a:r>
          </a:p>
          <a:p>
            <a:r>
              <a:rPr lang="en-US" sz="1200" dirty="0" smtClean="0"/>
              <a:t>10.  After merging all of the given datasets, it  has been observed that the minimum temperature in the retail shop is mostly required by the fruits and vegetables.</a:t>
            </a:r>
          </a:p>
          <a:p>
            <a:r>
              <a:rPr lang="en-US" sz="1200" dirty="0" smtClean="0"/>
              <a:t>11.  </a:t>
            </a:r>
            <a:r>
              <a:rPr lang="en-IN" sz="1200" dirty="0" smtClean="0"/>
              <a:t>Most </a:t>
            </a:r>
            <a:r>
              <a:rPr lang="en-IN" sz="1200" dirty="0"/>
              <a:t>purchasing customers are non-members of the company following standard, premium and basic customers in decreasing order</a:t>
            </a:r>
            <a:r>
              <a:rPr lang="en-IN" sz="1200" dirty="0" smtClean="0"/>
              <a:t>. Lastly</a:t>
            </a:r>
            <a:r>
              <a:rPr lang="en-IN" sz="1200" dirty="0"/>
              <a:t>, the lowest purchase comes from the gold customers in the company</a:t>
            </a:r>
            <a:r>
              <a:rPr lang="en-IN" sz="1200" dirty="0" smtClean="0"/>
              <a:t>.</a:t>
            </a:r>
          </a:p>
          <a:p>
            <a:r>
              <a:rPr lang="en-US" sz="1200" dirty="0" smtClean="0"/>
              <a:t>12.  </a:t>
            </a:r>
            <a:r>
              <a:rPr lang="en-IN" sz="1200" dirty="0" smtClean="0"/>
              <a:t>Most </a:t>
            </a:r>
            <a:r>
              <a:rPr lang="en-IN" sz="1200" dirty="0"/>
              <a:t>of the customers pay through cards(</a:t>
            </a:r>
            <a:r>
              <a:rPr lang="en-IN" sz="1200" dirty="0" err="1"/>
              <a:t>creditcard</a:t>
            </a:r>
            <a:r>
              <a:rPr lang="en-IN" sz="1200" dirty="0"/>
              <a:t>, </a:t>
            </a:r>
            <a:r>
              <a:rPr lang="en-IN" sz="1200" dirty="0" err="1"/>
              <a:t>debitcard</a:t>
            </a:r>
            <a:r>
              <a:rPr lang="en-IN" sz="1200" dirty="0"/>
              <a:t>), following cash and e-wallets at the end</a:t>
            </a:r>
            <a:r>
              <a:rPr lang="en-IN" sz="1200" dirty="0" smtClean="0"/>
              <a:t>. Overall, </a:t>
            </a:r>
            <a:r>
              <a:rPr lang="en-IN" sz="1200" dirty="0"/>
              <a:t>cash is the most used </a:t>
            </a:r>
            <a:r>
              <a:rPr lang="en-IN" sz="1200" dirty="0" smtClean="0"/>
              <a:t>“payment_type” in the retail shop by the customers.</a:t>
            </a:r>
            <a:endParaRPr lang="en-IN" sz="1200" dirty="0"/>
          </a:p>
          <a:p>
            <a:pPr marL="228600" indent="-228600">
              <a:buAutoNum type="arabicPeriod" startAt="13"/>
            </a:pPr>
            <a:r>
              <a:rPr lang="en-IN" sz="1200" dirty="0" smtClean="0"/>
              <a:t>Keeping </a:t>
            </a:r>
            <a:r>
              <a:rPr lang="en-IN" sz="1200" dirty="0"/>
              <a:t>all other predictors fixed, most of the sales come from medicine, following by seafood, meat and </a:t>
            </a:r>
            <a:r>
              <a:rPr lang="en-IN" sz="1200" dirty="0" smtClean="0"/>
              <a:t>beverages. Overall, </a:t>
            </a:r>
            <a:r>
              <a:rPr lang="en-IN" sz="1200" dirty="0"/>
              <a:t>seafood, medicines, meat, beverages are the most bought items by the customers</a:t>
            </a:r>
            <a:r>
              <a:rPr lang="en-IN" sz="1200" dirty="0" smtClean="0"/>
              <a:t>.</a:t>
            </a:r>
            <a:endParaRPr lang="en-IN" sz="1200" dirty="0"/>
          </a:p>
          <a:p>
            <a:pPr marL="228600" indent="-228600"/>
            <a:r>
              <a:rPr lang="en-US" sz="1200" dirty="0" smtClean="0"/>
              <a:t>14</a:t>
            </a:r>
            <a:r>
              <a:rPr lang="en-US" sz="1400" dirty="0" smtClean="0"/>
              <a:t> </a:t>
            </a:r>
            <a:r>
              <a:rPr lang="en-US" sz="1200" dirty="0" smtClean="0"/>
              <a:t> Mostly shopping happened on “Wednesday” from the retail store.</a:t>
            </a:r>
            <a:endParaRPr lang="en-IN" sz="1200" dirty="0" smtClean="0"/>
          </a:p>
          <a:p>
            <a:pPr marL="228600" indent="-228600"/>
            <a:r>
              <a:rPr lang="en-US" sz="1200" dirty="0" smtClean="0"/>
              <a:t>15.  Other findings are:</a:t>
            </a:r>
          </a:p>
          <a:p>
            <a:pPr marL="228600" indent="-228600"/>
            <a:r>
              <a:rPr lang="en-US" sz="1200" dirty="0"/>
              <a:t> </a:t>
            </a:r>
            <a:r>
              <a:rPr lang="en-US" sz="1200" dirty="0" smtClean="0"/>
              <a:t>    a)  there were 22 “category” present in the actual dataset(sales) like fruit, medicine, baked foods, vegetables, etc.</a:t>
            </a:r>
          </a:p>
          <a:p>
            <a:pPr marL="228600" indent="-228600"/>
            <a:r>
              <a:rPr lang="en-US" sz="1200" dirty="0" smtClean="0"/>
              <a:t>      b) there were  5 “</a:t>
            </a:r>
            <a:r>
              <a:rPr lang="en-US" sz="1200" dirty="0" err="1" smtClean="0"/>
              <a:t>customer_type</a:t>
            </a:r>
            <a:r>
              <a:rPr lang="en-US" sz="1200" dirty="0" smtClean="0"/>
              <a:t>” </a:t>
            </a:r>
            <a:r>
              <a:rPr lang="en-US" sz="1200" smtClean="0"/>
              <a:t>that are </a:t>
            </a:r>
            <a:r>
              <a:rPr lang="en-IN" sz="1200" dirty="0" smtClean="0"/>
              <a:t>'basic', 'gold', 'non-member', 'premium', 'standard‘.</a:t>
            </a:r>
          </a:p>
          <a:p>
            <a:pPr marL="228600" indent="-228600"/>
            <a:r>
              <a:rPr lang="en-US" sz="1200" dirty="0"/>
              <a:t> </a:t>
            </a:r>
            <a:r>
              <a:rPr lang="en-US" sz="1200" dirty="0" smtClean="0"/>
              <a:t>     c) there were 4 “</a:t>
            </a:r>
            <a:r>
              <a:rPr lang="en-US" sz="1200" dirty="0" err="1" smtClean="0"/>
              <a:t>payment_type</a:t>
            </a:r>
            <a:r>
              <a:rPr lang="en-US" sz="1200" dirty="0" smtClean="0"/>
              <a:t>” available to complete the transaction in the retail shop that are </a:t>
            </a:r>
            <a:r>
              <a:rPr lang="en-IN" sz="1200" dirty="0" smtClean="0"/>
              <a:t>'cash', 'credit card', 'debit card', 'e-wallet‘.</a:t>
            </a:r>
          </a:p>
          <a:p>
            <a:pPr marL="228600" indent="-228600">
              <a:buAutoNum type="arabicPeriod"/>
            </a:pPr>
            <a:endParaRPr lang="en-IN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506</Words>
  <Application>Microsoft Office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Summary: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12</cp:revision>
  <dcterms:created xsi:type="dcterms:W3CDTF">2024-02-18T15:11:36Z</dcterms:created>
  <dcterms:modified xsi:type="dcterms:W3CDTF">2024-04-23T05:03:28Z</dcterms:modified>
</cp:coreProperties>
</file>