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942F-3EA5-AEC8-7389-32DA0A92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38F9C-6827-32B9-3A41-A5B88B4E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622F-FFED-F728-2B1C-BCA25B61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FC68-9511-85FE-406B-60D2849F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A4B5-FE02-B98D-2BB4-1A57B94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1079-0232-6222-2034-D4B793C4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5D406-93BD-96C8-1ACD-DC338C88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D121-6F11-D4AE-0AC5-2CFAC957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296D-FC35-9DA8-3A30-FDF1BA16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89581-7F1B-8793-910D-11B53F9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CF35-AE5D-E0B8-D1E0-39CF2590E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F75C9-08DF-8FFD-0CB5-057D8979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3DDD-ADF2-C20E-BA26-A3A82CE2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A10E-E4E3-0DC8-744C-4D8352E3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0C9C-BB4B-161E-129C-7F67105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6653-B522-E3FA-B6FE-F1D389CA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4F6-393F-E9CE-B62C-5D3A3CB0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FBAD-2DF2-3416-3D38-F6159A8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9305-A785-AB39-133F-2971566C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E829-C9C7-EFC4-A924-3C8BA45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4740-F3A3-0B8E-1D1D-A9EF12CB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728F-8F8F-C7A3-600B-8B8DCD50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65F0-D71B-46FA-A30E-9231EE45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C791-2C69-AAE1-07DC-6F66680A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7D01-EC3F-0A8C-C524-C3E8F4B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0C68-8504-6068-E432-AF14E68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9A2C-D111-A22B-ADF3-7E20E4BE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86599-ECD2-97D8-0170-0944CABE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BBAA-C033-CFD5-BB5C-4993DEC6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76A81-F6BD-B13D-BE1B-7CE2D118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8103F-CB63-6973-FB10-8125B810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0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F3E-B372-F234-360C-9B8C2673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448B-94E9-48E6-D576-0069ED1E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BFBE3-F684-CD3A-6958-3A6059F9E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C53DC-75BC-DB9E-435C-5D015B5F2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CA70-F67A-1D14-3566-38790D89F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6357C-2F76-F94F-0991-264FC81C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B35E7-A0C1-E22C-245B-46652C7D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6D60A-C509-8349-BD0F-3D486734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0962-30F6-13AA-38EE-11C87CF1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B8F8-E422-DEA2-C90C-CB7DEB97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EADA-4C59-ED8C-02AC-82A2EEF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E9E5F-3315-915B-09D2-3267D34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A078A-54E1-F8CD-AA2C-38322916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E3C23-21B1-79B8-6317-914C5691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D3B3-6B47-8C5E-4359-E9C30E4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9C6F-517B-2DF6-9B09-D1DEC15F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B578-D038-7F1F-0E26-1DD2C768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B3DC-EA88-2254-8A2D-250DCC59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37AC-E4AD-986A-9777-E38F724E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BF431-3F02-5877-FB63-AA956145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4F207-8B75-F9E8-60B3-9280EA1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6C89-0133-DA31-FDAE-FACD2DB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24484-126E-021B-8BBD-36F3A6D06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1CC3-118A-BAA2-9869-7768B39A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12585-F0BF-6772-EFA7-822517C0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D6BE-335A-B01B-C2EB-73384E8E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505A6-AA9A-2BF2-275B-7B872E53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9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F892D-0463-EFDA-7005-85E95EF3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E9B5-B336-3026-1469-0EFC5E95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8EFD-1B19-8457-0C7C-5499B248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B9349-6CC1-449A-999C-D85CEA7A057F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4276-385E-BEE8-F1FC-10AE01A2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6323-02C5-B2EF-DD9E-BF1771FEE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96DC7-2C00-469F-99D7-DEA5CB416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B7BBFA-A486-3CBD-2CC8-A57D8279E830}"/>
              </a:ext>
            </a:extLst>
          </p:cNvPr>
          <p:cNvSpPr txBox="1"/>
          <p:nvPr/>
        </p:nvSpPr>
        <p:spPr>
          <a:xfrm>
            <a:off x="264042" y="903767"/>
            <a:ext cx="1166391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4888 rows and 14 columns.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missing values present in the dataset. To create unbiased result , missing values have been imputed through different methods like mean, mode, etc.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ProdTaken 0 weighs more than ProdTaken 1. In other words, Product being taken by the customer is very less than Product being not taken by the customer.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have no passport, shows maximum people comes from that country.</a:t>
            </a:r>
          </a:p>
          <a:p>
            <a:pPr marL="342900" indent="-342900">
              <a:buFontTx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50% of the time, only 4 followups are possible.</a:t>
            </a:r>
          </a:p>
          <a:p>
            <a:pPr marL="342900" indent="-342900"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'Male' Gender dominates 'female' , with a high frequency of 2916.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People of 30-40 years are more active in buying this travel package.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trips are within 0 to 10.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'Self Enquiry' type of contact plays more role over 'Company Invited' type of contact</a:t>
            </a: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followups increase, the chances of product being purchased from the customer increases.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Customers giving PitchSatisfactionScore of 3.0 and 5.0 are more involved in buying the package.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time, customers come along with a single child.</a:t>
            </a:r>
            <a:endParaRPr lang="en-IN" dirty="0">
              <a:solidFill>
                <a:srgbClr val="21212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9.0 "DurationOfPitch" is the most occurring duration in the dataset with frequency of approximately 730.</a:t>
            </a: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"Single" and "Unmarried" people are the ones who purchases the package more than rest of the categories.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+mj-lt"/>
              </a:rPr>
              <a:t>A</a:t>
            </a: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j-lt"/>
              </a:rPr>
              <a:t>s the "Age" reaches beyond 45,after that customer shows no interest in buying the package irrespective of their "MonthlyIncome“.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work well on future unseen data for Travel Package prediction.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srgbClr val="21212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Overall, XGBoost Classifier works well over other algorithms with accuracy of 94.17% and F1-score of 89.68% with less memory space and less time.</a:t>
            </a: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Tx/>
              <a:buAutoNum type="arabicPeriod"/>
            </a:pPr>
            <a:endParaRPr lang="en-IN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FB2A8-9454-4E1B-D236-CF10DBB394D8}"/>
              </a:ext>
            </a:extLst>
          </p:cNvPr>
          <p:cNvSpPr/>
          <p:nvPr/>
        </p:nvSpPr>
        <p:spPr>
          <a:xfrm>
            <a:off x="3295983" y="87614"/>
            <a:ext cx="4621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>
                <a:ln/>
                <a:solidFill>
                  <a:schemeClr val="accent3"/>
                </a:solidFill>
                <a:effectLst/>
              </a:rPr>
              <a:t>CONCLUSION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31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Raushanpati Tiwari</dc:creator>
  <cp:lastModifiedBy>Raushanpati Tiwari</cp:lastModifiedBy>
  <cp:revision>2</cp:revision>
  <dcterms:created xsi:type="dcterms:W3CDTF">2024-06-13T23:48:27Z</dcterms:created>
  <dcterms:modified xsi:type="dcterms:W3CDTF">2024-06-14T17:43:28Z</dcterms:modified>
</cp:coreProperties>
</file>