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73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1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9825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574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12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277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98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80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72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9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58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64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1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30-11-2022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09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BBE3-76C2-450C-A94C-296D63087165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244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D9FA-E864-3E55-D921-C78B7458E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3108760"/>
          </a:xfrm>
        </p:spPr>
        <p:txBody>
          <a:bodyPr/>
          <a:lstStyle/>
          <a:p>
            <a:pPr algn="ctr"/>
            <a:r>
              <a:rPr lang="en-US" sz="8000" dirty="0">
                <a:latin typeface="Algerian" panose="04020705040A02060702" pitchFamily="82" charset="0"/>
              </a:rPr>
              <a:t>REACT NATIVE Tutorials</a:t>
            </a:r>
            <a:endParaRPr lang="en-IN" sz="80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1224D-88CB-872D-89A7-A1890A6E1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8" t="24234" r="10876" b="34227"/>
          <a:stretch/>
        </p:blipFill>
        <p:spPr>
          <a:xfrm>
            <a:off x="3557070" y="260549"/>
            <a:ext cx="3666930" cy="19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8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F3B2-2344-0ED4-8FFE-8679A834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353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CONTENTS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04B4-2BDB-9FD3-C664-AA9543433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6094"/>
            <a:ext cx="8596668" cy="561190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dirty="0"/>
              <a:t>Introduction to React and React Native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Environment Setup 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Components In React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JSX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React Native Basic Components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Styles in React Native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React Hooks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Create basic UI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React Router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API Integration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Reusable Hooks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Redux and Redux </a:t>
            </a:r>
            <a:r>
              <a:rPr lang="en-US" sz="1600" dirty="0" err="1"/>
              <a:t>Thunk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Async Storage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Practical Scenarios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7874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CDC8-8260-035E-431D-D396CFDE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Introduction to React and React Native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77E7-E699-C60E-3546-7165BADE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2283"/>
            <a:ext cx="8596668" cy="4589080"/>
          </a:xfrm>
        </p:spPr>
        <p:txBody>
          <a:bodyPr/>
          <a:lstStyle/>
          <a:p>
            <a:r>
              <a:rPr lang="en-US" sz="3200" dirty="0"/>
              <a:t>React Native is React Used for Building Mobile Applications</a:t>
            </a:r>
          </a:p>
          <a:p>
            <a:r>
              <a:rPr lang="en-US" sz="3200" dirty="0"/>
              <a:t>open-source JavaScript framework used for cross-platform development.</a:t>
            </a:r>
          </a:p>
          <a:p>
            <a:r>
              <a:rPr lang="en-US" sz="3200" dirty="0"/>
              <a:t>How does it works? It Creates a native bridge between </a:t>
            </a:r>
            <a:r>
              <a:rPr lang="en-US" sz="3200" dirty="0" err="1"/>
              <a:t>Js</a:t>
            </a:r>
            <a:r>
              <a:rPr lang="en-US" sz="3200" dirty="0"/>
              <a:t> Code and Target Platform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11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9FD3-629A-68C3-1E36-0C47DD85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But What is React?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3BF8-C2A6-376D-B076-52FB54ABD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127"/>
            <a:ext cx="8596668" cy="4469236"/>
          </a:xfrm>
        </p:spPr>
        <p:txBody>
          <a:bodyPr/>
          <a:lstStyle/>
          <a:p>
            <a:r>
              <a:rPr lang="en-US" sz="2400" dirty="0"/>
              <a:t>React is an Open Source JavaScript Library developed by Facebook.</a:t>
            </a:r>
          </a:p>
          <a:p>
            <a:r>
              <a:rPr lang="en-US" sz="2400" dirty="0"/>
              <a:t>It is basically used to develop UI.</a:t>
            </a:r>
          </a:p>
          <a:p>
            <a:r>
              <a:rPr lang="en-US" sz="2400" dirty="0"/>
              <a:t>React is Responsible to creating Views.</a:t>
            </a:r>
          </a:p>
          <a:p>
            <a:r>
              <a:rPr lang="en-US" sz="2400" dirty="0"/>
              <a:t>2 Main Features of React:</a:t>
            </a:r>
          </a:p>
          <a:p>
            <a:pPr lvl="1"/>
            <a:r>
              <a:rPr lang="en-US" sz="2400" dirty="0"/>
              <a:t>Component Based Approach</a:t>
            </a:r>
          </a:p>
          <a:p>
            <a:pPr lvl="1"/>
            <a:r>
              <a:rPr lang="en-US" sz="2400" dirty="0"/>
              <a:t>Declarative Views</a:t>
            </a:r>
          </a:p>
          <a:p>
            <a:r>
              <a:rPr lang="en-US" sz="2400" dirty="0"/>
              <a:t>Provides JSX way of writing components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11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EC4D-40A9-61F9-69EE-EE96BE54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Other Frameworks/Libraries for Mobile Apps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8D776-E5D5-0C7B-4AA3-EF946721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Flutter – created by Google</a:t>
            </a:r>
          </a:p>
          <a:p>
            <a:r>
              <a:rPr lang="en-US" sz="3200" dirty="0"/>
              <a:t>Swift – Only for </a:t>
            </a:r>
            <a:r>
              <a:rPr lang="en-US" sz="3200" dirty="0" err="1"/>
              <a:t>ios</a:t>
            </a:r>
            <a:endParaRPr lang="en-US" sz="3200" dirty="0"/>
          </a:p>
          <a:p>
            <a:r>
              <a:rPr lang="en-US" sz="3200" dirty="0"/>
              <a:t>Kotlin</a:t>
            </a:r>
          </a:p>
          <a:p>
            <a:r>
              <a:rPr lang="en-US" sz="3200" dirty="0"/>
              <a:t>Ionic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0466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7F7A-D232-C093-32EF-5102B5CB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Companies using React Native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7AF3B-FA7C-9D84-B348-195AEF16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Facebook</a:t>
            </a:r>
          </a:p>
          <a:p>
            <a:r>
              <a:rPr lang="en-US" sz="2800" dirty="0"/>
              <a:t>Microsoft office Mobile Apps</a:t>
            </a:r>
          </a:p>
          <a:p>
            <a:r>
              <a:rPr lang="en-US" sz="2800" dirty="0"/>
              <a:t>Shopify</a:t>
            </a:r>
          </a:p>
          <a:p>
            <a:r>
              <a:rPr lang="en-US" sz="2800" dirty="0"/>
              <a:t>Flipkart</a:t>
            </a:r>
          </a:p>
          <a:p>
            <a:r>
              <a:rPr lang="en-US" sz="2800" dirty="0"/>
              <a:t>Discord</a:t>
            </a:r>
          </a:p>
          <a:p>
            <a:r>
              <a:rPr lang="en-US" sz="2800" dirty="0"/>
              <a:t>Pinterest</a:t>
            </a:r>
          </a:p>
          <a:p>
            <a:r>
              <a:rPr lang="en-US" sz="2800" dirty="0"/>
              <a:t>Blomberg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8570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6036-6377-0B2F-1487-CB605FDD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B1E0B-8350-2ED6-0A8E-5426BD28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Node</a:t>
            </a:r>
          </a:p>
          <a:p>
            <a:r>
              <a:rPr lang="en-IN" dirty="0" err="1"/>
              <a:t>Npm</a:t>
            </a:r>
            <a:endParaRPr lang="en-IN" dirty="0"/>
          </a:p>
          <a:p>
            <a:r>
              <a:rPr lang="en-IN" dirty="0"/>
              <a:t>Java</a:t>
            </a:r>
          </a:p>
          <a:p>
            <a:r>
              <a:rPr lang="en-IN" dirty="0"/>
              <a:t>Android Studio</a:t>
            </a:r>
          </a:p>
          <a:p>
            <a:r>
              <a:rPr lang="en-IN" dirty="0"/>
              <a:t>Expo</a:t>
            </a:r>
          </a:p>
          <a:p>
            <a:r>
              <a:rPr lang="en-IN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0056633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</TotalTime>
  <Words>182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Trebuchet MS</vt:lpstr>
      <vt:lpstr>Wingdings 3</vt:lpstr>
      <vt:lpstr>Facet</vt:lpstr>
      <vt:lpstr>REACT NATIVE Tutorials</vt:lpstr>
      <vt:lpstr>CONTENTS</vt:lpstr>
      <vt:lpstr>1. Introduction to React and React Native  </vt:lpstr>
      <vt:lpstr>1.1 But What is React?</vt:lpstr>
      <vt:lpstr>1.2 Other Frameworks/Libraries for Mobile Apps</vt:lpstr>
      <vt:lpstr>1.3 Companies using React Native</vt:lpstr>
      <vt:lpstr>2. Environment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 Tutorials</dc:title>
  <dc:creator>rupam swain</dc:creator>
  <cp:lastModifiedBy>rupam swain</cp:lastModifiedBy>
  <cp:revision>4</cp:revision>
  <dcterms:created xsi:type="dcterms:W3CDTF">2022-11-26T18:14:46Z</dcterms:created>
  <dcterms:modified xsi:type="dcterms:W3CDTF">2022-11-30T18:44:12Z</dcterms:modified>
</cp:coreProperties>
</file>