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FBBE3-76C2-450C-A94C-296D63087165}" type="datetimeFigureOut">
              <a:rPr lang="en-IN" smtClean="0"/>
              <a:t>18-03-2023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E81DE-A4B3-40E2-AF22-CE8B2E2873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6738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FBBE3-76C2-450C-A94C-296D63087165}" type="datetimeFigureOut">
              <a:rPr lang="en-IN" smtClean="0"/>
              <a:t>18-03-2023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E81DE-A4B3-40E2-AF22-CE8B2E2873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6418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FBBE3-76C2-450C-A94C-296D63087165}" type="datetimeFigureOut">
              <a:rPr lang="en-IN" smtClean="0"/>
              <a:t>18-03-2023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E81DE-A4B3-40E2-AF22-CE8B2E2873DB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498255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FBBE3-76C2-450C-A94C-296D63087165}" type="datetimeFigureOut">
              <a:rPr lang="en-IN" smtClean="0"/>
              <a:t>18-03-2023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E81DE-A4B3-40E2-AF22-CE8B2E2873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65746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FBBE3-76C2-450C-A94C-296D63087165}" type="datetimeFigureOut">
              <a:rPr lang="en-IN" smtClean="0"/>
              <a:t>18-03-2023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E81DE-A4B3-40E2-AF22-CE8B2E2873DB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481218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FBBE3-76C2-450C-A94C-296D63087165}" type="datetimeFigureOut">
              <a:rPr lang="en-IN" smtClean="0"/>
              <a:t>18-03-2023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E81DE-A4B3-40E2-AF22-CE8B2E2873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72772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FBBE3-76C2-450C-A94C-296D63087165}" type="datetimeFigureOut">
              <a:rPr lang="en-IN" smtClean="0"/>
              <a:t>18-03-2023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E81DE-A4B3-40E2-AF22-CE8B2E2873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8986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FBBE3-76C2-450C-A94C-296D63087165}" type="datetimeFigureOut">
              <a:rPr lang="en-IN" smtClean="0"/>
              <a:t>18-03-2023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E81DE-A4B3-40E2-AF22-CE8B2E2873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6803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FBBE3-76C2-450C-A94C-296D63087165}" type="datetimeFigureOut">
              <a:rPr lang="en-IN" smtClean="0"/>
              <a:t>18-03-2023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E81DE-A4B3-40E2-AF22-CE8B2E2873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0727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FBBE3-76C2-450C-A94C-296D63087165}" type="datetimeFigureOut">
              <a:rPr lang="en-IN" smtClean="0"/>
              <a:t>18-03-2023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E81DE-A4B3-40E2-AF22-CE8B2E2873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194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FBBE3-76C2-450C-A94C-296D63087165}" type="datetimeFigureOut">
              <a:rPr lang="en-IN" smtClean="0"/>
              <a:t>18-03-2023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E81DE-A4B3-40E2-AF22-CE8B2E2873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6587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FBBE3-76C2-450C-A94C-296D63087165}" type="datetimeFigureOut">
              <a:rPr lang="en-IN" smtClean="0"/>
              <a:t>18-03-2023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E81DE-A4B3-40E2-AF22-CE8B2E2873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946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FBBE3-76C2-450C-A94C-296D63087165}" type="datetimeFigureOut">
              <a:rPr lang="en-IN" smtClean="0"/>
              <a:t>18-03-2023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E81DE-A4B3-40E2-AF22-CE8B2E2873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81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FBBE3-76C2-450C-A94C-296D63087165}" type="datetimeFigureOut">
              <a:rPr lang="en-IN" smtClean="0"/>
              <a:t>18-03-2023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E81DE-A4B3-40E2-AF22-CE8B2E2873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5648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FBBE3-76C2-450C-A94C-296D63087165}" type="datetimeFigureOut">
              <a:rPr lang="en-IN" smtClean="0"/>
              <a:t>18-03-2023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E81DE-A4B3-40E2-AF22-CE8B2E2873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4515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E81DE-A4B3-40E2-AF22-CE8B2E2873DB}" type="slidenum">
              <a:rPr lang="en-IN" smtClean="0"/>
              <a:t>‹#›</a:t>
            </a:fld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FBBE3-76C2-450C-A94C-296D63087165}" type="datetimeFigureOut">
              <a:rPr lang="en-IN" smtClean="0"/>
              <a:t>18-03-2023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3094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FBBE3-76C2-450C-A94C-296D63087165}" type="datetimeFigureOut">
              <a:rPr lang="en-IN" smtClean="0"/>
              <a:t>18-03-2023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DBE81DE-A4B3-40E2-AF22-CE8B2E2873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02440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reactjs.org/docs/components-and-props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4D9FA-E864-3E55-D921-C78B7458EF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3108760"/>
          </a:xfrm>
        </p:spPr>
        <p:txBody>
          <a:bodyPr/>
          <a:lstStyle/>
          <a:p>
            <a:pPr algn="ctr"/>
            <a:r>
              <a:rPr lang="en-US" sz="8000" dirty="0">
                <a:latin typeface="Algerian" panose="04020705040A02060702" pitchFamily="82" charset="0"/>
              </a:rPr>
              <a:t>REACT NATIVE Tutorials</a:t>
            </a:r>
            <a:endParaRPr lang="en-IN" sz="8000" dirty="0">
              <a:latin typeface="Algerian" panose="04020705040A02060702" pitchFamily="8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11224D-88CB-872D-89A7-A1890A6E15E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18" t="24234" r="10876" b="34227"/>
          <a:stretch/>
        </p:blipFill>
        <p:spPr>
          <a:xfrm>
            <a:off x="3557070" y="260549"/>
            <a:ext cx="3666930" cy="1978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083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FDBBC-451C-FA2D-8FC5-DC7B08027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4. JSX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78DAE2-0C16-CEEB-36A9-A02C9A8588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D1D5DB"/>
                </a:solidFill>
                <a:effectLst/>
                <a:latin typeface="Söhne"/>
              </a:rPr>
              <a:t>JSX (JavaScript XML) is a syntax extension for JavaScript, 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allows developers to write HTML-like code in JavaScript.</a:t>
            </a:r>
          </a:p>
          <a:p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JSX provides a way to describe the structure and layout of UI components in a declarative way, making it easier to reason about the application's behavior and state.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2763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6F3B2-2344-0ED4-8FFE-8679A8344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2353"/>
          </a:xfrm>
        </p:spPr>
        <p:txBody>
          <a:bodyPr/>
          <a:lstStyle/>
          <a:p>
            <a:r>
              <a:rPr lang="en-US" u="sng" dirty="0">
                <a:latin typeface="Algerian" panose="04020705040A02060702" pitchFamily="82" charset="0"/>
              </a:rPr>
              <a:t>CONTENTS</a:t>
            </a:r>
            <a:endParaRPr lang="en-IN" u="sng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A04B4-2BDB-9FD3-C664-AA95434334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46094"/>
            <a:ext cx="8596668" cy="5611906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sz="1600" dirty="0"/>
              <a:t>Introduction to React and React Native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Environment Setup 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Components In React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JSX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React Native Basic Components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Styles in React Native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React Hooks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Lifecycle methods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Create basic UI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React Router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API Integration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Reusable Hooks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Redux and Redux </a:t>
            </a:r>
            <a:r>
              <a:rPr lang="en-US" sz="1600" dirty="0" err="1"/>
              <a:t>Thunk</a:t>
            </a:r>
            <a:endParaRPr lang="en-US" sz="1600" dirty="0"/>
          </a:p>
          <a:p>
            <a:pPr>
              <a:buFont typeface="+mj-lt"/>
              <a:buAutoNum type="arabicPeriod"/>
            </a:pPr>
            <a:r>
              <a:rPr lang="en-US" sz="1600" dirty="0"/>
              <a:t>Async Storage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Practical Scenarios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878749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9CDC8-8260-035E-431D-D396CFDEB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1. Introduction to React and React Native</a:t>
            </a:r>
            <a:br>
              <a:rPr lang="en-US" dirty="0"/>
            </a:b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E77E7-E699-C60E-3546-7165BADEBE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52283"/>
            <a:ext cx="8596668" cy="4589080"/>
          </a:xfrm>
        </p:spPr>
        <p:txBody>
          <a:bodyPr/>
          <a:lstStyle/>
          <a:p>
            <a:r>
              <a:rPr lang="en-US" sz="3200" dirty="0"/>
              <a:t>React Native is React Used for Building Mobile Applications</a:t>
            </a:r>
          </a:p>
          <a:p>
            <a:r>
              <a:rPr lang="en-US" sz="3200" dirty="0"/>
              <a:t>open-source JavaScript framework used for cross-platform development.</a:t>
            </a:r>
          </a:p>
          <a:p>
            <a:r>
              <a:rPr lang="en-US" sz="3200" dirty="0"/>
              <a:t>How does it works? It Creates a native bridge between </a:t>
            </a:r>
            <a:r>
              <a:rPr lang="en-US" sz="3200" dirty="0" err="1"/>
              <a:t>Js</a:t>
            </a:r>
            <a:r>
              <a:rPr lang="en-US" sz="3200" dirty="0"/>
              <a:t> Code and Target Platform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50110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79FD3-629A-68C3-1E36-0C47DD850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1.1 But What is React?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53BF8-C2A6-376D-B076-52FB54ABDA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72127"/>
            <a:ext cx="8596668" cy="4469236"/>
          </a:xfrm>
        </p:spPr>
        <p:txBody>
          <a:bodyPr/>
          <a:lstStyle/>
          <a:p>
            <a:r>
              <a:rPr lang="en-US" sz="2400" dirty="0"/>
              <a:t>React is an Open Source JavaScript Library developed by Facebook.</a:t>
            </a:r>
          </a:p>
          <a:p>
            <a:r>
              <a:rPr lang="en-US" sz="2400" dirty="0"/>
              <a:t>It is basically used to develop UI.</a:t>
            </a:r>
          </a:p>
          <a:p>
            <a:r>
              <a:rPr lang="en-US" sz="2400" dirty="0"/>
              <a:t>React is Responsible to creating Views.</a:t>
            </a:r>
          </a:p>
          <a:p>
            <a:r>
              <a:rPr lang="en-US" sz="2400" dirty="0"/>
              <a:t>2 Main Features of React:</a:t>
            </a:r>
          </a:p>
          <a:p>
            <a:pPr lvl="1"/>
            <a:r>
              <a:rPr lang="en-US" sz="2400" dirty="0"/>
              <a:t>Component Based Approach</a:t>
            </a:r>
          </a:p>
          <a:p>
            <a:pPr lvl="1"/>
            <a:r>
              <a:rPr lang="en-US" sz="2400" dirty="0"/>
              <a:t>Declarative Views</a:t>
            </a:r>
          </a:p>
          <a:p>
            <a:r>
              <a:rPr lang="en-US" sz="2400" dirty="0"/>
              <a:t>Provides JSX way of writing components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60117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4EC4D-40A9-61F9-69EE-EE96BE545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1.2 Other Frameworks/Libraries for Mobile Apps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8D776-E5D5-0C7B-4AA3-EF946721B6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Flutter – created by Google</a:t>
            </a:r>
          </a:p>
          <a:p>
            <a:r>
              <a:rPr lang="en-US" sz="3200" dirty="0"/>
              <a:t>Swift – Only for </a:t>
            </a:r>
            <a:r>
              <a:rPr lang="en-US" sz="3200" dirty="0" err="1"/>
              <a:t>ios</a:t>
            </a:r>
            <a:endParaRPr lang="en-US" sz="3200" dirty="0"/>
          </a:p>
          <a:p>
            <a:r>
              <a:rPr lang="en-US" sz="3200" dirty="0"/>
              <a:t>Kotlin</a:t>
            </a:r>
          </a:p>
          <a:p>
            <a:r>
              <a:rPr lang="en-US" sz="3200" dirty="0"/>
              <a:t>Ionic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704662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37F7A-D232-C093-32EF-5102B5CB0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1.3 Companies using React Native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F7AF3B-FA7C-9D84-B348-195AEF1661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Facebook</a:t>
            </a:r>
          </a:p>
          <a:p>
            <a:r>
              <a:rPr lang="en-US" sz="2800" dirty="0"/>
              <a:t>Microsoft office Mobile Apps</a:t>
            </a:r>
          </a:p>
          <a:p>
            <a:r>
              <a:rPr lang="en-US" sz="2800" dirty="0"/>
              <a:t>Shopify</a:t>
            </a:r>
          </a:p>
          <a:p>
            <a:r>
              <a:rPr lang="en-US" sz="2800" dirty="0"/>
              <a:t>Flipkart</a:t>
            </a:r>
          </a:p>
          <a:p>
            <a:r>
              <a:rPr lang="en-US" sz="2800" dirty="0"/>
              <a:t>Discord</a:t>
            </a:r>
          </a:p>
          <a:p>
            <a:r>
              <a:rPr lang="en-US" sz="2800" dirty="0"/>
              <a:t>Pinterest</a:t>
            </a:r>
          </a:p>
          <a:p>
            <a:r>
              <a:rPr lang="en-US" sz="2800" dirty="0"/>
              <a:t>Blomberg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185701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86036-6377-0B2F-1487-CB605FDD6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2. Environment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3B1E0B-8350-2ED6-0A8E-5426BD2879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Node</a:t>
            </a:r>
          </a:p>
          <a:p>
            <a:r>
              <a:rPr lang="en-IN" dirty="0" err="1"/>
              <a:t>Npm</a:t>
            </a:r>
            <a:endParaRPr lang="en-IN" dirty="0"/>
          </a:p>
          <a:p>
            <a:r>
              <a:rPr lang="en-IN" dirty="0"/>
              <a:t>Java</a:t>
            </a:r>
          </a:p>
          <a:p>
            <a:r>
              <a:rPr lang="en-IN" dirty="0"/>
              <a:t>Android Studio</a:t>
            </a:r>
          </a:p>
          <a:p>
            <a:r>
              <a:rPr lang="en-IN" dirty="0"/>
              <a:t>Expo</a:t>
            </a:r>
          </a:p>
          <a:p>
            <a:r>
              <a:rPr lang="en-IN" dirty="0"/>
              <a:t>Vs Code</a:t>
            </a:r>
          </a:p>
        </p:txBody>
      </p:sp>
    </p:spTree>
    <p:extLst>
      <p:ext uri="{BB962C8B-B14F-4D97-AF65-F5344CB8AC3E}">
        <p14:creationId xmlns:p14="http://schemas.microsoft.com/office/powerpoint/2010/main" val="1005663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F600F-A336-2242-CFA0-455BFB124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81464"/>
            <a:ext cx="8596668" cy="1320800"/>
          </a:xfrm>
        </p:spPr>
        <p:txBody>
          <a:bodyPr/>
          <a:lstStyle/>
          <a:p>
            <a:r>
              <a:rPr lang="en-IN" dirty="0"/>
              <a:t>3. </a:t>
            </a:r>
            <a:r>
              <a:rPr lang="en-US" sz="3600" dirty="0"/>
              <a:t>Components &amp; Props In React</a:t>
            </a:r>
            <a:br>
              <a:rPr lang="en-US" sz="3600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F0EBB-D4A3-8019-F503-102EFCE669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https://reactjs.org/docs/components-and-props.html</a:t>
            </a:r>
            <a:endParaRPr lang="en-IN" dirty="0"/>
          </a:p>
          <a:p>
            <a:r>
              <a:rPr lang="en-IN" dirty="0"/>
              <a:t>Basic UI elements</a:t>
            </a:r>
          </a:p>
          <a:p>
            <a:r>
              <a:rPr lang="en-IN" dirty="0"/>
              <a:t>Can be a JavaScript Function or Class.</a:t>
            </a:r>
          </a:p>
          <a:p>
            <a:r>
              <a:rPr lang="en-IN" dirty="0"/>
              <a:t>Helps us to build reusable and independent UI pieces</a:t>
            </a:r>
          </a:p>
          <a:p>
            <a:r>
              <a:rPr lang="en-IN" dirty="0"/>
              <a:t>Functional and Class Based components</a:t>
            </a:r>
          </a:p>
        </p:txBody>
      </p:sp>
    </p:spTree>
    <p:extLst>
      <p:ext uri="{BB962C8B-B14F-4D97-AF65-F5344CB8AC3E}">
        <p14:creationId xmlns:p14="http://schemas.microsoft.com/office/powerpoint/2010/main" val="1866642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F223B-642A-34D0-1C50-EE1F03109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3.2 Props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6B7A8A-D73D-029E-65A3-61C4A88C49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Inputs taken by React components</a:t>
            </a:r>
          </a:p>
          <a:p>
            <a:r>
              <a:rPr lang="en-IN" dirty="0"/>
              <a:t>Props are read only</a:t>
            </a:r>
          </a:p>
          <a:p>
            <a:r>
              <a:rPr lang="en-IN" dirty="0"/>
              <a:t>Component is re rendered when the props and state are change</a:t>
            </a:r>
          </a:p>
        </p:txBody>
      </p:sp>
    </p:spTree>
    <p:extLst>
      <p:ext uri="{BB962C8B-B14F-4D97-AF65-F5344CB8AC3E}">
        <p14:creationId xmlns:p14="http://schemas.microsoft.com/office/powerpoint/2010/main" val="421459488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687</TotalTime>
  <Words>304</Words>
  <Application>Microsoft Office PowerPoint</Application>
  <PresentationFormat>Widescreen</PresentationFormat>
  <Paragraphs>62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Algerian</vt:lpstr>
      <vt:lpstr>Arial</vt:lpstr>
      <vt:lpstr>Söhne</vt:lpstr>
      <vt:lpstr>Trebuchet MS</vt:lpstr>
      <vt:lpstr>Wingdings 3</vt:lpstr>
      <vt:lpstr>Facet</vt:lpstr>
      <vt:lpstr>REACT NATIVE Tutorials</vt:lpstr>
      <vt:lpstr>CONTENTS</vt:lpstr>
      <vt:lpstr>1. Introduction to React and React Native  </vt:lpstr>
      <vt:lpstr>1.1 But What is React?</vt:lpstr>
      <vt:lpstr>1.2 Other Frameworks/Libraries for Mobile Apps</vt:lpstr>
      <vt:lpstr>1.3 Companies using React Native</vt:lpstr>
      <vt:lpstr>2. Environment Setup</vt:lpstr>
      <vt:lpstr>3. Components &amp; Props In React </vt:lpstr>
      <vt:lpstr>3.2 Props</vt:lpstr>
      <vt:lpstr>4. JSX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 NATIVE Tutorials</dc:title>
  <dc:creator>rupam swain</dc:creator>
  <cp:lastModifiedBy>rupam swain</cp:lastModifiedBy>
  <cp:revision>7</cp:revision>
  <dcterms:created xsi:type="dcterms:W3CDTF">2022-11-26T18:14:46Z</dcterms:created>
  <dcterms:modified xsi:type="dcterms:W3CDTF">2023-03-18T19:00:36Z</dcterms:modified>
</cp:coreProperties>
</file>