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017D5-67AB-461D-9DF3-3CE71C44DE1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63BF0E-937D-4F97-A8F6-E6498596DFEF}">
      <dgm:prSet phldrT="[Text]"/>
      <dgm:spPr/>
      <dgm:t>
        <a:bodyPr/>
        <a:lstStyle/>
        <a:p>
          <a:r>
            <a:rPr lang="en-US" dirty="0" smtClean="0"/>
            <a:t>Normal Operation</a:t>
          </a:r>
          <a:endParaRPr lang="en-US" dirty="0"/>
        </a:p>
      </dgm:t>
    </dgm:pt>
    <dgm:pt modelId="{C78AB851-6111-467D-B985-82D5E0ACF2DC}" type="parTrans" cxnId="{4B31A4E0-B74D-47AE-804F-4B159F3E037A}">
      <dgm:prSet/>
      <dgm:spPr/>
      <dgm:t>
        <a:bodyPr/>
        <a:lstStyle/>
        <a:p>
          <a:endParaRPr lang="en-US"/>
        </a:p>
      </dgm:t>
    </dgm:pt>
    <dgm:pt modelId="{025F4B78-490F-48AA-A137-33C796E5B9AC}" type="sibTrans" cxnId="{4B31A4E0-B74D-47AE-804F-4B159F3E037A}">
      <dgm:prSet/>
      <dgm:spPr/>
      <dgm:t>
        <a:bodyPr/>
        <a:lstStyle/>
        <a:p>
          <a:endParaRPr lang="en-US"/>
        </a:p>
      </dgm:t>
    </dgm:pt>
    <dgm:pt modelId="{25128550-A210-46FD-B2D0-9EF75049F7BF}">
      <dgm:prSet phldrT="[Text]"/>
      <dgm:spPr/>
      <dgm:t>
        <a:bodyPr/>
        <a:lstStyle/>
        <a:p>
          <a:r>
            <a:rPr lang="en-US" dirty="0" smtClean="0"/>
            <a:t>Disruption of operation</a:t>
          </a:r>
          <a:endParaRPr lang="en-US" dirty="0"/>
        </a:p>
      </dgm:t>
    </dgm:pt>
    <dgm:pt modelId="{675A7E87-BA5C-468B-B220-876B34854078}" type="parTrans" cxnId="{476CF921-4F87-4D5D-A329-3E6F53414646}">
      <dgm:prSet/>
      <dgm:spPr/>
      <dgm:t>
        <a:bodyPr/>
        <a:lstStyle/>
        <a:p>
          <a:endParaRPr lang="en-US"/>
        </a:p>
      </dgm:t>
    </dgm:pt>
    <dgm:pt modelId="{E7EC6CC5-1FF4-4D3F-8B67-D1C41A4A5D4C}" type="sibTrans" cxnId="{476CF921-4F87-4D5D-A329-3E6F53414646}">
      <dgm:prSet/>
      <dgm:spPr/>
      <dgm:t>
        <a:bodyPr/>
        <a:lstStyle/>
        <a:p>
          <a:endParaRPr lang="en-US"/>
        </a:p>
      </dgm:t>
    </dgm:pt>
    <dgm:pt modelId="{3CE9A8BC-25EB-45E8-8E43-2EA86E355454}">
      <dgm:prSet phldrT="[Text]"/>
      <dgm:spPr/>
      <dgm:t>
        <a:bodyPr/>
        <a:lstStyle/>
        <a:p>
          <a:r>
            <a:rPr lang="en-US" dirty="0" smtClean="0"/>
            <a:t>DR restored the operation</a:t>
          </a:r>
          <a:endParaRPr lang="en-US" dirty="0"/>
        </a:p>
      </dgm:t>
    </dgm:pt>
    <dgm:pt modelId="{4B6EF024-4782-4471-8855-15B3C0A7D709}" type="parTrans" cxnId="{EA27A1E4-F40C-488A-A7FE-465EED5E3553}">
      <dgm:prSet/>
      <dgm:spPr/>
      <dgm:t>
        <a:bodyPr/>
        <a:lstStyle/>
        <a:p>
          <a:endParaRPr lang="en-US"/>
        </a:p>
      </dgm:t>
    </dgm:pt>
    <dgm:pt modelId="{1D4E7E17-382B-4978-A576-D9506EBE0AD8}" type="sibTrans" cxnId="{EA27A1E4-F40C-488A-A7FE-465EED5E3553}">
      <dgm:prSet/>
      <dgm:spPr/>
      <dgm:t>
        <a:bodyPr/>
        <a:lstStyle/>
        <a:p>
          <a:endParaRPr lang="en-US"/>
        </a:p>
      </dgm:t>
    </dgm:pt>
    <dgm:pt modelId="{87B73076-28BF-4E5B-B4FB-528120A56E49}">
      <dgm:prSet phldrT="[Text]"/>
      <dgm:spPr/>
      <dgm:t>
        <a:bodyPr/>
        <a:lstStyle/>
        <a:p>
          <a:r>
            <a:rPr lang="en-US" dirty="0" smtClean="0"/>
            <a:t>Disaster Cleared</a:t>
          </a:r>
          <a:endParaRPr lang="en-US" dirty="0"/>
        </a:p>
      </dgm:t>
    </dgm:pt>
    <dgm:pt modelId="{8A4A7431-FB3C-48BF-A9C6-AA5987EDF880}" type="parTrans" cxnId="{A2805FDF-13F4-4C35-BF29-3C7DEB7BCAC1}">
      <dgm:prSet/>
      <dgm:spPr/>
      <dgm:t>
        <a:bodyPr/>
        <a:lstStyle/>
        <a:p>
          <a:endParaRPr lang="en-US"/>
        </a:p>
      </dgm:t>
    </dgm:pt>
    <dgm:pt modelId="{BCB9A84D-256E-46B4-9115-BB9146596FAE}" type="sibTrans" cxnId="{A2805FDF-13F4-4C35-BF29-3C7DEB7BCAC1}">
      <dgm:prSet/>
      <dgm:spPr/>
      <dgm:t>
        <a:bodyPr/>
        <a:lstStyle/>
        <a:p>
          <a:endParaRPr lang="en-US"/>
        </a:p>
      </dgm:t>
    </dgm:pt>
    <dgm:pt modelId="{323637CD-DBB7-4823-B74B-FAB3C9C63C8B}">
      <dgm:prSet phldrT="[Text]"/>
      <dgm:spPr/>
      <dgm:t>
        <a:bodyPr/>
        <a:lstStyle/>
        <a:p>
          <a:r>
            <a:rPr lang="en-US" dirty="0" smtClean="0"/>
            <a:t>Reconstitution of operation</a:t>
          </a:r>
          <a:endParaRPr lang="en-US" dirty="0"/>
        </a:p>
      </dgm:t>
    </dgm:pt>
    <dgm:pt modelId="{8792CEE0-AA26-4122-A352-582A1D274ED3}" type="parTrans" cxnId="{87E253E2-2994-4F08-ADB8-00EC975D4073}">
      <dgm:prSet/>
      <dgm:spPr/>
      <dgm:t>
        <a:bodyPr/>
        <a:lstStyle/>
        <a:p>
          <a:endParaRPr lang="en-US"/>
        </a:p>
      </dgm:t>
    </dgm:pt>
    <dgm:pt modelId="{E99624E6-419B-4CAA-AB50-14E661396521}" type="sibTrans" cxnId="{87E253E2-2994-4F08-ADB8-00EC975D4073}">
      <dgm:prSet/>
      <dgm:spPr/>
      <dgm:t>
        <a:bodyPr/>
        <a:lstStyle/>
        <a:p>
          <a:endParaRPr lang="en-US"/>
        </a:p>
      </dgm:t>
    </dgm:pt>
    <dgm:pt modelId="{55D825BB-1616-415C-9DEF-267295228AF1}">
      <dgm:prSet/>
      <dgm:spPr/>
      <dgm:t>
        <a:bodyPr/>
        <a:lstStyle/>
        <a:p>
          <a:r>
            <a:rPr lang="en-US" dirty="0" smtClean="0"/>
            <a:t>Disaster</a:t>
          </a:r>
        </a:p>
        <a:p>
          <a:r>
            <a:rPr lang="en-US" dirty="0" smtClean="0"/>
            <a:t>strikes</a:t>
          </a:r>
          <a:endParaRPr lang="en-US" dirty="0"/>
        </a:p>
      </dgm:t>
    </dgm:pt>
    <dgm:pt modelId="{4A1E12D8-51CE-4D5B-9673-2286C752AA1A}" type="parTrans" cxnId="{294B2114-291F-4C38-A0BF-DF7FAF26A1CA}">
      <dgm:prSet/>
      <dgm:spPr/>
      <dgm:t>
        <a:bodyPr/>
        <a:lstStyle/>
        <a:p>
          <a:endParaRPr lang="en-US"/>
        </a:p>
      </dgm:t>
    </dgm:pt>
    <dgm:pt modelId="{D4817E26-7302-4C70-B3F6-63963252DBFD}" type="sibTrans" cxnId="{294B2114-291F-4C38-A0BF-DF7FAF26A1CA}">
      <dgm:prSet/>
      <dgm:spPr/>
      <dgm:t>
        <a:bodyPr/>
        <a:lstStyle/>
        <a:p>
          <a:endParaRPr lang="en-US"/>
        </a:p>
      </dgm:t>
    </dgm:pt>
    <dgm:pt modelId="{465950D6-18EF-49BD-9463-55BA3A081E55}" type="pres">
      <dgm:prSet presAssocID="{847017D5-67AB-461D-9DF3-3CE71C44DE1F}" presName="cycle" presStyleCnt="0">
        <dgm:presLayoutVars>
          <dgm:dir/>
          <dgm:resizeHandles val="exact"/>
        </dgm:presLayoutVars>
      </dgm:prSet>
      <dgm:spPr/>
    </dgm:pt>
    <dgm:pt modelId="{DDB4D740-F8EE-4C3B-AEC5-877D2BC2FA31}" type="pres">
      <dgm:prSet presAssocID="{1B63BF0E-937D-4F97-A8F6-E6498596DFEF}" presName="node" presStyleLbl="node1" presStyleIdx="0" presStyleCnt="6">
        <dgm:presLayoutVars>
          <dgm:bulletEnabled val="1"/>
        </dgm:presLayoutVars>
      </dgm:prSet>
      <dgm:spPr/>
    </dgm:pt>
    <dgm:pt modelId="{977832A0-E866-4189-AA07-3EEEAB1A8277}" type="pres">
      <dgm:prSet presAssocID="{1B63BF0E-937D-4F97-A8F6-E6498596DFEF}" presName="spNode" presStyleCnt="0"/>
      <dgm:spPr/>
    </dgm:pt>
    <dgm:pt modelId="{0C4F80F1-7C54-468E-BE4B-74174B2D3D58}" type="pres">
      <dgm:prSet presAssocID="{025F4B78-490F-48AA-A137-33C796E5B9AC}" presName="sibTrans" presStyleLbl="sibTrans1D1" presStyleIdx="0" presStyleCnt="6"/>
      <dgm:spPr/>
    </dgm:pt>
    <dgm:pt modelId="{D2C5CC0D-850B-4CCA-8EF2-ECF11DAC179A}" type="pres">
      <dgm:prSet presAssocID="{55D825BB-1616-415C-9DEF-267295228AF1}" presName="node" presStyleLbl="node1" presStyleIdx="1" presStyleCnt="6">
        <dgm:presLayoutVars>
          <dgm:bulletEnabled val="1"/>
        </dgm:presLayoutVars>
      </dgm:prSet>
      <dgm:spPr/>
    </dgm:pt>
    <dgm:pt modelId="{9AC42766-E84A-4709-A3B9-24E9F14AD6C0}" type="pres">
      <dgm:prSet presAssocID="{55D825BB-1616-415C-9DEF-267295228AF1}" presName="spNode" presStyleCnt="0"/>
      <dgm:spPr/>
    </dgm:pt>
    <dgm:pt modelId="{C58ED670-7FB4-4CE7-B5CF-6A6177AFB9FE}" type="pres">
      <dgm:prSet presAssocID="{D4817E26-7302-4C70-B3F6-63963252DBFD}" presName="sibTrans" presStyleLbl="sibTrans1D1" presStyleIdx="1" presStyleCnt="6"/>
      <dgm:spPr/>
    </dgm:pt>
    <dgm:pt modelId="{2F16AD33-A036-40B6-9D39-5310A766C73B}" type="pres">
      <dgm:prSet presAssocID="{25128550-A210-46FD-B2D0-9EF75049F7BF}" presName="node" presStyleLbl="node1" presStyleIdx="2" presStyleCnt="6">
        <dgm:presLayoutVars>
          <dgm:bulletEnabled val="1"/>
        </dgm:presLayoutVars>
      </dgm:prSet>
      <dgm:spPr/>
    </dgm:pt>
    <dgm:pt modelId="{EC6011CA-E934-4F2D-B937-BF8E28912576}" type="pres">
      <dgm:prSet presAssocID="{25128550-A210-46FD-B2D0-9EF75049F7BF}" presName="spNode" presStyleCnt="0"/>
      <dgm:spPr/>
    </dgm:pt>
    <dgm:pt modelId="{450832B8-0B5B-4D25-87CF-DC57FA03798F}" type="pres">
      <dgm:prSet presAssocID="{E7EC6CC5-1FF4-4D3F-8B67-D1C41A4A5D4C}" presName="sibTrans" presStyleLbl="sibTrans1D1" presStyleIdx="2" presStyleCnt="6"/>
      <dgm:spPr/>
    </dgm:pt>
    <dgm:pt modelId="{B907CFE5-E09E-4295-9BC2-8B801EFF2D39}" type="pres">
      <dgm:prSet presAssocID="{3CE9A8BC-25EB-45E8-8E43-2EA86E35545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BB5F5-2885-4504-9393-CBF65C288068}" type="pres">
      <dgm:prSet presAssocID="{3CE9A8BC-25EB-45E8-8E43-2EA86E355454}" presName="spNode" presStyleCnt="0"/>
      <dgm:spPr/>
    </dgm:pt>
    <dgm:pt modelId="{C3959339-5253-4EFD-B04A-5E4589415FDB}" type="pres">
      <dgm:prSet presAssocID="{1D4E7E17-382B-4978-A576-D9506EBE0AD8}" presName="sibTrans" presStyleLbl="sibTrans1D1" presStyleIdx="3" presStyleCnt="6"/>
      <dgm:spPr/>
    </dgm:pt>
    <dgm:pt modelId="{9EAA6CA0-3F72-4F69-AA1D-F38FB0307B80}" type="pres">
      <dgm:prSet presAssocID="{87B73076-28BF-4E5B-B4FB-528120A56E4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EE8E4-C34D-441B-9195-75A060AB6F8E}" type="pres">
      <dgm:prSet presAssocID="{87B73076-28BF-4E5B-B4FB-528120A56E49}" presName="spNode" presStyleCnt="0"/>
      <dgm:spPr/>
    </dgm:pt>
    <dgm:pt modelId="{4E58D5DD-5C84-4C0B-B0C2-12987157FFBE}" type="pres">
      <dgm:prSet presAssocID="{BCB9A84D-256E-46B4-9115-BB9146596FAE}" presName="sibTrans" presStyleLbl="sibTrans1D1" presStyleIdx="4" presStyleCnt="6"/>
      <dgm:spPr/>
    </dgm:pt>
    <dgm:pt modelId="{793003EB-FFC0-48E5-B9FC-2DB2B200A429}" type="pres">
      <dgm:prSet presAssocID="{323637CD-DBB7-4823-B74B-FAB3C9C63C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BF14F-355C-4868-9606-8091116501A2}" type="pres">
      <dgm:prSet presAssocID="{323637CD-DBB7-4823-B74B-FAB3C9C63C8B}" presName="spNode" presStyleCnt="0"/>
      <dgm:spPr/>
    </dgm:pt>
    <dgm:pt modelId="{E61132EE-0760-4276-94D9-96E1FA0364BB}" type="pres">
      <dgm:prSet presAssocID="{E99624E6-419B-4CAA-AB50-14E661396521}" presName="sibTrans" presStyleLbl="sibTrans1D1" presStyleIdx="5" presStyleCnt="6"/>
      <dgm:spPr/>
    </dgm:pt>
  </dgm:ptLst>
  <dgm:cxnLst>
    <dgm:cxn modelId="{231F03F6-17F5-4C7A-8FEF-E216EEA28E10}" type="presOf" srcId="{1D4E7E17-382B-4978-A576-D9506EBE0AD8}" destId="{C3959339-5253-4EFD-B04A-5E4589415FDB}" srcOrd="0" destOrd="0" presId="urn:microsoft.com/office/officeart/2005/8/layout/cycle6"/>
    <dgm:cxn modelId="{A2805FDF-13F4-4C35-BF29-3C7DEB7BCAC1}" srcId="{847017D5-67AB-461D-9DF3-3CE71C44DE1F}" destId="{87B73076-28BF-4E5B-B4FB-528120A56E49}" srcOrd="4" destOrd="0" parTransId="{8A4A7431-FB3C-48BF-A9C6-AA5987EDF880}" sibTransId="{BCB9A84D-256E-46B4-9115-BB9146596FAE}"/>
    <dgm:cxn modelId="{7E1C7D0A-AB41-4E6F-9E13-49F1455BF9B0}" type="presOf" srcId="{1B63BF0E-937D-4F97-A8F6-E6498596DFEF}" destId="{DDB4D740-F8EE-4C3B-AEC5-877D2BC2FA31}" srcOrd="0" destOrd="0" presId="urn:microsoft.com/office/officeart/2005/8/layout/cycle6"/>
    <dgm:cxn modelId="{4B31A4E0-B74D-47AE-804F-4B159F3E037A}" srcId="{847017D5-67AB-461D-9DF3-3CE71C44DE1F}" destId="{1B63BF0E-937D-4F97-A8F6-E6498596DFEF}" srcOrd="0" destOrd="0" parTransId="{C78AB851-6111-467D-B985-82D5E0ACF2DC}" sibTransId="{025F4B78-490F-48AA-A137-33C796E5B9AC}"/>
    <dgm:cxn modelId="{EA27A1E4-F40C-488A-A7FE-465EED5E3553}" srcId="{847017D5-67AB-461D-9DF3-3CE71C44DE1F}" destId="{3CE9A8BC-25EB-45E8-8E43-2EA86E355454}" srcOrd="3" destOrd="0" parTransId="{4B6EF024-4782-4471-8855-15B3C0A7D709}" sibTransId="{1D4E7E17-382B-4978-A576-D9506EBE0AD8}"/>
    <dgm:cxn modelId="{97717586-BA8B-480F-99FF-2317ADB09B4A}" type="presOf" srcId="{3CE9A8BC-25EB-45E8-8E43-2EA86E355454}" destId="{B907CFE5-E09E-4295-9BC2-8B801EFF2D39}" srcOrd="0" destOrd="0" presId="urn:microsoft.com/office/officeart/2005/8/layout/cycle6"/>
    <dgm:cxn modelId="{E3595550-5196-4FF4-B0E6-996B283A4340}" type="presOf" srcId="{BCB9A84D-256E-46B4-9115-BB9146596FAE}" destId="{4E58D5DD-5C84-4C0B-B0C2-12987157FFBE}" srcOrd="0" destOrd="0" presId="urn:microsoft.com/office/officeart/2005/8/layout/cycle6"/>
    <dgm:cxn modelId="{2D6E1497-D272-4FC8-BEA1-EB947EB1FAA4}" type="presOf" srcId="{E99624E6-419B-4CAA-AB50-14E661396521}" destId="{E61132EE-0760-4276-94D9-96E1FA0364BB}" srcOrd="0" destOrd="0" presId="urn:microsoft.com/office/officeart/2005/8/layout/cycle6"/>
    <dgm:cxn modelId="{B53DB02D-6252-4AC7-AB44-FC4BAFF6A8AF}" type="presOf" srcId="{847017D5-67AB-461D-9DF3-3CE71C44DE1F}" destId="{465950D6-18EF-49BD-9463-55BA3A081E55}" srcOrd="0" destOrd="0" presId="urn:microsoft.com/office/officeart/2005/8/layout/cycle6"/>
    <dgm:cxn modelId="{294B2114-291F-4C38-A0BF-DF7FAF26A1CA}" srcId="{847017D5-67AB-461D-9DF3-3CE71C44DE1F}" destId="{55D825BB-1616-415C-9DEF-267295228AF1}" srcOrd="1" destOrd="0" parTransId="{4A1E12D8-51CE-4D5B-9673-2286C752AA1A}" sibTransId="{D4817E26-7302-4C70-B3F6-63963252DBFD}"/>
    <dgm:cxn modelId="{FF19D902-E625-4277-8AC5-88FBCBA200BF}" type="presOf" srcId="{D4817E26-7302-4C70-B3F6-63963252DBFD}" destId="{C58ED670-7FB4-4CE7-B5CF-6A6177AFB9FE}" srcOrd="0" destOrd="0" presId="urn:microsoft.com/office/officeart/2005/8/layout/cycle6"/>
    <dgm:cxn modelId="{5E399350-20DD-407C-8A25-E32862891E9A}" type="presOf" srcId="{025F4B78-490F-48AA-A137-33C796E5B9AC}" destId="{0C4F80F1-7C54-468E-BE4B-74174B2D3D58}" srcOrd="0" destOrd="0" presId="urn:microsoft.com/office/officeart/2005/8/layout/cycle6"/>
    <dgm:cxn modelId="{87E253E2-2994-4F08-ADB8-00EC975D4073}" srcId="{847017D5-67AB-461D-9DF3-3CE71C44DE1F}" destId="{323637CD-DBB7-4823-B74B-FAB3C9C63C8B}" srcOrd="5" destOrd="0" parTransId="{8792CEE0-AA26-4122-A352-582A1D274ED3}" sibTransId="{E99624E6-419B-4CAA-AB50-14E661396521}"/>
    <dgm:cxn modelId="{476CF921-4F87-4D5D-A329-3E6F53414646}" srcId="{847017D5-67AB-461D-9DF3-3CE71C44DE1F}" destId="{25128550-A210-46FD-B2D0-9EF75049F7BF}" srcOrd="2" destOrd="0" parTransId="{675A7E87-BA5C-468B-B220-876B34854078}" sibTransId="{E7EC6CC5-1FF4-4D3F-8B67-D1C41A4A5D4C}"/>
    <dgm:cxn modelId="{08613AC6-0552-49DC-AF30-6AE700D0FD87}" type="presOf" srcId="{55D825BB-1616-415C-9DEF-267295228AF1}" destId="{D2C5CC0D-850B-4CCA-8EF2-ECF11DAC179A}" srcOrd="0" destOrd="0" presId="urn:microsoft.com/office/officeart/2005/8/layout/cycle6"/>
    <dgm:cxn modelId="{658E8421-FBE5-4617-9EAA-17DCD46560C1}" type="presOf" srcId="{E7EC6CC5-1FF4-4D3F-8B67-D1C41A4A5D4C}" destId="{450832B8-0B5B-4D25-87CF-DC57FA03798F}" srcOrd="0" destOrd="0" presId="urn:microsoft.com/office/officeart/2005/8/layout/cycle6"/>
    <dgm:cxn modelId="{DBAAFB8E-E298-41F3-A0DB-51519A10C1C5}" type="presOf" srcId="{25128550-A210-46FD-B2D0-9EF75049F7BF}" destId="{2F16AD33-A036-40B6-9D39-5310A766C73B}" srcOrd="0" destOrd="0" presId="urn:microsoft.com/office/officeart/2005/8/layout/cycle6"/>
    <dgm:cxn modelId="{36DA7449-B1FF-4B9C-B23B-D59C0610D495}" type="presOf" srcId="{323637CD-DBB7-4823-B74B-FAB3C9C63C8B}" destId="{793003EB-FFC0-48E5-B9FC-2DB2B200A429}" srcOrd="0" destOrd="0" presId="urn:microsoft.com/office/officeart/2005/8/layout/cycle6"/>
    <dgm:cxn modelId="{955E3639-44B1-46D9-9B30-EC3AD5135BF3}" type="presOf" srcId="{87B73076-28BF-4E5B-B4FB-528120A56E49}" destId="{9EAA6CA0-3F72-4F69-AA1D-F38FB0307B80}" srcOrd="0" destOrd="0" presId="urn:microsoft.com/office/officeart/2005/8/layout/cycle6"/>
    <dgm:cxn modelId="{1328DBFC-38BA-45AA-86B8-E3518A443430}" type="presParOf" srcId="{465950D6-18EF-49BD-9463-55BA3A081E55}" destId="{DDB4D740-F8EE-4C3B-AEC5-877D2BC2FA31}" srcOrd="0" destOrd="0" presId="urn:microsoft.com/office/officeart/2005/8/layout/cycle6"/>
    <dgm:cxn modelId="{6229E45A-AB73-4F9B-ABB3-A96A3E79D59E}" type="presParOf" srcId="{465950D6-18EF-49BD-9463-55BA3A081E55}" destId="{977832A0-E866-4189-AA07-3EEEAB1A8277}" srcOrd="1" destOrd="0" presId="urn:microsoft.com/office/officeart/2005/8/layout/cycle6"/>
    <dgm:cxn modelId="{36497EDF-F025-4A21-9879-29135D7F1253}" type="presParOf" srcId="{465950D6-18EF-49BD-9463-55BA3A081E55}" destId="{0C4F80F1-7C54-468E-BE4B-74174B2D3D58}" srcOrd="2" destOrd="0" presId="urn:microsoft.com/office/officeart/2005/8/layout/cycle6"/>
    <dgm:cxn modelId="{92A1B088-667D-4AC9-9DD8-3C7D70729632}" type="presParOf" srcId="{465950D6-18EF-49BD-9463-55BA3A081E55}" destId="{D2C5CC0D-850B-4CCA-8EF2-ECF11DAC179A}" srcOrd="3" destOrd="0" presId="urn:microsoft.com/office/officeart/2005/8/layout/cycle6"/>
    <dgm:cxn modelId="{C602053F-9FD4-49BF-9173-B00272C1D394}" type="presParOf" srcId="{465950D6-18EF-49BD-9463-55BA3A081E55}" destId="{9AC42766-E84A-4709-A3B9-24E9F14AD6C0}" srcOrd="4" destOrd="0" presId="urn:microsoft.com/office/officeart/2005/8/layout/cycle6"/>
    <dgm:cxn modelId="{A2FCE40B-3D81-48B5-BE24-AA80A54C28DE}" type="presParOf" srcId="{465950D6-18EF-49BD-9463-55BA3A081E55}" destId="{C58ED670-7FB4-4CE7-B5CF-6A6177AFB9FE}" srcOrd="5" destOrd="0" presId="urn:microsoft.com/office/officeart/2005/8/layout/cycle6"/>
    <dgm:cxn modelId="{1C8A6D80-9A45-49DA-B694-6CF12AF17D53}" type="presParOf" srcId="{465950D6-18EF-49BD-9463-55BA3A081E55}" destId="{2F16AD33-A036-40B6-9D39-5310A766C73B}" srcOrd="6" destOrd="0" presId="urn:microsoft.com/office/officeart/2005/8/layout/cycle6"/>
    <dgm:cxn modelId="{B9CEB7DD-819D-4526-9A06-0FCC55E03005}" type="presParOf" srcId="{465950D6-18EF-49BD-9463-55BA3A081E55}" destId="{EC6011CA-E934-4F2D-B937-BF8E28912576}" srcOrd="7" destOrd="0" presId="urn:microsoft.com/office/officeart/2005/8/layout/cycle6"/>
    <dgm:cxn modelId="{DAE9843C-8281-4654-BA06-48EE1982CFE6}" type="presParOf" srcId="{465950D6-18EF-49BD-9463-55BA3A081E55}" destId="{450832B8-0B5B-4D25-87CF-DC57FA03798F}" srcOrd="8" destOrd="0" presId="urn:microsoft.com/office/officeart/2005/8/layout/cycle6"/>
    <dgm:cxn modelId="{59C90B4F-837A-41BC-90E6-2653C53612CF}" type="presParOf" srcId="{465950D6-18EF-49BD-9463-55BA3A081E55}" destId="{B907CFE5-E09E-4295-9BC2-8B801EFF2D39}" srcOrd="9" destOrd="0" presId="urn:microsoft.com/office/officeart/2005/8/layout/cycle6"/>
    <dgm:cxn modelId="{FB51B7E3-3DB9-4D3F-9E4E-3FF77DB15A50}" type="presParOf" srcId="{465950D6-18EF-49BD-9463-55BA3A081E55}" destId="{C2ABB5F5-2885-4504-9393-CBF65C288068}" srcOrd="10" destOrd="0" presId="urn:microsoft.com/office/officeart/2005/8/layout/cycle6"/>
    <dgm:cxn modelId="{4C37D3FA-A391-4FCD-BA85-0F5BE7288FA2}" type="presParOf" srcId="{465950D6-18EF-49BD-9463-55BA3A081E55}" destId="{C3959339-5253-4EFD-B04A-5E4589415FDB}" srcOrd="11" destOrd="0" presId="urn:microsoft.com/office/officeart/2005/8/layout/cycle6"/>
    <dgm:cxn modelId="{39E09D79-D848-40B2-AC49-AB0051CAD24A}" type="presParOf" srcId="{465950D6-18EF-49BD-9463-55BA3A081E55}" destId="{9EAA6CA0-3F72-4F69-AA1D-F38FB0307B80}" srcOrd="12" destOrd="0" presId="urn:microsoft.com/office/officeart/2005/8/layout/cycle6"/>
    <dgm:cxn modelId="{C025552C-23B0-4D34-9477-047410533A30}" type="presParOf" srcId="{465950D6-18EF-49BD-9463-55BA3A081E55}" destId="{C0DEE8E4-C34D-441B-9195-75A060AB6F8E}" srcOrd="13" destOrd="0" presId="urn:microsoft.com/office/officeart/2005/8/layout/cycle6"/>
    <dgm:cxn modelId="{47D3542D-9CD6-4F91-8174-AD1EA2636334}" type="presParOf" srcId="{465950D6-18EF-49BD-9463-55BA3A081E55}" destId="{4E58D5DD-5C84-4C0B-B0C2-12987157FFBE}" srcOrd="14" destOrd="0" presId="urn:microsoft.com/office/officeart/2005/8/layout/cycle6"/>
    <dgm:cxn modelId="{B0672AB6-509C-4D6D-BF7D-64F0E96CDB43}" type="presParOf" srcId="{465950D6-18EF-49BD-9463-55BA3A081E55}" destId="{793003EB-FFC0-48E5-B9FC-2DB2B200A429}" srcOrd="15" destOrd="0" presId="urn:microsoft.com/office/officeart/2005/8/layout/cycle6"/>
    <dgm:cxn modelId="{969A014F-8932-4ADD-971F-933E3CF78CFE}" type="presParOf" srcId="{465950D6-18EF-49BD-9463-55BA3A081E55}" destId="{403BF14F-355C-4868-9606-8091116501A2}" srcOrd="16" destOrd="0" presId="urn:microsoft.com/office/officeart/2005/8/layout/cycle6"/>
    <dgm:cxn modelId="{C658E8B6-89CF-420A-94DD-76A3570B0C33}" type="presParOf" srcId="{465950D6-18EF-49BD-9463-55BA3A081E55}" destId="{E61132EE-0760-4276-94D9-96E1FA0364BB}" srcOrd="17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DBD4-B81B-4FE7-B7DC-DFB9E2361C1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4BAB-3733-4A20-8652-F87DDFF0B2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Natural disaster</a:t>
            </a:r>
          </a:p>
          <a:p>
            <a:pPr>
              <a:buNone/>
            </a:pPr>
            <a:r>
              <a:rPr lang="en-US" dirty="0" smtClean="0"/>
              <a:t>Legal action</a:t>
            </a:r>
          </a:p>
          <a:p>
            <a:pPr>
              <a:buNone/>
            </a:pPr>
            <a:r>
              <a:rPr lang="en-US" dirty="0" smtClean="0"/>
              <a:t>Public image, </a:t>
            </a:r>
          </a:p>
          <a:p>
            <a:pPr>
              <a:buNone/>
            </a:pPr>
            <a:r>
              <a:rPr lang="en-US" dirty="0" smtClean="0"/>
              <a:t>Employee</a:t>
            </a:r>
          </a:p>
          <a:p>
            <a:pPr>
              <a:buNone/>
            </a:pPr>
            <a:r>
              <a:rPr lang="en-US" dirty="0" smtClean="0"/>
              <a:t>Fraud</a:t>
            </a:r>
          </a:p>
          <a:p>
            <a:pPr>
              <a:buNone/>
            </a:pPr>
            <a:r>
              <a:rPr lang="en-US" dirty="0" smtClean="0"/>
              <a:t>Privacy leaks</a:t>
            </a:r>
          </a:p>
          <a:p>
            <a:pPr>
              <a:buNone/>
            </a:pPr>
            <a:r>
              <a:rPr lang="en-US" dirty="0" smtClean="0"/>
              <a:t>Employee satisfaction and retention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Autonomous technology-self driving</a:t>
            </a:r>
          </a:p>
          <a:p>
            <a:pPr>
              <a:buNone/>
            </a:pPr>
            <a:r>
              <a:rPr lang="en-US" dirty="0" smtClean="0"/>
              <a:t>Federal policies –</a:t>
            </a:r>
            <a:r>
              <a:rPr lang="en-US" dirty="0"/>
              <a:t> </a:t>
            </a:r>
            <a:r>
              <a:rPr lang="en-US" dirty="0" err="1" smtClean="0"/>
              <a:t>Uber</a:t>
            </a:r>
            <a:r>
              <a:rPr lang="en-US" dirty="0" smtClean="0"/>
              <a:t> app deleted</a:t>
            </a:r>
          </a:p>
          <a:p>
            <a:pPr>
              <a:buNone/>
            </a:pPr>
            <a:r>
              <a:rPr lang="en-US" dirty="0" smtClean="0"/>
              <a:t>God view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disaster recovery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database from antivirus and antitheft</a:t>
            </a:r>
          </a:p>
          <a:p>
            <a:r>
              <a:rPr lang="en-US" dirty="0" smtClean="0"/>
              <a:t>Backup for  the higher management</a:t>
            </a:r>
          </a:p>
          <a:p>
            <a:r>
              <a:rPr lang="en-US" dirty="0" smtClean="0"/>
              <a:t>Vehicle breakdown</a:t>
            </a:r>
          </a:p>
          <a:p>
            <a:r>
              <a:rPr lang="en-US" dirty="0" smtClean="0"/>
              <a:t>Back up for systems and locations</a:t>
            </a:r>
          </a:p>
          <a:p>
            <a:r>
              <a:rPr lang="en-US" dirty="0" smtClean="0"/>
              <a:t>Help Desk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Possible risks</vt:lpstr>
      <vt:lpstr>Disasters</vt:lpstr>
      <vt:lpstr>Process of disaster recovery</vt:lpstr>
      <vt:lpstr>DR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risks</dc:title>
  <dc:creator>padma charan rupanagudi</dc:creator>
  <cp:lastModifiedBy>padma charan rupanagudi</cp:lastModifiedBy>
  <cp:revision>1</cp:revision>
  <dcterms:created xsi:type="dcterms:W3CDTF">2017-07-02T05:09:21Z</dcterms:created>
  <dcterms:modified xsi:type="dcterms:W3CDTF">2017-07-02T05:58:14Z</dcterms:modified>
</cp:coreProperties>
</file>