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Rupankar Mitra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https://github.com/Rupankar-02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3024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Rupankar Mitra</cp:lastModifiedBy>
  <cp:revision>2</cp:revision>
  <dcterms:created xsi:type="dcterms:W3CDTF">2021-08-26T16:53:12Z</dcterms:created>
  <dcterms:modified xsi:type="dcterms:W3CDTF">2025-02-03T12:21:14Z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