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BE14-07BC-E303-068D-3B9948185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26CE-8251-8F27-7F6B-B2B6E7E1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960F-10E3-FA3A-A362-CDC6A21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A1D5-F68A-1E99-96B5-9E617E0D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1556-A15F-7957-77D0-DC89FF71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9A45-F49A-978F-B47E-28E2B1E5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C48D9-ACCA-95BC-ABAD-CC7A1BB9C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962B-DE92-4C25-4AC7-4993FC9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8389-6A46-8B0C-A95A-1793E09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6E2D-88A3-8C3F-04DB-4E80A73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D5A81-4221-3332-B8A4-942302996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9BFAB-18C9-A3AE-E422-F8155584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97DB-CBF8-741E-1F3C-4F10D5B1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E756-60DF-BCDA-0268-77F1B8DA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935F-2A9E-1D63-0F4E-CC5FA771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B0BE-CB2B-82FD-7A56-8421DBF6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A100-883E-6FA2-4BD9-ADFF48D4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9296-20E0-9B27-96FB-CB435BF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8B24-9531-986B-596E-C409D405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3EB7-BECB-0D11-3CFC-4406A93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536E-85FF-0FA3-3F8C-37822627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F3211-6CF1-7674-D752-BEC780D4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44FC-4942-1ACD-E29D-F0CE8F56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49B6-0877-56D0-367C-62F299CE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290E-6474-7A24-A420-8D5C2E6B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748B-0EBA-19DB-0560-7D9F3153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0886-D778-7A47-DEA5-1F450F23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2049-437C-685F-671D-F930F40C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3E865-9A3F-C716-1B4D-378C782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7106-6602-DCAA-F5A2-FCC8882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8F86-ADEA-3AA5-6D62-EBCFB561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56ED-2A1F-522F-22D9-43ED458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AF50-50C7-D992-4CD3-9ACA3AEC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5653-3930-D269-3C19-8D4D7F8C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FAC99-AAB4-7866-CD34-FECDBEC6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8307-1D22-D97A-1281-E89AFE0DC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7B80-0884-2850-359F-E70BDD27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35A5-80D9-A2AE-B871-66489357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E393D-4B30-04E9-B58C-70110BAF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48DE-16C0-E41D-3F9B-25C86DF9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26B26-181E-BF48-7F2C-B221CB99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4E30-AED5-1190-0057-93A0C302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0108E-3A37-FC08-87CB-DF0D381E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5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8043-8E85-6D82-37B7-2892AFFF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F1FE-91D4-F67B-E613-80C9216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09B3-92AE-EBEA-6C75-BE2BCEBC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0591-4ECF-DD9E-4EFA-DACE528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D521-1FFE-6AAA-E557-411B3190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E2CC-387F-F501-70A9-837E4010C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3976F-5D9B-1209-5B1E-394F5430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0720-1130-DB79-5466-83CE0D6B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7882-A9BE-3B59-BF47-6B8DC032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3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7C0D-C176-C139-DCBD-FC9E4A6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401D-D90C-199B-5A3A-BB3E37709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E6F5-7780-8379-C932-6BE181D2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FF2F-D81D-849E-9007-5C94D5F6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5B58-C295-4F0E-4378-BBB5552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4033-8CAF-0186-FF91-5D1A017C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5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569CB-9017-F246-AA3F-B317E4C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A888-E894-1685-233C-1FF80E90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D023-28E7-0E32-D439-C80191E6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93DD-C830-477C-8D31-91ED2A1E5741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0DF7-BB83-77AD-2267-577736D4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F04D-CCBF-B1A8-D322-5DF92BD3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0B4D-CC95-4F10-B9D2-6AFAB49D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9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YIadS6Gb3LM?si=4iIrlD41KMEXZ25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34D5-451B-1CBD-FAD8-603F6A1E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Module:-2        Technology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4E94-466C-CAC9-74EE-CB3C505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Q.1 Discuss plans for upgrading your technology skills.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b="1" dirty="0"/>
              <a:t>Currently I’m learning </a:t>
            </a:r>
            <a:r>
              <a:rPr lang="en-US" b="1" dirty="0" err="1"/>
              <a:t>php</a:t>
            </a:r>
            <a:r>
              <a:rPr lang="en-US" b="1" dirty="0"/>
              <a:t> language. </a:t>
            </a:r>
            <a:r>
              <a:rPr lang="en-US" b="1" dirty="0" err="1"/>
              <a:t>php</a:t>
            </a:r>
            <a:r>
              <a:rPr lang="en-US" b="1" dirty="0"/>
              <a:t> language is used create </a:t>
            </a:r>
          </a:p>
          <a:p>
            <a:pPr marL="0" indent="0">
              <a:buNone/>
            </a:pPr>
            <a:r>
              <a:rPr lang="en-US" b="1" dirty="0"/>
              <a:t>Website, Applications. To upgrade my technology skills, I am Practice</a:t>
            </a:r>
          </a:p>
          <a:p>
            <a:pPr marL="0" indent="0">
              <a:buNone/>
            </a:pPr>
            <a:r>
              <a:rPr lang="en-US" b="1" dirty="0"/>
              <a:t> Regularly and learn And I Practice every day what has been discussed</a:t>
            </a:r>
          </a:p>
          <a:p>
            <a:pPr marL="0" indent="0">
              <a:buNone/>
            </a:pPr>
            <a:r>
              <a:rPr lang="en-US" b="1" dirty="0"/>
              <a:t> in the lecture. I am make handwritten books of main topic.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501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6E80-B675-1A55-2F7C-8DC10A57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Q.2  Mention any relevant  courses, certifications, or resources</a:t>
            </a:r>
            <a:br>
              <a:rPr lang="en-US" sz="2800" b="1" dirty="0"/>
            </a:br>
            <a:r>
              <a:rPr lang="en-US" sz="2800" b="1" dirty="0"/>
              <a:t> you are pursuing.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23FD-67CB-37C4-D022-012964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relevant Courses I currently learning at tops. I follow Few tech </a:t>
            </a:r>
          </a:p>
          <a:p>
            <a:pPr marL="0" indent="0">
              <a:buNone/>
            </a:pPr>
            <a:r>
              <a:rPr lang="en-US" dirty="0"/>
              <a:t>Related </a:t>
            </a:r>
            <a:r>
              <a:rPr lang="en-US" dirty="0" err="1"/>
              <a:t>youtube</a:t>
            </a:r>
            <a:r>
              <a:rPr lang="en-US" dirty="0"/>
              <a:t> channels and watched video from different platform.</a:t>
            </a:r>
          </a:p>
          <a:p>
            <a:pPr marL="0" indent="0">
              <a:buNone/>
            </a:pPr>
            <a:r>
              <a:rPr lang="en-US" dirty="0"/>
              <a:t>And last but not the least few online courses that I’m pursuing.</a:t>
            </a:r>
          </a:p>
        </p:txBody>
      </p:sp>
    </p:spTree>
    <p:extLst>
      <p:ext uri="{BB962C8B-B14F-4D97-AF65-F5344CB8AC3E}">
        <p14:creationId xmlns:p14="http://schemas.microsoft.com/office/powerpoint/2010/main" val="24961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6478-156A-CFC7-2241-D8EB9036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Q.3  Share your approach to continuous learning and professional development.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A66F-1CCD-ED25-B4BD-0E3526AB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1" y="1825624"/>
            <a:ext cx="10954789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-&gt; First I just figured it out what I am interested to learning. after That </a:t>
            </a:r>
          </a:p>
          <a:p>
            <a:pPr marL="0" indent="0">
              <a:buNone/>
            </a:pPr>
            <a:r>
              <a:rPr lang="en-US" dirty="0"/>
              <a:t>  I got Answer I had interested into the  technology and its makes me </a:t>
            </a:r>
          </a:p>
          <a:p>
            <a:pPr marL="0" indent="0">
              <a:buNone/>
            </a:pPr>
            <a:r>
              <a:rPr lang="en-US" dirty="0"/>
              <a:t>  curious that how they develop and how they work. I decided I have</a:t>
            </a:r>
          </a:p>
          <a:p>
            <a:pPr marL="0" indent="0">
              <a:buNone/>
            </a:pPr>
            <a:r>
              <a:rPr lang="en-US" dirty="0"/>
              <a:t>  to Learn About the technology so I just started search about the</a:t>
            </a:r>
          </a:p>
          <a:p>
            <a:pPr marL="0" indent="0">
              <a:buNone/>
            </a:pPr>
            <a:r>
              <a:rPr lang="en-US" dirty="0"/>
              <a:t>  available courses and Getting the information about the technology   courses.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IN" dirty="0"/>
              <a:t>YouTube video Link: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https://youtube.com/shorts/YIadS6Gb3LM?si=4iIrlD41KMEXZ25y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2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Module:-2        Technology</vt:lpstr>
      <vt:lpstr>Q.2  Mention any relevant  courses, certifications, or resources  you are pursuing.</vt:lpstr>
      <vt:lpstr>Q.3  Share your approach to continuous learning and professional development.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Tops</dc:creator>
  <cp:lastModifiedBy>Tops</cp:lastModifiedBy>
  <cp:revision>5</cp:revision>
  <dcterms:created xsi:type="dcterms:W3CDTF">2024-07-11T09:26:06Z</dcterms:created>
  <dcterms:modified xsi:type="dcterms:W3CDTF">2024-07-12T13:25:59Z</dcterms:modified>
</cp:coreProperties>
</file>