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4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31E-962C-296A-7A6E-71ED068A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2E7E-D139-D14F-BD7A-639522DC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DD25-DC8A-ED9C-CAAA-EB631C1C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51B5-B1E9-48B3-C28E-1A4BEA1C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B5CA-05B7-B3CC-9947-A3737959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0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BD0F-AC90-5F5D-1601-8E210A2B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71C72-1217-1975-30DC-1AC3D574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2AE4-B1A1-6CC6-0326-DCDD7486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3D91-2648-8DEC-0EDA-646AB611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32E8-B653-871E-A6E6-F0ABE20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0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5C094-3DA4-97B4-039D-C41D6F58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B0E45-9D7C-BED7-537E-960AE3FC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0301-017F-4DD4-D16F-13190E9B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9EB5-E64A-0A3D-E8CA-A140482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7B8F-1D4D-39A2-0671-F8034BDA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9E9D-2A43-90D5-95C8-D916670F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9DF6-FEEC-716B-6D3E-C0C92EC9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A15E-F178-160E-A344-07C311A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57E1-22C2-DF7B-62C9-7F2563EC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A2BF-758B-8BC9-3E1E-2233CFDD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DCE7-4A8A-7B06-A861-68CF518F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0C5-322E-B2E8-BDB7-E1E8D7C4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ED9B-958E-44E7-42E2-AC3BAF1C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7D68-2598-52DB-BFDD-51392F9B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41F6-8D89-3C4D-F83B-FD989860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4B3A-2A9B-89F9-3BF9-A0E3021E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06D7-D3FA-6742-0B57-4936768A5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96CC-8981-B68B-017C-AC487157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A0F8-D69A-0E90-FA9E-F073F507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A5509-B9F8-8FAB-2ECE-F5C57A81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D03D-7B34-1C7D-7229-F11BDA89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3AF-7CF0-4FCC-1DFA-8BCD5D1B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6EFD-ECCC-8817-E568-08C0D41C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972B-A6E9-2F7D-AA52-8F31167C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C7D85-C11E-F416-BD37-8E67AA896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92227-233A-6EDF-54A1-BD44ED879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3821-BAF2-5EE6-234C-FA9E946E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394F3-3A1C-B5A9-AB98-B55D8F59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4623-1198-81BE-2160-7D69F14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7BE2-EFDF-8952-6D2A-58D23C3D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CE381-8F83-B8DB-6290-22ED2B7F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31A40-149F-3AF8-91A9-42B34406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988DA-4840-3718-A643-380684E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9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E4522-9F2E-D4C3-804A-765C06E2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FE312-D946-2A63-8FDC-20D1BA22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A8F8-1CE2-6A78-BE97-3800371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C0AD-0492-1000-CB03-17862B8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D15A-F745-5D81-5321-9165D599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455A-ABDB-D7B4-2956-31979494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7C633-7210-98F4-45AC-AB917319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34688-F935-4F30-9214-3D38E0B6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B388-F6F5-5D4B-C4C3-85EB2D5A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ED3-D5C8-AF3E-F46B-4E228381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0D87E-4DD6-47D4-FB31-4CCFA85FB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66BF-C391-F39E-7060-C97D6CD0F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8FB39-17E0-74F3-E6F6-712C11E6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2A5C-F917-C5D1-B58F-05ACE430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4AE8A-30B1-48B7-7DFE-E8B550A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BEBD5-A2B9-A263-1E18-C9B6F569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87E2-FAA9-1319-7D3C-0713AA6A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BA46-E252-88F4-5574-D6C0BEBF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2102-9507-49E2-9488-8511819C63C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A46A-E571-545A-4AE0-BA8ABA7F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9353-FF12-1021-FC4A-6240354C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9E87-DDAF-46EC-BD5A-5233488C0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B_VW6jZnToc?si=LBzW_hSOS0-dSF1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F71B-6511-5463-8B90-DEA36B3A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Module:-1  personal information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4B4C-1137-2DC2-A6BE-4C9A9FAC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30777"/>
            <a:ext cx="12784975" cy="66668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/>
              <a:t>Question:-1      Introduction my self</a:t>
            </a:r>
          </a:p>
          <a:p>
            <a:r>
              <a:rPr lang="en-US" b="1" dirty="0"/>
              <a:t>Ans:- My  Name is </a:t>
            </a:r>
            <a:r>
              <a:rPr lang="en-US" b="1" dirty="0" err="1"/>
              <a:t>Rupapara</a:t>
            </a:r>
            <a:r>
              <a:rPr lang="en-US" b="1" dirty="0"/>
              <a:t> Bhumi.</a:t>
            </a:r>
          </a:p>
          <a:p>
            <a:r>
              <a:rPr lang="en-US" b="1" dirty="0"/>
              <a:t>I am learning bachelor degree in commerce from </a:t>
            </a:r>
            <a:r>
              <a:rPr lang="en-US" b="1" dirty="0" err="1"/>
              <a:t>narsinh</a:t>
            </a:r>
            <a:r>
              <a:rPr lang="en-US" b="1" dirty="0"/>
              <a:t> </a:t>
            </a:r>
            <a:r>
              <a:rPr lang="en-US" b="1" dirty="0" err="1"/>
              <a:t>mehta</a:t>
            </a:r>
            <a:r>
              <a:rPr lang="en-US" b="1" dirty="0"/>
              <a:t> university.</a:t>
            </a:r>
          </a:p>
          <a:p>
            <a:r>
              <a:rPr lang="en-US" b="1" dirty="0"/>
              <a:t>Currently I study at </a:t>
            </a:r>
            <a:r>
              <a:rPr lang="en-US" b="1" dirty="0" err="1"/>
              <a:t>php</a:t>
            </a:r>
            <a:r>
              <a:rPr lang="en-US" b="1" dirty="0"/>
              <a:t> language from Top Technology.</a:t>
            </a:r>
          </a:p>
          <a:p>
            <a:endParaRPr lang="en-US" sz="3200" b="1" dirty="0"/>
          </a:p>
          <a:p>
            <a:r>
              <a:rPr lang="en-US" b="1" dirty="0"/>
              <a:t>Question:-2   Key personality </a:t>
            </a:r>
          </a:p>
          <a:p>
            <a:r>
              <a:rPr lang="en-US" b="1" dirty="0"/>
              <a:t>Ans:- I am good in programming  and solve any problem.</a:t>
            </a:r>
          </a:p>
          <a:p>
            <a:endParaRPr lang="en-US" b="1" dirty="0"/>
          </a:p>
          <a:p>
            <a:r>
              <a:rPr lang="en-US" b="1" dirty="0"/>
              <a:t>Question:-3   why I chose this career</a:t>
            </a:r>
          </a:p>
          <a:p>
            <a:r>
              <a:rPr lang="en-US" b="1" dirty="0"/>
              <a:t>Ans:- I am  </a:t>
            </a:r>
            <a:r>
              <a:rPr lang="en-US" b="1" dirty="0" err="1"/>
              <a:t>studing</a:t>
            </a:r>
            <a:r>
              <a:rPr lang="en-US" b="1" dirty="0"/>
              <a:t> in commerce. I told my brother what should I do now to </a:t>
            </a:r>
          </a:p>
          <a:p>
            <a:pPr marL="0" indent="0">
              <a:buNone/>
            </a:pPr>
            <a:r>
              <a:rPr lang="en-US" b="1" dirty="0"/>
              <a:t>   Study in php.my brother working in java language.my brother working home</a:t>
            </a:r>
          </a:p>
          <a:p>
            <a:pPr marL="0" indent="0">
              <a:buNone/>
            </a:pPr>
            <a:r>
              <a:rPr lang="en-US" b="1" dirty="0"/>
              <a:t>  Are me give so that near is sit. My heart ran out of juice here. He told me about 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Php</a:t>
            </a:r>
            <a:r>
              <a:rPr lang="en-US" b="1" dirty="0"/>
              <a:t> course in Tops Technology. So I research about the course. I like that course. So </a:t>
            </a:r>
          </a:p>
          <a:p>
            <a:pPr marL="0" indent="0">
              <a:buNone/>
            </a:pPr>
            <a:r>
              <a:rPr lang="en-US" b="1" dirty="0"/>
              <a:t>   That I started </a:t>
            </a:r>
            <a:r>
              <a:rPr lang="en-US" b="1" dirty="0" err="1"/>
              <a:t>studing</a:t>
            </a:r>
            <a:r>
              <a:rPr lang="en-US" b="1" dirty="0"/>
              <a:t> </a:t>
            </a:r>
            <a:r>
              <a:rPr lang="en-US" b="1"/>
              <a:t>that course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=&gt;  You tube video link:					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https://youtube.com/shorts/B_VW6jZnToc?si=LBzW_hSOS0-dSF1m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22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Module:-1  personal 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Tops</dc:creator>
  <cp:lastModifiedBy>Tops</cp:lastModifiedBy>
  <cp:revision>5</cp:revision>
  <dcterms:created xsi:type="dcterms:W3CDTF">2024-06-08T05:21:02Z</dcterms:created>
  <dcterms:modified xsi:type="dcterms:W3CDTF">2024-06-14T09:08:45Z</dcterms:modified>
</cp:coreProperties>
</file>