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1" r:id="rId4"/>
    <p:sldId id="267" r:id="rId5"/>
    <p:sldId id="266" r:id="rId6"/>
    <p:sldId id="264" r:id="rId7"/>
    <p:sldId id="265" r:id="rId8"/>
    <p:sldId id="260" r:id="rId9"/>
    <p:sldId id="262" r:id="rId10"/>
    <p:sldId id="270" r:id="rId11"/>
    <p:sldId id="269" r:id="rId12"/>
    <p:sldId id="268" r:id="rId13"/>
    <p:sldId id="263" r:id="rId14"/>
    <p:sldId id="273" r:id="rId15"/>
    <p:sldId id="272" r:id="rId16"/>
    <p:sldId id="274" r:id="rId17"/>
    <p:sldId id="271" r:id="rId18"/>
    <p:sldId id="276" r:id="rId19"/>
    <p:sldId id="275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95cc575bbc653fb" providerId="LiveId" clId="{0E73BBC1-C6B7-4BE3-928F-6EB55FF9A27D}"/>
    <pc:docChg chg="modSld">
      <pc:chgData name="" userId="595cc575bbc653fb" providerId="LiveId" clId="{0E73BBC1-C6B7-4BE3-928F-6EB55FF9A27D}" dt="2022-05-15T05:35:18.509" v="30" actId="20577"/>
      <pc:docMkLst>
        <pc:docMk/>
      </pc:docMkLst>
      <pc:sldChg chg="modSp">
        <pc:chgData name="" userId="595cc575bbc653fb" providerId="LiveId" clId="{0E73BBC1-C6B7-4BE3-928F-6EB55FF9A27D}" dt="2022-05-15T05:35:18.509" v="30" actId="20577"/>
        <pc:sldMkLst>
          <pc:docMk/>
          <pc:sldMk cId="0" sldId="256"/>
        </pc:sldMkLst>
        <pc:spChg chg="mod">
          <ac:chgData name="" userId="595cc575bbc653fb" providerId="LiveId" clId="{0E73BBC1-C6B7-4BE3-928F-6EB55FF9A27D}" dt="2022-05-15T05:35:18.509" v="30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Netflix Movies and TV </a:t>
            </a:r>
            <a:r>
              <a:rPr lang="en-US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Shows Clustering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Rupali Sawant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DCFB-886D-4423-A5BB-4773B40F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Content And Released Years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80BA-DEFD-42C1-BA67-EDF09F51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Netflix database has most movies which were release during the last decade(2010-2020) compared to all other time periods.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A6E7F-BE75-4355-BFF2-A4B99D8C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57" y="1152475"/>
            <a:ext cx="3272947" cy="231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2BD1A-124E-4E25-BCD7-7454004B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38" y="1152474"/>
            <a:ext cx="3650296" cy="231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EEBC-E090-4C98-87C9-7A378FEC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of TV Shows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1F76-04D3-41B2-AD32-9FDED955F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430988" cy="34164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of the streamed TV Shows have only one season, Show that go beyond 3 seasons are very less in number compare to single season TV shows. This statistics can change in the future as most of these were released in the year 2017-2020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E26B4-1E7A-48A9-9A46-C8E843B1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1328928"/>
            <a:ext cx="3683796" cy="32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9137-FCC8-4039-9A95-CAC0FD3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most common words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B29BB-C524-4D25-A1D2-6A845AA4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48709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Family, life, world happens to most frequent word in the description of these Netflix movies / shows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5244B-85A3-43FF-ABA6-8579318D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42" y="1316174"/>
            <a:ext cx="5174428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1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6C3C-BE95-4078-B5EF-6A850A7B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Feature Engineering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F967-EA35-47E7-AB1D-A5321200C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Textual features are combined to one column ‘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combined_text_feat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’ column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Text cleaning was perform on this column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Converted to lower case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Removed symbols, special character and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stopwords</a:t>
            </a: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Removed 2 letter words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Stemming is also perform on the column text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4441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405-8D8B-4794-A17E-4AA9C6A8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Based Clustering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6740-BF5A-4A6D-9F56-8E6421209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TF-IDF Vectorization is performed on the data to perform clustering 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Kmeans</a:t>
            </a: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 Clustering is used here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Optimal number of cluster is 25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Conclude after the Elbow and Silhouette test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Silhouette score with 25 clusters in 0.0279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Clusters are identified for all the movies and TV shows in the dataset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Additionally the recommendation algorithm was also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perofrm</a:t>
            </a: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 on the data set</a:t>
            </a:r>
          </a:p>
        </p:txBody>
      </p:sp>
    </p:spTree>
    <p:extLst>
      <p:ext uri="{BB962C8B-B14F-4D97-AF65-F5344CB8AC3E}">
        <p14:creationId xmlns:p14="http://schemas.microsoft.com/office/powerpoint/2010/main" val="181721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DBD2-4016-4D9B-8260-FF4BA3C3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Cluster Number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B955-F212-4FCF-83B5-6C8BA2BE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Elbow Method – The method consist of plotting the explain variation as a function of the number of clusters and picking the elbow of the curve as the number of cluster to use.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Silhouette Method – The silhouette value is a measure of how similar an object is to other cluster . The silhouette range between -1 to +1 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6070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806C-734F-4674-81D2-F8C76CCD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Dimenstionality</a:t>
            </a:r>
            <a:r>
              <a:rPr lang="en-US" dirty="0"/>
              <a:t> Reduction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687F-D86A-4FCD-9CEB-E4D79B18C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applying PCA for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dimenstionality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reduction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10647-1CE4-4334-97F4-AD837D0B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74" y="1481995"/>
            <a:ext cx="4298052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3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C9F6-5EA7-499C-B434-1A6078D6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A499-4212-4036-8C8D-65582A030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chemeClr val="lt1"/>
                </a:solidFill>
                <a:latin typeface="Montserrat"/>
                <a:sym typeface="Montserrat"/>
              </a:rPr>
              <a:t>Complex Dataset</a:t>
            </a:r>
          </a:p>
          <a:p>
            <a:pPr marL="114300" indent="0">
              <a:buNone/>
            </a:pPr>
            <a:endParaRPr lang="en-US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lt1"/>
                </a:solidFill>
                <a:latin typeface="Montserrat"/>
                <a:sym typeface="Montserrat"/>
              </a:rPr>
              <a:t>Clusters are too close to each other</a:t>
            </a:r>
          </a:p>
          <a:p>
            <a:pPr marL="114300" indent="0">
              <a:buNone/>
            </a:pPr>
            <a:endParaRPr lang="en-US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lt1"/>
                </a:solidFill>
                <a:latin typeface="Montserrat"/>
                <a:sym typeface="Montserrat"/>
              </a:rPr>
              <a:t>As the cluster number increase , time taken to fit the cluster also increase.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25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B865-6582-42D6-B28A-D6A45A8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CED8-9FBE-4CAE-88AC-CE2D5D52B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United states provide the most number of movies and shows followed by India and United kingdom.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TV-MA rated content is maximum in number in the dataset. This rating indicates that the content is for mature and adult audience above the age of 17.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There is an exponential raise in the number of TV shows and movies distributed by Netflix in the recent years.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Optimal number of cluster were found out to be 25 with silhouette coefficient value of 0.0279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5599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2A9B4-20DA-480A-9F63-41709217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03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741A-FF61-4FCC-BBE5-FECA780D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D8AD3-E06A-4A56-946D-8B518C00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89051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Data Overview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Exploratory Data Analysis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Data Visualization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Data Cleaning and Feature Engineering</a:t>
            </a:r>
          </a:p>
          <a:p>
            <a:pPr marL="114300" indent="0">
              <a:buNone/>
            </a:pPr>
            <a:endParaRPr lang="en-US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Challenges faced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Conclusion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1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B905-6883-4A36-BDDD-38C7B5F0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73159-7BF7-4E11-ACAA-3CB569BBD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Given is a dataset of the Netflix movies and TV Shows with details of the rating, cast, director, genre, description etc.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Explore and analyze the dataset to arrive at interesting insights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Cluster similar content through text based clustering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5459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C6C4-0839-4C17-ADAA-80AB5445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6587D-1D65-47D2-9969-E3A1C772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23596" cy="3416400"/>
          </a:xfrm>
        </p:spPr>
        <p:txBody>
          <a:bodyPr/>
          <a:lstStyle/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Netflix is a streaming service that offers a wide variety of award-winning TV Shows, movies ,documentaries of the internet connected device.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Whenever you have access the Netflix service , their recommendations system strives to help you to find a show or movie to enjoy with minimal effort.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FC95B-9AC5-469B-8896-5CD6D400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92" y="1020483"/>
            <a:ext cx="3645408" cy="28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0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0ECA-FD0A-474C-97AA-92EF0C6E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5A81-28E5-4B77-9038-5A645EBD2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show_id</a:t>
            </a: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: unique ID for every Movie / TV Show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-type : Identifier whether it is movie or a TV Show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-Title : title of the Movie / TV Show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-Director : Director of the Movie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-Cast : cast  members of the production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-Country : country where the movie /show was produced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-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Date_added</a:t>
            </a: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 : date it was added on Netflix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-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Release_year</a:t>
            </a: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 : actual release year of the movie / show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-Rating : content rating of the movie / show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-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Listed_in</a:t>
            </a: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 : genre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Description : the summary description-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9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0D38-BCCE-4F2D-A2CB-6D1AA1BA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2E0E1-884F-49CA-B41E-001374162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7787 rows and 12 columns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No duplicates value present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Null value were present for  some of the columns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TV-MA,R,PG-13, TV-14, TV-PG,  NR , TV-G, TV-Y, TV-G, TV-Y7,PG,G , NC-17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Data extraction performed on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year_added</a:t>
            </a: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 column</a:t>
            </a:r>
          </a:p>
          <a:p>
            <a:pPr marL="114300" indent="0">
              <a:buNone/>
            </a:pP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Number of movies are more than the number of TV shows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9433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3F72-CC89-4527-94BE-34440C14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EB61-BA7A-41F7-9991-53A3A8F72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8774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we can see that , Love, Christmas, Man , Story and World are the most utilized words for movie titles.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Number of movies is more than number of TV shows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2C914-1D97-4DA7-938E-E75A9439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09" y="1257973"/>
            <a:ext cx="3869595" cy="2582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271F5-EB7E-4005-9CE9-144EC73CD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496" y="1257973"/>
            <a:ext cx="3961100" cy="22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0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D4B5-9210-4CBB-961D-20286A91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F829-908F-4A29-8756-6120BCA0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48709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Above graphs shows that the director with most number of production in our Netflix dataset.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Anupam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kher</a:t>
            </a: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 is the actor with most number of productions with his name on the list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5E43A-E778-4BCB-945E-C6FE17EE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6" y="1152474"/>
            <a:ext cx="3286058" cy="253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AA7E0-38D0-42E9-8BE7-988864DCD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36" y="1280841"/>
            <a:ext cx="3847108" cy="25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3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59AC-D0B4-489D-801B-4A872946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Countries and Productions Type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39F3-09CA-4278-937D-C4AEFCCE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280159"/>
            <a:ext cx="2657856" cy="3288715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</a:t>
            </a: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India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UK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Canada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France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Japan</a:t>
            </a:r>
          </a:p>
          <a:p>
            <a:pPr marL="114300" indent="0">
              <a:buNone/>
            </a:pP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Spane</a:t>
            </a: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South </a:t>
            </a:r>
            <a:r>
              <a:rPr lang="en-US" sz="1400" b="1" dirty="0" err="1">
                <a:solidFill>
                  <a:schemeClr val="lt1"/>
                </a:solidFill>
                <a:latin typeface="Montserrat"/>
                <a:sym typeface="Montserrat"/>
              </a:rPr>
              <a:t>Corea</a:t>
            </a:r>
            <a:endParaRPr lang="en-US" sz="14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Germany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lt1"/>
                </a:solidFill>
                <a:latin typeface="Montserrat"/>
                <a:sym typeface="Montserrat"/>
              </a:rPr>
              <a:t>Mexico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26946-74B9-4251-99F0-0C100962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05" y="1152475"/>
            <a:ext cx="512778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911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784</Words>
  <Application>Microsoft Office PowerPoint</Application>
  <PresentationFormat>On-screen Show (16:9)</PresentationFormat>
  <Paragraphs>175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Montserrat</vt:lpstr>
      <vt:lpstr>Arial</vt:lpstr>
      <vt:lpstr>Simple Light</vt:lpstr>
      <vt:lpstr>           Capstone Project Netflix Movies and TV Shows Clustering  Rupali Sawant </vt:lpstr>
      <vt:lpstr>Content </vt:lpstr>
      <vt:lpstr>Problem Statement</vt:lpstr>
      <vt:lpstr>Overview</vt:lpstr>
      <vt:lpstr>Data Summary</vt:lpstr>
      <vt:lpstr>Exploratory Data Analysis</vt:lpstr>
      <vt:lpstr>Data Visualization</vt:lpstr>
      <vt:lpstr>Data Visualization</vt:lpstr>
      <vt:lpstr>Top Countries and Productions Type</vt:lpstr>
      <vt:lpstr>Netflix Content And Released Years</vt:lpstr>
      <vt:lpstr>Duration of TV Shows</vt:lpstr>
      <vt:lpstr>Description of most common words</vt:lpstr>
      <vt:lpstr>Data Cleaning and Feature Engineering</vt:lpstr>
      <vt:lpstr>Text Based Clustering</vt:lpstr>
      <vt:lpstr>Optimal Cluster Number</vt:lpstr>
      <vt:lpstr>Dimenstionality Reduction</vt:lpstr>
      <vt:lpstr>Challenges Faced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Lenovo</dc:creator>
  <cp:lastModifiedBy>Lenovo</cp:lastModifiedBy>
  <cp:revision>14</cp:revision>
  <dcterms:modified xsi:type="dcterms:W3CDTF">2022-05-15T05:35:24Z</dcterms:modified>
</cp:coreProperties>
</file>