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  <p:sldMasterId id="2147483814" r:id="rId2"/>
  </p:sldMasterIdLst>
  <p:sldIdLst>
    <p:sldId id="256" r:id="rId3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95501" autoAdjust="0"/>
  </p:normalViewPr>
  <p:slideViewPr>
    <p:cSldViewPr snapToGrid="0">
      <p:cViewPr>
        <p:scale>
          <a:sx n="25" d="100"/>
          <a:sy n="25" d="100"/>
        </p:scale>
        <p:origin x="160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9CB5E-A742-4738-8563-BAA48139FD5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666A61FD-B70D-4F97-9468-FFD1CF79C1AE}">
      <dgm:prSet phldrT="[Text]" custT="1"/>
      <dgm:spPr/>
      <dgm:t>
        <a:bodyPr/>
        <a:lstStyle/>
        <a:p>
          <a:pPr latinLnBrk="1"/>
          <a:r>
            <a:rPr lang="ko-KR" altLang="en-US" sz="2000" b="0" i="0" dirty="0" smtClean="0"/>
            <a:t>신디사이저</a:t>
          </a:r>
          <a:endParaRPr lang="ko-KR" altLang="en-US" sz="2000" b="0" i="0" dirty="0"/>
        </a:p>
      </dgm:t>
    </dgm:pt>
    <dgm:pt modelId="{830B78CF-8ABA-4DFA-9C74-B14BD87CBFB6}" type="parTrans" cxnId="{2F59DD22-E989-4EA8-A426-7560D51E903C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9D342F2C-E670-41AE-A636-9AF0E1E000EA}" type="sibTrans" cxnId="{2F59DD22-E989-4EA8-A426-7560D51E903C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78A578D8-9847-4557-B405-095CE6E16EA2}">
      <dgm:prSet phldrT="[Text]" custT="1"/>
      <dgm:spPr/>
      <dgm:t>
        <a:bodyPr/>
        <a:lstStyle/>
        <a:p>
          <a:pPr latinLnBrk="1"/>
          <a:r>
            <a:rPr lang="ko-KR" altLang="en-US" sz="2000" b="0" i="0" dirty="0" smtClean="0"/>
            <a:t>컴퓨터</a:t>
          </a:r>
          <a:endParaRPr lang="ko-KR" altLang="en-US" sz="2000" b="0" i="0" dirty="0"/>
        </a:p>
      </dgm:t>
    </dgm:pt>
    <dgm:pt modelId="{0030D303-A633-49F2-8C97-F0E2B2E90BCB}" type="parTrans" cxnId="{D2D9237A-5DC0-4C05-B807-B38825491878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1EF062BE-D039-41F6-B839-D5FB394AF96A}" type="sibTrans" cxnId="{D2D9237A-5DC0-4C05-B807-B38825491878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D812B6AF-A6F9-4944-89C2-EF81150BDDFB}">
      <dgm:prSet phldrT="[Text]" custT="1"/>
      <dgm:spPr/>
      <dgm:t>
        <a:bodyPr/>
        <a:lstStyle/>
        <a:p>
          <a:pPr latinLnBrk="1"/>
          <a:r>
            <a:rPr lang="ko-KR" altLang="en-US" sz="2000" b="0" i="0" dirty="0" smtClean="0"/>
            <a:t>소리</a:t>
          </a:r>
          <a:endParaRPr lang="ko-KR" altLang="en-US" sz="2000" b="0" i="0" dirty="0"/>
        </a:p>
      </dgm:t>
    </dgm:pt>
    <dgm:pt modelId="{80BA24B4-2167-45D8-BBF9-EA97C7EE46BB}" type="parTrans" cxnId="{7C73BB28-057E-43B4-9D64-E969DE7E2C0E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017C648B-6A31-4D02-92B2-5CA4D3838A60}" type="sibTrans" cxnId="{7C73BB28-057E-43B4-9D64-E969DE7E2C0E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FD474F8D-9F63-46AD-A698-D50538C3ECCD}">
      <dgm:prSet phldrT="[Text]" custT="1"/>
      <dgm:spPr/>
      <dgm:t>
        <a:bodyPr/>
        <a:lstStyle/>
        <a:p>
          <a:pPr latinLnBrk="1"/>
          <a:r>
            <a:rPr lang="ko-KR" altLang="en-US" sz="2000" b="0" i="0" dirty="0" smtClean="0"/>
            <a:t>인터페이스</a:t>
          </a:r>
          <a:endParaRPr lang="ko-KR" altLang="en-US" sz="2000" b="0" i="0" dirty="0"/>
        </a:p>
      </dgm:t>
    </dgm:pt>
    <dgm:pt modelId="{7FAB7B57-3CC2-4ADA-BA75-2250BDD3A150}" type="sibTrans" cxnId="{3642E18D-A9F0-435F-9AC4-EDA8568EA4CC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9D4E3C4F-0E49-4AFB-8904-9D47E2FF5E51}" type="parTrans" cxnId="{3642E18D-A9F0-435F-9AC4-EDA8568EA4CC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6CB171F4-8513-48C5-BF71-26736AF091EE}">
      <dgm:prSet phldrT="[Text]" custT="1"/>
      <dgm:spPr/>
      <dgm:t>
        <a:bodyPr/>
        <a:lstStyle/>
        <a:p>
          <a:pPr latinLnBrk="1"/>
          <a:r>
            <a:rPr lang="ko-KR" altLang="en-US" sz="2000" b="0" i="0" dirty="0" smtClean="0"/>
            <a:t>미디</a:t>
          </a:r>
          <a:endParaRPr lang="ko-KR" altLang="en-US" sz="2000" b="0" i="0" dirty="0"/>
        </a:p>
      </dgm:t>
    </dgm:pt>
    <dgm:pt modelId="{EEA18141-D8D0-414F-A1E9-3A7658DB8CCF}" type="parTrans" cxnId="{9CF000DA-6E53-428B-92B4-09B865202C29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9D16A131-318E-42D4-B232-FDA24F588741}" type="sibTrans" cxnId="{9CF000DA-6E53-428B-92B4-09B865202C29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B399B1F1-1E12-44A7-B04E-031DE304FCDF}">
      <dgm:prSet phldrT="[Text]" custT="1"/>
      <dgm:spPr/>
      <dgm:t>
        <a:bodyPr/>
        <a:lstStyle/>
        <a:p>
          <a:pPr latinLnBrk="1"/>
          <a:r>
            <a:rPr lang="ko-KR" altLang="en-US" sz="2000" b="0" i="0" dirty="0" smtClean="0"/>
            <a:t>스피커</a:t>
          </a:r>
          <a:endParaRPr lang="ko-KR" altLang="en-US" sz="2000" b="0" i="0" dirty="0"/>
        </a:p>
      </dgm:t>
    </dgm:pt>
    <dgm:pt modelId="{C4BD28FE-199F-43B2-A6A4-6ABB67E1CF3E}" type="parTrans" cxnId="{B7B50F37-806A-46AC-ACCA-7453D424B34E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3B124F87-5B68-4761-9A74-F11EED4DB591}" type="sibTrans" cxnId="{B7B50F37-806A-46AC-ACCA-7453D424B34E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66599956-B867-41A3-8CCA-AD18AD4D1BEE}">
      <dgm:prSet phldrT="[Text]" custT="1"/>
      <dgm:spPr/>
      <dgm:t>
        <a:bodyPr/>
        <a:lstStyle/>
        <a:p>
          <a:pPr latinLnBrk="1"/>
          <a:r>
            <a:rPr lang="ko-KR" altLang="en-US" sz="2000" b="0" i="0" dirty="0" smtClean="0"/>
            <a:t>건반</a:t>
          </a:r>
          <a:endParaRPr lang="ko-KR" altLang="en-US" sz="2000" b="0" i="0" dirty="0"/>
        </a:p>
      </dgm:t>
    </dgm:pt>
    <dgm:pt modelId="{17C696EA-E80B-44FA-BA1A-DC11AB00A424}" type="parTrans" cxnId="{7511D5B6-3EC7-4122-8CC2-2CD1CFF1CAA8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FC793EBC-895B-4A3E-A02A-DE6FDD440943}" type="sibTrans" cxnId="{7511D5B6-3EC7-4122-8CC2-2CD1CFF1CAA8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47D044D3-7994-4278-B0C0-E840A0305FD4}">
      <dgm:prSet phldrT="[Text]" custT="1"/>
      <dgm:spPr/>
      <dgm:t>
        <a:bodyPr/>
        <a:lstStyle/>
        <a:p>
          <a:pPr latinLnBrk="1"/>
          <a:r>
            <a:rPr lang="ko-KR" altLang="en-US" sz="2000" b="0" i="0" dirty="0" smtClean="0"/>
            <a:t>스위치</a:t>
          </a:r>
          <a:endParaRPr lang="ko-KR" altLang="en-US" sz="2000" b="0" i="0" dirty="0"/>
        </a:p>
      </dgm:t>
    </dgm:pt>
    <dgm:pt modelId="{11BAEA5F-4CFA-4224-A770-D2ECBA34675E}" type="parTrans" cxnId="{9A148D86-5EAA-40B6-BCB9-22425B2723E7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C3DADAB8-C2D6-412C-9977-5143EDF58B30}" type="sibTrans" cxnId="{9A148D86-5EAA-40B6-BCB9-22425B2723E7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441BA2C7-119B-4C96-97ED-B2524FCFED93}">
      <dgm:prSet phldrT="[Text]" custT="1"/>
      <dgm:spPr/>
      <dgm:t>
        <a:bodyPr/>
        <a:lstStyle/>
        <a:p>
          <a:pPr latinLnBrk="1"/>
          <a:r>
            <a:rPr lang="ko-KR" altLang="en-US" sz="2000" b="0" i="0" dirty="0" smtClean="0"/>
            <a:t>디스플레이</a:t>
          </a:r>
          <a:endParaRPr lang="ko-KR" altLang="en-US" sz="2000" b="0" i="0" dirty="0"/>
        </a:p>
      </dgm:t>
    </dgm:pt>
    <dgm:pt modelId="{B8809132-6E26-40BE-9589-E9584448409D}" type="parTrans" cxnId="{601313CB-CAD6-4F9F-BD87-8429F0FAC459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8CA2772B-E4D0-4DCC-8F64-05766A20E0FF}" type="sibTrans" cxnId="{601313CB-CAD6-4F9F-BD87-8429F0FAC459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3D539A7B-1628-4D6C-8872-0624C0FDD3E9}">
      <dgm:prSet phldrT="[Text]" custT="1"/>
      <dgm:spPr/>
      <dgm:t>
        <a:bodyPr/>
        <a:lstStyle/>
        <a:p>
          <a:pPr latinLnBrk="1"/>
          <a:r>
            <a:rPr lang="en-US" altLang="ko-KR" sz="2000" b="0" i="0" dirty="0" smtClean="0"/>
            <a:t>LCD</a:t>
          </a:r>
          <a:endParaRPr lang="ko-KR" altLang="en-US" sz="2000" b="0" i="0" dirty="0"/>
        </a:p>
      </dgm:t>
    </dgm:pt>
    <dgm:pt modelId="{23142C9D-8023-4624-A61A-9ADD855A1D83}" type="parTrans" cxnId="{4F26102E-2013-4B03-8621-397BC3D39532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35C2687B-3BD4-466F-9E50-BB15BED09776}" type="sibTrans" cxnId="{4F26102E-2013-4B03-8621-397BC3D39532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3AFB4876-B3AA-4671-B998-3DA0201AB2BD}">
      <dgm:prSet phldrT="[Text]" custT="1"/>
      <dgm:spPr/>
      <dgm:t>
        <a:bodyPr/>
        <a:lstStyle/>
        <a:p>
          <a:pPr latinLnBrk="1"/>
          <a:r>
            <a:rPr lang="en-US" altLang="ko-KR" sz="2000" b="0" i="0" dirty="0" smtClean="0"/>
            <a:t>7Segment</a:t>
          </a:r>
          <a:endParaRPr lang="ko-KR" altLang="en-US" sz="2000" b="0" i="0" dirty="0"/>
        </a:p>
      </dgm:t>
    </dgm:pt>
    <dgm:pt modelId="{AB66235A-80E1-4271-BA3E-7C3A5B86FED7}" type="parTrans" cxnId="{470E7CC4-C3CF-4CC2-B01B-6F47D5F8024E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C746E049-6DC6-484D-BFFC-4B6F2549271B}" type="sibTrans" cxnId="{470E7CC4-C3CF-4CC2-B01B-6F47D5F8024E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9306B75F-F80B-449F-BF01-508A2604BE56}">
      <dgm:prSet phldrT="[Text]" custT="1"/>
      <dgm:spPr/>
      <dgm:t>
        <a:bodyPr/>
        <a:lstStyle/>
        <a:p>
          <a:pPr latinLnBrk="1"/>
          <a:r>
            <a:rPr lang="en-US" altLang="ko-KR" sz="2000" b="0" i="0" dirty="0" smtClean="0"/>
            <a:t>LED panel</a:t>
          </a:r>
          <a:endParaRPr lang="ko-KR" altLang="en-US" sz="2000" b="0" i="0" dirty="0"/>
        </a:p>
      </dgm:t>
    </dgm:pt>
    <dgm:pt modelId="{8E7A3119-D785-49C4-9110-41D9399FC36B}" type="parTrans" cxnId="{A0090E5D-B0B0-4173-96C7-7E79CDFF8C9D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28ADEABD-8099-4D57-81B8-84F7BFDC838B}" type="sibTrans" cxnId="{A0090E5D-B0B0-4173-96C7-7E79CDFF8C9D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CDEDF602-8815-4C1C-8AAF-F3A5615A3E73}">
      <dgm:prSet phldrT="[Text]" custT="1"/>
      <dgm:spPr/>
      <dgm:t>
        <a:bodyPr/>
        <a:lstStyle/>
        <a:p>
          <a:pPr latinLnBrk="1"/>
          <a:r>
            <a:rPr lang="ko-KR" altLang="en-US" sz="2000" b="0" i="0" dirty="0" smtClean="0"/>
            <a:t>푸쉬</a:t>
          </a:r>
          <a:endParaRPr lang="ko-KR" altLang="en-US" sz="2000" b="0" i="0" dirty="0"/>
        </a:p>
      </dgm:t>
    </dgm:pt>
    <dgm:pt modelId="{8654D205-1FB8-424E-8637-881E8A0D3A40}" type="parTrans" cxnId="{85F92E1B-29A3-4025-8453-C48497EDD7C2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CDCFEB2C-DB94-46B1-9A47-9C2443422741}" type="sibTrans" cxnId="{85F92E1B-29A3-4025-8453-C48497EDD7C2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3E624242-7B6F-4E06-86EA-8F9991452342}">
      <dgm:prSet phldrT="[Text]" custT="1"/>
      <dgm:spPr/>
      <dgm:t>
        <a:bodyPr/>
        <a:lstStyle/>
        <a:p>
          <a:pPr latinLnBrk="1"/>
          <a:r>
            <a:rPr lang="ko-KR" altLang="en-US" sz="2000" b="0" i="0" dirty="0" smtClean="0"/>
            <a:t>택트</a:t>
          </a:r>
          <a:endParaRPr lang="ko-KR" altLang="en-US" sz="2000" b="0" i="0" dirty="0"/>
        </a:p>
      </dgm:t>
    </dgm:pt>
    <dgm:pt modelId="{08119533-556A-448A-BE3E-FA4A09C41BFA}" type="parTrans" cxnId="{3EBEEFCA-A987-46F5-BD32-B52F67A82294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B9148F8E-40EB-44DD-8744-68B5B8B5E7E8}" type="sibTrans" cxnId="{3EBEEFCA-A987-46F5-BD32-B52F67A82294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E256A1C9-D741-4D4C-A0D1-14A82C4D1D0A}">
      <dgm:prSet phldrT="[Text]" custT="1"/>
      <dgm:spPr/>
      <dgm:t>
        <a:bodyPr/>
        <a:lstStyle/>
        <a:p>
          <a:pPr latinLnBrk="1"/>
          <a:r>
            <a:rPr lang="ko-KR" altLang="en-US" sz="2000" b="0" i="0" dirty="0" smtClean="0"/>
            <a:t>엔코더</a:t>
          </a:r>
          <a:endParaRPr lang="ko-KR" altLang="en-US" sz="2000" b="0" i="0" dirty="0"/>
        </a:p>
      </dgm:t>
    </dgm:pt>
    <dgm:pt modelId="{1EFED697-82BC-40C4-AFCC-193FFCE6E201}" type="parTrans" cxnId="{696FD809-A39B-43A3-8D23-54DB3A1BB155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CC13F912-E1D1-422D-B6D0-51F4D5955B73}" type="sibTrans" cxnId="{696FD809-A39B-43A3-8D23-54DB3A1BB155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F2D70A02-034B-4F20-A3EA-57FBCFB62075}">
      <dgm:prSet phldrT="[Text]" custT="1"/>
      <dgm:spPr/>
      <dgm:t>
        <a:bodyPr/>
        <a:lstStyle/>
        <a:p>
          <a:pPr latinLnBrk="1"/>
          <a:r>
            <a:rPr lang="ko-KR" altLang="en-US" sz="2000" b="0" i="0" dirty="0" smtClean="0"/>
            <a:t>가변저항</a:t>
          </a:r>
          <a:endParaRPr lang="ko-KR" altLang="en-US" sz="2000" b="0" i="0" dirty="0"/>
        </a:p>
      </dgm:t>
    </dgm:pt>
    <dgm:pt modelId="{B2AEC0E9-58E9-4780-A66B-D56F02C5D3D3}" type="parTrans" cxnId="{CCE59A40-6753-4459-B399-AA42F4CB5F91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B75C8294-01C1-4220-8B32-ED8FEB3CCE73}" type="sibTrans" cxnId="{CCE59A40-6753-4459-B399-AA42F4CB5F91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304FCC4F-6B2D-4772-998B-3E444A2B9D33}">
      <dgm:prSet phldrT="[Text]" custT="1"/>
      <dgm:spPr/>
      <dgm:t>
        <a:bodyPr/>
        <a:lstStyle/>
        <a:p>
          <a:pPr latinLnBrk="1"/>
          <a:r>
            <a:rPr lang="ko-KR" altLang="en-US" sz="2000" b="0" i="0" dirty="0" smtClean="0"/>
            <a:t>악기</a:t>
          </a:r>
          <a:endParaRPr lang="ko-KR" altLang="en-US" sz="2000" b="0" i="0" dirty="0"/>
        </a:p>
      </dgm:t>
    </dgm:pt>
    <dgm:pt modelId="{E78C1268-854A-41D7-AE21-6D4216A6F519}" type="parTrans" cxnId="{281FB423-0951-4521-80F6-F3EAFEEC1990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85503D40-03AC-40B7-A4A6-DD9455E3B221}" type="sibTrans" cxnId="{281FB423-0951-4521-80F6-F3EAFEEC1990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635D878F-BFE0-4018-8BC3-4D8C916D9EC4}">
      <dgm:prSet phldrT="[Text]" custT="1"/>
      <dgm:spPr/>
      <dgm:t>
        <a:bodyPr/>
        <a:lstStyle/>
        <a:p>
          <a:pPr latinLnBrk="1"/>
          <a:r>
            <a:rPr lang="ko-KR" altLang="en-US" sz="2000" b="0" i="0" dirty="0" smtClean="0"/>
            <a:t>통신</a:t>
          </a:r>
          <a:endParaRPr lang="ko-KR" altLang="en-US" sz="2000" b="0" i="0" dirty="0"/>
        </a:p>
      </dgm:t>
    </dgm:pt>
    <dgm:pt modelId="{1CD34483-A46C-4575-BC3D-501472108FB2}" type="parTrans" cxnId="{3878FB41-6665-4B4C-ADE8-358A657A62AB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496F6533-5831-4897-B7F7-1067CFEDB494}" type="sibTrans" cxnId="{3878FB41-6665-4B4C-ADE8-358A657A62AB}">
      <dgm:prSet/>
      <dgm:spPr/>
      <dgm:t>
        <a:bodyPr/>
        <a:lstStyle/>
        <a:p>
          <a:pPr latinLnBrk="1"/>
          <a:endParaRPr lang="ko-KR" altLang="en-US" sz="2400" b="0" i="0"/>
        </a:p>
      </dgm:t>
    </dgm:pt>
    <dgm:pt modelId="{D3529256-732A-4BA4-BC64-C5E150BB4C95}" type="pres">
      <dgm:prSet presAssocID="{2039CB5E-A742-4738-8563-BAA48139FD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12A31-DA74-482A-BFC9-94192F1B0F25}" type="pres">
      <dgm:prSet presAssocID="{666A61FD-B70D-4F97-9468-FFD1CF79C1AE}" presName="hierRoot1" presStyleCnt="0">
        <dgm:presLayoutVars>
          <dgm:hierBranch val="init"/>
        </dgm:presLayoutVars>
      </dgm:prSet>
      <dgm:spPr/>
    </dgm:pt>
    <dgm:pt modelId="{EEF1B805-64F4-4CBB-9403-5E67B09B4259}" type="pres">
      <dgm:prSet presAssocID="{666A61FD-B70D-4F97-9468-FFD1CF79C1AE}" presName="rootComposite1" presStyleCnt="0"/>
      <dgm:spPr/>
    </dgm:pt>
    <dgm:pt modelId="{87275AB6-B068-40FF-8B27-7BFC4D441145}" type="pres">
      <dgm:prSet presAssocID="{666A61FD-B70D-4F97-9468-FFD1CF79C1A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DE120B-88C5-44CE-BABC-6B0305FF5824}" type="pres">
      <dgm:prSet presAssocID="{666A61FD-B70D-4F97-9468-FFD1CF79C1AE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93038BED-6B51-4121-8FE3-ADEE32C03420}" type="pres">
      <dgm:prSet presAssocID="{666A61FD-B70D-4F97-9468-FFD1CF79C1AE}" presName="hierChild2" presStyleCnt="0"/>
      <dgm:spPr/>
    </dgm:pt>
    <dgm:pt modelId="{9F6AA8CD-28D3-49A1-A507-440B8CA11220}" type="pres">
      <dgm:prSet presAssocID="{0030D303-A633-49F2-8C97-F0E2B2E90BCB}" presName="Name64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85EFD0E-9804-4617-A8ED-8912F50FE92A}" type="pres">
      <dgm:prSet presAssocID="{78A578D8-9847-4557-B405-095CE6E16EA2}" presName="hierRoot2" presStyleCnt="0">
        <dgm:presLayoutVars>
          <dgm:hierBranch val="init"/>
        </dgm:presLayoutVars>
      </dgm:prSet>
      <dgm:spPr/>
    </dgm:pt>
    <dgm:pt modelId="{79C62451-3DD6-4527-9EBD-17475CD4B805}" type="pres">
      <dgm:prSet presAssocID="{78A578D8-9847-4557-B405-095CE6E16EA2}" presName="rootComposite" presStyleCnt="0"/>
      <dgm:spPr/>
    </dgm:pt>
    <dgm:pt modelId="{DB79836F-1A28-4396-8083-A2405C89EB16}" type="pres">
      <dgm:prSet presAssocID="{78A578D8-9847-4557-B405-095CE6E16EA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88A446-2DDE-4EE4-A24A-09E249253158}" type="pres">
      <dgm:prSet presAssocID="{78A578D8-9847-4557-B405-095CE6E16EA2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9094202-44FA-4A00-A1B2-6D7AD7AF3141}" type="pres">
      <dgm:prSet presAssocID="{78A578D8-9847-4557-B405-095CE6E16EA2}" presName="hierChild4" presStyleCnt="0"/>
      <dgm:spPr/>
    </dgm:pt>
    <dgm:pt modelId="{1CD8681B-2C70-497A-AB09-6E54C3955DF6}" type="pres">
      <dgm:prSet presAssocID="{E78C1268-854A-41D7-AE21-6D4216A6F519}" presName="Name64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28784AC-A1CC-4041-983E-CEF1469B0CD1}" type="pres">
      <dgm:prSet presAssocID="{304FCC4F-6B2D-4772-998B-3E444A2B9D33}" presName="hierRoot2" presStyleCnt="0">
        <dgm:presLayoutVars>
          <dgm:hierBranch val="init"/>
        </dgm:presLayoutVars>
      </dgm:prSet>
      <dgm:spPr/>
    </dgm:pt>
    <dgm:pt modelId="{C68D6D5D-3161-45FD-A6F1-C148CFF8A9CC}" type="pres">
      <dgm:prSet presAssocID="{304FCC4F-6B2D-4772-998B-3E444A2B9D33}" presName="rootComposite" presStyleCnt="0"/>
      <dgm:spPr/>
    </dgm:pt>
    <dgm:pt modelId="{09D41CAA-39D6-452B-93FC-1C7D4EBAC202}" type="pres">
      <dgm:prSet presAssocID="{304FCC4F-6B2D-4772-998B-3E444A2B9D33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01F441-8CCD-41B7-BB61-1F0A82402C55}" type="pres">
      <dgm:prSet presAssocID="{304FCC4F-6B2D-4772-998B-3E444A2B9D33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A61757D5-BB7E-40F1-BB51-7BE242D0B98C}" type="pres">
      <dgm:prSet presAssocID="{304FCC4F-6B2D-4772-998B-3E444A2B9D33}" presName="hierChild4" presStyleCnt="0"/>
      <dgm:spPr/>
    </dgm:pt>
    <dgm:pt modelId="{C3E30407-51B7-4E52-A340-BE2CD8CD3F83}" type="pres">
      <dgm:prSet presAssocID="{304FCC4F-6B2D-4772-998B-3E444A2B9D33}" presName="hierChild5" presStyleCnt="0"/>
      <dgm:spPr/>
    </dgm:pt>
    <dgm:pt modelId="{2A9C1F32-7DC0-4040-A982-E93F544037D3}" type="pres">
      <dgm:prSet presAssocID="{1CD34483-A46C-4575-BC3D-501472108FB2}" presName="Name64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F24B9C4B-9FDD-49AE-BA63-F343DB37663B}" type="pres">
      <dgm:prSet presAssocID="{635D878F-BFE0-4018-8BC3-4D8C916D9EC4}" presName="hierRoot2" presStyleCnt="0">
        <dgm:presLayoutVars>
          <dgm:hierBranch val="init"/>
        </dgm:presLayoutVars>
      </dgm:prSet>
      <dgm:spPr/>
    </dgm:pt>
    <dgm:pt modelId="{4B4E48A7-D88E-4EE2-B2F8-2354B713A776}" type="pres">
      <dgm:prSet presAssocID="{635D878F-BFE0-4018-8BC3-4D8C916D9EC4}" presName="rootComposite" presStyleCnt="0"/>
      <dgm:spPr/>
    </dgm:pt>
    <dgm:pt modelId="{E8135219-6356-438E-8663-FF211F85FDAE}" type="pres">
      <dgm:prSet presAssocID="{635D878F-BFE0-4018-8BC3-4D8C916D9EC4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5DFCB3-9236-4DAE-970A-065E3AC75492}" type="pres">
      <dgm:prSet presAssocID="{635D878F-BFE0-4018-8BC3-4D8C916D9EC4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9FE2DBAF-B874-4B49-96EF-191225B45857}" type="pres">
      <dgm:prSet presAssocID="{635D878F-BFE0-4018-8BC3-4D8C916D9EC4}" presName="hierChild4" presStyleCnt="0"/>
      <dgm:spPr/>
    </dgm:pt>
    <dgm:pt modelId="{F40C77A6-C13E-40BF-BC60-85FF6D49F59C}" type="pres">
      <dgm:prSet presAssocID="{635D878F-BFE0-4018-8BC3-4D8C916D9EC4}" presName="hierChild5" presStyleCnt="0"/>
      <dgm:spPr/>
    </dgm:pt>
    <dgm:pt modelId="{78E390A8-E1FC-41E5-BFD2-6B0B00604E4B}" type="pres">
      <dgm:prSet presAssocID="{78A578D8-9847-4557-B405-095CE6E16EA2}" presName="hierChild5" presStyleCnt="0"/>
      <dgm:spPr/>
    </dgm:pt>
    <dgm:pt modelId="{FA361513-F62E-49DA-93DA-BE6A637F7BC1}" type="pres">
      <dgm:prSet presAssocID="{80BA24B4-2167-45D8-BBF9-EA97C7EE46BB}" presName="Name64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687F397-CA76-4389-89B1-77CFF725131A}" type="pres">
      <dgm:prSet presAssocID="{D812B6AF-A6F9-4944-89C2-EF81150BDDFB}" presName="hierRoot2" presStyleCnt="0">
        <dgm:presLayoutVars>
          <dgm:hierBranch val="init"/>
        </dgm:presLayoutVars>
      </dgm:prSet>
      <dgm:spPr/>
    </dgm:pt>
    <dgm:pt modelId="{F3D00A0D-41E7-40D6-A8D5-7FEE5DBFABA4}" type="pres">
      <dgm:prSet presAssocID="{D812B6AF-A6F9-4944-89C2-EF81150BDDFB}" presName="rootComposite" presStyleCnt="0"/>
      <dgm:spPr/>
    </dgm:pt>
    <dgm:pt modelId="{BD5E21A8-91A5-49B0-81BC-09EE213F4B4A}" type="pres">
      <dgm:prSet presAssocID="{D812B6AF-A6F9-4944-89C2-EF81150BDDF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A9C005-44C1-4A10-A04D-DAA322EAC72F}" type="pres">
      <dgm:prSet presAssocID="{D812B6AF-A6F9-4944-89C2-EF81150BDDFB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246E143-A841-4E30-AA05-5DFFB4A46D51}" type="pres">
      <dgm:prSet presAssocID="{D812B6AF-A6F9-4944-89C2-EF81150BDDFB}" presName="hierChild4" presStyleCnt="0"/>
      <dgm:spPr/>
    </dgm:pt>
    <dgm:pt modelId="{46E1BE0A-91A9-4251-9164-CFAC496BBEA9}" type="pres">
      <dgm:prSet presAssocID="{EEA18141-D8D0-414F-A1E9-3A7658DB8CCF}" presName="Name64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85F981D4-00E3-42D1-8CD0-31DB4F4136E2}" type="pres">
      <dgm:prSet presAssocID="{6CB171F4-8513-48C5-BF71-26736AF091EE}" presName="hierRoot2" presStyleCnt="0">
        <dgm:presLayoutVars>
          <dgm:hierBranch val="init"/>
        </dgm:presLayoutVars>
      </dgm:prSet>
      <dgm:spPr/>
    </dgm:pt>
    <dgm:pt modelId="{3EB0F2C6-D9A9-4A81-BF13-626083824F43}" type="pres">
      <dgm:prSet presAssocID="{6CB171F4-8513-48C5-BF71-26736AF091EE}" presName="rootComposite" presStyleCnt="0"/>
      <dgm:spPr/>
    </dgm:pt>
    <dgm:pt modelId="{E49046EB-EE0F-4839-81CE-DE3F8CA68F2B}" type="pres">
      <dgm:prSet presAssocID="{6CB171F4-8513-48C5-BF71-26736AF091EE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327E7E-C580-479B-8488-0A44E1D9144A}" type="pres">
      <dgm:prSet presAssocID="{6CB171F4-8513-48C5-BF71-26736AF091EE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1B32C2B5-819B-460D-9CA9-395BBB75A4A3}" type="pres">
      <dgm:prSet presAssocID="{6CB171F4-8513-48C5-BF71-26736AF091EE}" presName="hierChild4" presStyleCnt="0"/>
      <dgm:spPr/>
    </dgm:pt>
    <dgm:pt modelId="{4246DE35-083E-4863-93BB-C261647A3394}" type="pres">
      <dgm:prSet presAssocID="{6CB171F4-8513-48C5-BF71-26736AF091EE}" presName="hierChild5" presStyleCnt="0"/>
      <dgm:spPr/>
    </dgm:pt>
    <dgm:pt modelId="{369E6574-0A28-4A46-9717-C5F04AEA9BD3}" type="pres">
      <dgm:prSet presAssocID="{C4BD28FE-199F-43B2-A6A4-6ABB67E1CF3E}" presName="Name64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77AAB891-3055-4A99-9571-3D23C04F7F0E}" type="pres">
      <dgm:prSet presAssocID="{B399B1F1-1E12-44A7-B04E-031DE304FCDF}" presName="hierRoot2" presStyleCnt="0">
        <dgm:presLayoutVars>
          <dgm:hierBranch val="init"/>
        </dgm:presLayoutVars>
      </dgm:prSet>
      <dgm:spPr/>
    </dgm:pt>
    <dgm:pt modelId="{34DBB126-CE8D-4429-B549-1E76B9E74994}" type="pres">
      <dgm:prSet presAssocID="{B399B1F1-1E12-44A7-B04E-031DE304FCDF}" presName="rootComposite" presStyleCnt="0"/>
      <dgm:spPr/>
    </dgm:pt>
    <dgm:pt modelId="{0A206B02-F17C-4BF9-9E00-2DC934A4FC8B}" type="pres">
      <dgm:prSet presAssocID="{B399B1F1-1E12-44A7-B04E-031DE304FCDF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25B1F3-569E-4A96-A022-211C86CC0370}" type="pres">
      <dgm:prSet presAssocID="{B399B1F1-1E12-44A7-B04E-031DE304FCDF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734292B-5F1A-4011-956E-F428844282B4}" type="pres">
      <dgm:prSet presAssocID="{B399B1F1-1E12-44A7-B04E-031DE304FCDF}" presName="hierChild4" presStyleCnt="0"/>
      <dgm:spPr/>
    </dgm:pt>
    <dgm:pt modelId="{DD467003-71BC-424B-802C-5EE35DA7BA9C}" type="pres">
      <dgm:prSet presAssocID="{B399B1F1-1E12-44A7-B04E-031DE304FCDF}" presName="hierChild5" presStyleCnt="0"/>
      <dgm:spPr/>
    </dgm:pt>
    <dgm:pt modelId="{D8677E45-5A2E-4DE4-89D4-D93416F6A130}" type="pres">
      <dgm:prSet presAssocID="{D812B6AF-A6F9-4944-89C2-EF81150BDDFB}" presName="hierChild5" presStyleCnt="0"/>
      <dgm:spPr/>
    </dgm:pt>
    <dgm:pt modelId="{DF32A6F3-820B-40E6-8C54-57F907748E48}" type="pres">
      <dgm:prSet presAssocID="{9D4E3C4F-0E49-4AFB-8904-9D47E2FF5E51}" presName="Name64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CF3046B-C473-44D2-91DB-6D87C2DDD7E9}" type="pres">
      <dgm:prSet presAssocID="{FD474F8D-9F63-46AD-A698-D50538C3ECCD}" presName="hierRoot2" presStyleCnt="0">
        <dgm:presLayoutVars>
          <dgm:hierBranch val="init"/>
        </dgm:presLayoutVars>
      </dgm:prSet>
      <dgm:spPr/>
    </dgm:pt>
    <dgm:pt modelId="{70CBD42E-FB03-45BA-B911-2B819EC837F6}" type="pres">
      <dgm:prSet presAssocID="{FD474F8D-9F63-46AD-A698-D50538C3ECCD}" presName="rootComposite" presStyleCnt="0"/>
      <dgm:spPr/>
    </dgm:pt>
    <dgm:pt modelId="{4D2735A7-0864-484B-B24D-76AF118923C9}" type="pres">
      <dgm:prSet presAssocID="{FD474F8D-9F63-46AD-A698-D50538C3ECC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2FD21B-5968-4F16-847F-E722A9A72ED4}" type="pres">
      <dgm:prSet presAssocID="{FD474F8D-9F63-46AD-A698-D50538C3ECCD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F05E334-7EAB-436B-998D-26195370FEDA}" type="pres">
      <dgm:prSet presAssocID="{FD474F8D-9F63-46AD-A698-D50538C3ECCD}" presName="hierChild4" presStyleCnt="0"/>
      <dgm:spPr/>
    </dgm:pt>
    <dgm:pt modelId="{6612E779-7FDD-44D1-906B-605163FED7B2}" type="pres">
      <dgm:prSet presAssocID="{17C696EA-E80B-44FA-BA1A-DC11AB00A424}" presName="Name64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4A1CCBD2-79EB-4E99-9800-AD77064161F3}" type="pres">
      <dgm:prSet presAssocID="{66599956-B867-41A3-8CCA-AD18AD4D1BEE}" presName="hierRoot2" presStyleCnt="0">
        <dgm:presLayoutVars>
          <dgm:hierBranch val="init"/>
        </dgm:presLayoutVars>
      </dgm:prSet>
      <dgm:spPr/>
    </dgm:pt>
    <dgm:pt modelId="{66847768-5993-467E-A656-B7C7863C64E3}" type="pres">
      <dgm:prSet presAssocID="{66599956-B867-41A3-8CCA-AD18AD4D1BEE}" presName="rootComposite" presStyleCnt="0"/>
      <dgm:spPr/>
    </dgm:pt>
    <dgm:pt modelId="{B57A47B4-5DDD-4D3A-8B33-0E34919A8E23}" type="pres">
      <dgm:prSet presAssocID="{66599956-B867-41A3-8CCA-AD18AD4D1BEE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5BFB3D-FDD7-4B0F-A3AE-71D4E9B5ABB2}" type="pres">
      <dgm:prSet presAssocID="{66599956-B867-41A3-8CCA-AD18AD4D1BEE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94F912E7-DA6B-4B33-ABD7-455CEEF9180D}" type="pres">
      <dgm:prSet presAssocID="{66599956-B867-41A3-8CCA-AD18AD4D1BEE}" presName="hierChild4" presStyleCnt="0"/>
      <dgm:spPr/>
    </dgm:pt>
    <dgm:pt modelId="{72EB3B1C-E27F-4BA0-B135-7E36321D91B2}" type="pres">
      <dgm:prSet presAssocID="{66599956-B867-41A3-8CCA-AD18AD4D1BEE}" presName="hierChild5" presStyleCnt="0"/>
      <dgm:spPr/>
    </dgm:pt>
    <dgm:pt modelId="{BBA72DC3-7863-4CD8-9033-E01229293652}" type="pres">
      <dgm:prSet presAssocID="{11BAEA5F-4CFA-4224-A770-D2ECBA34675E}" presName="Name64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3FE492FB-E8F9-43B7-88A0-BEAFBA1BA819}" type="pres">
      <dgm:prSet presAssocID="{47D044D3-7994-4278-B0C0-E840A0305FD4}" presName="hierRoot2" presStyleCnt="0">
        <dgm:presLayoutVars>
          <dgm:hierBranch val="init"/>
        </dgm:presLayoutVars>
      </dgm:prSet>
      <dgm:spPr/>
    </dgm:pt>
    <dgm:pt modelId="{8EA5D260-E05B-4E38-9A3D-EBBB43BB48C9}" type="pres">
      <dgm:prSet presAssocID="{47D044D3-7994-4278-B0C0-E840A0305FD4}" presName="rootComposite" presStyleCnt="0"/>
      <dgm:spPr/>
    </dgm:pt>
    <dgm:pt modelId="{080B58F8-110B-449D-A803-AB1FF27C3CE0}" type="pres">
      <dgm:prSet presAssocID="{47D044D3-7994-4278-B0C0-E840A0305FD4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ABB3D7-F9F7-4E65-A4BF-90000F0F48A6}" type="pres">
      <dgm:prSet presAssocID="{47D044D3-7994-4278-B0C0-E840A0305FD4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7A352FB7-4211-4A1C-BFC4-FE993AB1BF67}" type="pres">
      <dgm:prSet presAssocID="{47D044D3-7994-4278-B0C0-E840A0305FD4}" presName="hierChild4" presStyleCnt="0"/>
      <dgm:spPr/>
    </dgm:pt>
    <dgm:pt modelId="{DFD48EAF-7BE0-4653-B9A4-C861325A7B58}" type="pres">
      <dgm:prSet presAssocID="{8654D205-1FB8-424E-8637-881E8A0D3A40}" presName="Name64" presStyleLbl="parChTrans1D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BAFBA56D-A3CA-4A62-8C9F-ACB2DBF97EF1}" type="pres">
      <dgm:prSet presAssocID="{CDEDF602-8815-4C1C-8AAF-F3A5615A3E73}" presName="hierRoot2" presStyleCnt="0">
        <dgm:presLayoutVars>
          <dgm:hierBranch val="init"/>
        </dgm:presLayoutVars>
      </dgm:prSet>
      <dgm:spPr/>
    </dgm:pt>
    <dgm:pt modelId="{276814D5-4E78-468F-9DAA-1872C39E180C}" type="pres">
      <dgm:prSet presAssocID="{CDEDF602-8815-4C1C-8AAF-F3A5615A3E73}" presName="rootComposite" presStyleCnt="0"/>
      <dgm:spPr/>
    </dgm:pt>
    <dgm:pt modelId="{0FCFF0B6-684A-47CA-BA4D-12EAA4304C5A}" type="pres">
      <dgm:prSet presAssocID="{CDEDF602-8815-4C1C-8AAF-F3A5615A3E73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E40AA8-D751-49E8-A1CB-962CBEA36276}" type="pres">
      <dgm:prSet presAssocID="{CDEDF602-8815-4C1C-8AAF-F3A5615A3E73}" presName="rootConnector" presStyleLbl="node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20182AE9-7FD1-4C57-87CB-5BEA1E82E1D1}" type="pres">
      <dgm:prSet presAssocID="{CDEDF602-8815-4C1C-8AAF-F3A5615A3E73}" presName="hierChild4" presStyleCnt="0"/>
      <dgm:spPr/>
    </dgm:pt>
    <dgm:pt modelId="{3CE02D49-1925-471D-9B43-905DD443ACE7}" type="pres">
      <dgm:prSet presAssocID="{CDEDF602-8815-4C1C-8AAF-F3A5615A3E73}" presName="hierChild5" presStyleCnt="0"/>
      <dgm:spPr/>
    </dgm:pt>
    <dgm:pt modelId="{316D528C-FF9A-4D40-B46F-C2A1C6A07C75}" type="pres">
      <dgm:prSet presAssocID="{08119533-556A-448A-BE3E-FA4A09C41BFA}" presName="Name64" presStyleLbl="parChTrans1D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54E5C14-F590-4D03-A021-8779540530CC}" type="pres">
      <dgm:prSet presAssocID="{3E624242-7B6F-4E06-86EA-8F9991452342}" presName="hierRoot2" presStyleCnt="0">
        <dgm:presLayoutVars>
          <dgm:hierBranch val="init"/>
        </dgm:presLayoutVars>
      </dgm:prSet>
      <dgm:spPr/>
    </dgm:pt>
    <dgm:pt modelId="{B05AF1E7-303F-4944-A95C-D474066B3FBF}" type="pres">
      <dgm:prSet presAssocID="{3E624242-7B6F-4E06-86EA-8F9991452342}" presName="rootComposite" presStyleCnt="0"/>
      <dgm:spPr/>
    </dgm:pt>
    <dgm:pt modelId="{CE3CA4FC-BEDD-4A76-B68B-25B133D87BBA}" type="pres">
      <dgm:prSet presAssocID="{3E624242-7B6F-4E06-86EA-8F9991452342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E14CE3-92D5-42C3-B16B-FA49967C5026}" type="pres">
      <dgm:prSet presAssocID="{3E624242-7B6F-4E06-86EA-8F9991452342}" presName="rootConnector" presStyleLbl="node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C0A5E58F-8588-48E2-98A3-B8A69AB74E84}" type="pres">
      <dgm:prSet presAssocID="{3E624242-7B6F-4E06-86EA-8F9991452342}" presName="hierChild4" presStyleCnt="0"/>
      <dgm:spPr/>
    </dgm:pt>
    <dgm:pt modelId="{BC6FB4B8-3EC1-4B67-B327-44B176052133}" type="pres">
      <dgm:prSet presAssocID="{3E624242-7B6F-4E06-86EA-8F9991452342}" presName="hierChild5" presStyleCnt="0"/>
      <dgm:spPr/>
    </dgm:pt>
    <dgm:pt modelId="{87852D17-59B4-4D2C-9910-62BD9B8F7D2F}" type="pres">
      <dgm:prSet presAssocID="{1EFED697-82BC-40C4-AFCC-193FFCE6E201}" presName="Name64" presStyleLbl="parChTrans1D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DB7349B4-DD33-4441-A12A-AB90A9989F49}" type="pres">
      <dgm:prSet presAssocID="{E256A1C9-D741-4D4C-A0D1-14A82C4D1D0A}" presName="hierRoot2" presStyleCnt="0">
        <dgm:presLayoutVars>
          <dgm:hierBranch val="init"/>
        </dgm:presLayoutVars>
      </dgm:prSet>
      <dgm:spPr/>
    </dgm:pt>
    <dgm:pt modelId="{912CE0F9-A87F-4BFB-A5B4-5314B19B4005}" type="pres">
      <dgm:prSet presAssocID="{E256A1C9-D741-4D4C-A0D1-14A82C4D1D0A}" presName="rootComposite" presStyleCnt="0"/>
      <dgm:spPr/>
    </dgm:pt>
    <dgm:pt modelId="{704A8B79-7984-4BC0-929C-F4AAA67948AB}" type="pres">
      <dgm:prSet presAssocID="{E256A1C9-D741-4D4C-A0D1-14A82C4D1D0A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45B38B-8A3C-41C6-A9F9-9C42C46C4BF0}" type="pres">
      <dgm:prSet presAssocID="{E256A1C9-D741-4D4C-A0D1-14A82C4D1D0A}" presName="rootConnector" presStyleLbl="node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7C85105D-0CD2-45C8-BFF7-EA81F3AC682D}" type="pres">
      <dgm:prSet presAssocID="{E256A1C9-D741-4D4C-A0D1-14A82C4D1D0A}" presName="hierChild4" presStyleCnt="0"/>
      <dgm:spPr/>
    </dgm:pt>
    <dgm:pt modelId="{C9BF3574-4FD6-4693-968F-9A3A5E50CA82}" type="pres">
      <dgm:prSet presAssocID="{E256A1C9-D741-4D4C-A0D1-14A82C4D1D0A}" presName="hierChild5" presStyleCnt="0"/>
      <dgm:spPr/>
    </dgm:pt>
    <dgm:pt modelId="{DC896317-ADE6-4025-B468-5B8DF2C18D35}" type="pres">
      <dgm:prSet presAssocID="{B2AEC0E9-58E9-4780-A66B-D56F02C5D3D3}" presName="Name64" presStyleLbl="parChTrans1D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E1110E9E-6363-4C41-AA1B-5B1CF8560CF8}" type="pres">
      <dgm:prSet presAssocID="{F2D70A02-034B-4F20-A3EA-57FBCFB62075}" presName="hierRoot2" presStyleCnt="0">
        <dgm:presLayoutVars>
          <dgm:hierBranch val="init"/>
        </dgm:presLayoutVars>
      </dgm:prSet>
      <dgm:spPr/>
    </dgm:pt>
    <dgm:pt modelId="{DF20F67A-8B52-4885-8EBF-946327064799}" type="pres">
      <dgm:prSet presAssocID="{F2D70A02-034B-4F20-A3EA-57FBCFB62075}" presName="rootComposite" presStyleCnt="0"/>
      <dgm:spPr/>
    </dgm:pt>
    <dgm:pt modelId="{2CDAC57B-0B6B-4F0C-A62F-A27410654C3B}" type="pres">
      <dgm:prSet presAssocID="{F2D70A02-034B-4F20-A3EA-57FBCFB62075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9A36AA-1916-4B07-A599-DBA3D1CD12AE}" type="pres">
      <dgm:prSet presAssocID="{F2D70A02-034B-4F20-A3EA-57FBCFB62075}" presName="rootConnector" presStyleLbl="node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7F830B8F-C68B-489D-8ACB-A1CFEB674134}" type="pres">
      <dgm:prSet presAssocID="{F2D70A02-034B-4F20-A3EA-57FBCFB62075}" presName="hierChild4" presStyleCnt="0"/>
      <dgm:spPr/>
    </dgm:pt>
    <dgm:pt modelId="{3454B5CE-1C60-4DE9-AAAE-C502A05C8F2D}" type="pres">
      <dgm:prSet presAssocID="{F2D70A02-034B-4F20-A3EA-57FBCFB62075}" presName="hierChild5" presStyleCnt="0"/>
      <dgm:spPr/>
    </dgm:pt>
    <dgm:pt modelId="{31517A14-C060-4826-AC81-E35DC4C60A32}" type="pres">
      <dgm:prSet presAssocID="{47D044D3-7994-4278-B0C0-E840A0305FD4}" presName="hierChild5" presStyleCnt="0"/>
      <dgm:spPr/>
    </dgm:pt>
    <dgm:pt modelId="{F260F608-4703-4911-ADEC-5FF7034ABCE6}" type="pres">
      <dgm:prSet presAssocID="{B8809132-6E26-40BE-9589-E9584448409D}" presName="Name64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DE94E475-B8F1-4BFD-A7D5-A27FD90DFBE4}" type="pres">
      <dgm:prSet presAssocID="{441BA2C7-119B-4C96-97ED-B2524FCFED93}" presName="hierRoot2" presStyleCnt="0">
        <dgm:presLayoutVars>
          <dgm:hierBranch val="init"/>
        </dgm:presLayoutVars>
      </dgm:prSet>
      <dgm:spPr/>
    </dgm:pt>
    <dgm:pt modelId="{E0ABE8BC-96BF-4AD7-A545-1DE98AEEFB60}" type="pres">
      <dgm:prSet presAssocID="{441BA2C7-119B-4C96-97ED-B2524FCFED93}" presName="rootComposite" presStyleCnt="0"/>
      <dgm:spPr/>
    </dgm:pt>
    <dgm:pt modelId="{71F3A0C4-CDFF-4B16-A023-A0C5B5A63F72}" type="pres">
      <dgm:prSet presAssocID="{441BA2C7-119B-4C96-97ED-B2524FCFED93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5144C9-5474-4B6E-B5E8-AE54E416504A}" type="pres">
      <dgm:prSet presAssocID="{441BA2C7-119B-4C96-97ED-B2524FCFED93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F03C0C72-663A-4DDB-B846-ACCC921E7C3A}" type="pres">
      <dgm:prSet presAssocID="{441BA2C7-119B-4C96-97ED-B2524FCFED93}" presName="hierChild4" presStyleCnt="0"/>
      <dgm:spPr/>
    </dgm:pt>
    <dgm:pt modelId="{5176AC58-BB0D-4A2C-A3CE-AAA3A8EA413D}" type="pres">
      <dgm:prSet presAssocID="{23142C9D-8023-4624-A61A-9ADD855A1D83}" presName="Name64" presStyleLbl="parChTrans1D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F2E670A1-7759-4A7A-98E3-13431CA5683A}" type="pres">
      <dgm:prSet presAssocID="{3D539A7B-1628-4D6C-8872-0624C0FDD3E9}" presName="hierRoot2" presStyleCnt="0">
        <dgm:presLayoutVars>
          <dgm:hierBranch val="init"/>
        </dgm:presLayoutVars>
      </dgm:prSet>
      <dgm:spPr/>
    </dgm:pt>
    <dgm:pt modelId="{B6D6DE68-7DA8-46F7-8F56-DC25A55EF572}" type="pres">
      <dgm:prSet presAssocID="{3D539A7B-1628-4D6C-8872-0624C0FDD3E9}" presName="rootComposite" presStyleCnt="0"/>
      <dgm:spPr/>
    </dgm:pt>
    <dgm:pt modelId="{82F0EFC0-0DA8-4506-9C8C-57957A4FABD1}" type="pres">
      <dgm:prSet presAssocID="{3D539A7B-1628-4D6C-8872-0624C0FDD3E9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591155-F459-4066-9DFC-0153FF28C465}" type="pres">
      <dgm:prSet presAssocID="{3D539A7B-1628-4D6C-8872-0624C0FDD3E9}" presName="rootConnector" presStyleLbl="node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92FACDF-E477-4694-9097-1172F7C837FB}" type="pres">
      <dgm:prSet presAssocID="{3D539A7B-1628-4D6C-8872-0624C0FDD3E9}" presName="hierChild4" presStyleCnt="0"/>
      <dgm:spPr/>
    </dgm:pt>
    <dgm:pt modelId="{7946C934-5BC9-4F3D-879A-AB5ADF4099B2}" type="pres">
      <dgm:prSet presAssocID="{3D539A7B-1628-4D6C-8872-0624C0FDD3E9}" presName="hierChild5" presStyleCnt="0"/>
      <dgm:spPr/>
    </dgm:pt>
    <dgm:pt modelId="{8095F2AC-E0AC-4892-83BD-210E3EDAB54E}" type="pres">
      <dgm:prSet presAssocID="{AB66235A-80E1-4271-BA3E-7C3A5B86FED7}" presName="Name64" presStyleLbl="parChTrans1D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3564116A-4E22-475A-B541-F5E2E98A9794}" type="pres">
      <dgm:prSet presAssocID="{3AFB4876-B3AA-4671-B998-3DA0201AB2BD}" presName="hierRoot2" presStyleCnt="0">
        <dgm:presLayoutVars>
          <dgm:hierBranch val="init"/>
        </dgm:presLayoutVars>
      </dgm:prSet>
      <dgm:spPr/>
    </dgm:pt>
    <dgm:pt modelId="{1BFA4EC3-EC34-4674-808D-143088E6A9F7}" type="pres">
      <dgm:prSet presAssocID="{3AFB4876-B3AA-4671-B998-3DA0201AB2BD}" presName="rootComposite" presStyleCnt="0"/>
      <dgm:spPr/>
    </dgm:pt>
    <dgm:pt modelId="{32224E31-48EF-4CED-8CE9-BE8F07FD5744}" type="pres">
      <dgm:prSet presAssocID="{3AFB4876-B3AA-4671-B998-3DA0201AB2BD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F4A8B0-BA16-4FB7-B15A-C0247525644D}" type="pres">
      <dgm:prSet presAssocID="{3AFB4876-B3AA-4671-B998-3DA0201AB2BD}" presName="rootConnector" presStyleLbl="node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2246328C-1C58-4FF5-8CD4-E520096B1003}" type="pres">
      <dgm:prSet presAssocID="{3AFB4876-B3AA-4671-B998-3DA0201AB2BD}" presName="hierChild4" presStyleCnt="0"/>
      <dgm:spPr/>
    </dgm:pt>
    <dgm:pt modelId="{38B56B43-06D7-406D-AF4D-AB7D71B88F5E}" type="pres">
      <dgm:prSet presAssocID="{3AFB4876-B3AA-4671-B998-3DA0201AB2BD}" presName="hierChild5" presStyleCnt="0"/>
      <dgm:spPr/>
    </dgm:pt>
    <dgm:pt modelId="{89CCA93B-C357-4DB8-9670-1D94D6CF66D2}" type="pres">
      <dgm:prSet presAssocID="{8E7A3119-D785-49C4-9110-41D9399FC36B}" presName="Name64" presStyleLbl="parChTrans1D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68908382-46C0-41D1-9CF5-AC43821815B3}" type="pres">
      <dgm:prSet presAssocID="{9306B75F-F80B-449F-BF01-508A2604BE56}" presName="hierRoot2" presStyleCnt="0">
        <dgm:presLayoutVars>
          <dgm:hierBranch val="init"/>
        </dgm:presLayoutVars>
      </dgm:prSet>
      <dgm:spPr/>
    </dgm:pt>
    <dgm:pt modelId="{134B63E1-F824-40A3-B3FA-1872FE26D6C6}" type="pres">
      <dgm:prSet presAssocID="{9306B75F-F80B-449F-BF01-508A2604BE56}" presName="rootComposite" presStyleCnt="0"/>
      <dgm:spPr/>
    </dgm:pt>
    <dgm:pt modelId="{8C8F60C1-9950-47E9-88A1-61723255CFCA}" type="pres">
      <dgm:prSet presAssocID="{9306B75F-F80B-449F-BF01-508A2604BE56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97AF37-8D19-4598-ADEA-A52449815351}" type="pres">
      <dgm:prSet presAssocID="{9306B75F-F80B-449F-BF01-508A2604BE56}" presName="rootConnector" presStyleLbl="node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30AF8EE2-C0A9-46D5-9EEE-8A80167A499C}" type="pres">
      <dgm:prSet presAssocID="{9306B75F-F80B-449F-BF01-508A2604BE56}" presName="hierChild4" presStyleCnt="0"/>
      <dgm:spPr/>
    </dgm:pt>
    <dgm:pt modelId="{DB74F71E-3756-48E1-953A-F35994F8B174}" type="pres">
      <dgm:prSet presAssocID="{9306B75F-F80B-449F-BF01-508A2604BE56}" presName="hierChild5" presStyleCnt="0"/>
      <dgm:spPr/>
    </dgm:pt>
    <dgm:pt modelId="{64DAA320-6546-4591-8CD3-E1EC0DE1D42A}" type="pres">
      <dgm:prSet presAssocID="{441BA2C7-119B-4C96-97ED-B2524FCFED93}" presName="hierChild5" presStyleCnt="0"/>
      <dgm:spPr/>
    </dgm:pt>
    <dgm:pt modelId="{896A5747-49B4-4152-AA52-D93671BE3188}" type="pres">
      <dgm:prSet presAssocID="{FD474F8D-9F63-46AD-A698-D50538C3ECCD}" presName="hierChild5" presStyleCnt="0"/>
      <dgm:spPr/>
    </dgm:pt>
    <dgm:pt modelId="{EAE3EC49-BA57-44A9-BE40-05D0AAD166AB}" type="pres">
      <dgm:prSet presAssocID="{666A61FD-B70D-4F97-9468-FFD1CF79C1AE}" presName="hierChild3" presStyleCnt="0"/>
      <dgm:spPr/>
    </dgm:pt>
  </dgm:ptLst>
  <dgm:cxnLst>
    <dgm:cxn modelId="{CE1C5EA4-11E7-4C2E-92D4-C1641D978789}" type="presOf" srcId="{3E624242-7B6F-4E06-86EA-8F9991452342}" destId="{4FE14CE3-92D5-42C3-B16B-FA49967C5026}" srcOrd="1" destOrd="0" presId="urn:microsoft.com/office/officeart/2009/3/layout/HorizontalOrganizationChart"/>
    <dgm:cxn modelId="{601313CB-CAD6-4F9F-BD87-8429F0FAC459}" srcId="{FD474F8D-9F63-46AD-A698-D50538C3ECCD}" destId="{441BA2C7-119B-4C96-97ED-B2524FCFED93}" srcOrd="2" destOrd="0" parTransId="{B8809132-6E26-40BE-9589-E9584448409D}" sibTransId="{8CA2772B-E4D0-4DCC-8F64-05766A20E0FF}"/>
    <dgm:cxn modelId="{3A43EF3C-9B81-4D6E-A93F-445D4257BA23}" type="presOf" srcId="{0030D303-A633-49F2-8C97-F0E2B2E90BCB}" destId="{9F6AA8CD-28D3-49A1-A507-440B8CA11220}" srcOrd="0" destOrd="0" presId="urn:microsoft.com/office/officeart/2009/3/layout/HorizontalOrganizationChart"/>
    <dgm:cxn modelId="{AA60A8AD-DAF4-420F-9429-852F38E99CD0}" type="presOf" srcId="{441BA2C7-119B-4C96-97ED-B2524FCFED93}" destId="{71F3A0C4-CDFF-4B16-A023-A0C5B5A63F72}" srcOrd="0" destOrd="0" presId="urn:microsoft.com/office/officeart/2009/3/layout/HorizontalOrganizationChart"/>
    <dgm:cxn modelId="{C6972DC0-AFBC-4838-BC63-0892EE04511B}" type="presOf" srcId="{23142C9D-8023-4624-A61A-9ADD855A1D83}" destId="{5176AC58-BB0D-4A2C-A3CE-AAA3A8EA413D}" srcOrd="0" destOrd="0" presId="urn:microsoft.com/office/officeart/2009/3/layout/HorizontalOrganizationChart"/>
    <dgm:cxn modelId="{B7B50F37-806A-46AC-ACCA-7453D424B34E}" srcId="{D812B6AF-A6F9-4944-89C2-EF81150BDDFB}" destId="{B399B1F1-1E12-44A7-B04E-031DE304FCDF}" srcOrd="1" destOrd="0" parTransId="{C4BD28FE-199F-43B2-A6A4-6ABB67E1CF3E}" sibTransId="{3B124F87-5B68-4761-9A74-F11EED4DB591}"/>
    <dgm:cxn modelId="{534D1801-F12A-4866-9C18-18EE43149CB4}" type="presOf" srcId="{304FCC4F-6B2D-4772-998B-3E444A2B9D33}" destId="{5801F441-8CCD-41B7-BB61-1F0A82402C55}" srcOrd="1" destOrd="0" presId="urn:microsoft.com/office/officeart/2009/3/layout/HorizontalOrganizationChart"/>
    <dgm:cxn modelId="{F4D91A7C-DCA0-4D89-95DE-A15477F3768B}" type="presOf" srcId="{1EFED697-82BC-40C4-AFCC-193FFCE6E201}" destId="{87852D17-59B4-4D2C-9910-62BD9B8F7D2F}" srcOrd="0" destOrd="0" presId="urn:microsoft.com/office/officeart/2009/3/layout/HorizontalOrganizationChart"/>
    <dgm:cxn modelId="{4F263155-8043-49EF-BFA0-E26BBFB7D201}" type="presOf" srcId="{C4BD28FE-199F-43B2-A6A4-6ABB67E1CF3E}" destId="{369E6574-0A28-4A46-9717-C5F04AEA9BD3}" srcOrd="0" destOrd="0" presId="urn:microsoft.com/office/officeart/2009/3/layout/HorizontalOrganizationChart"/>
    <dgm:cxn modelId="{2117ABB5-3891-400A-B54B-0A9FD0002FC2}" type="presOf" srcId="{11BAEA5F-4CFA-4224-A770-D2ECBA34675E}" destId="{BBA72DC3-7863-4CD8-9033-E01229293652}" srcOrd="0" destOrd="0" presId="urn:microsoft.com/office/officeart/2009/3/layout/HorizontalOrganizationChart"/>
    <dgm:cxn modelId="{F7D872F5-E206-4063-9CF0-DDE087037176}" type="presOf" srcId="{EEA18141-D8D0-414F-A1E9-3A7658DB8CCF}" destId="{46E1BE0A-91A9-4251-9164-CFAC496BBEA9}" srcOrd="0" destOrd="0" presId="urn:microsoft.com/office/officeart/2009/3/layout/HorizontalOrganizationChart"/>
    <dgm:cxn modelId="{A0090E5D-B0B0-4173-96C7-7E79CDFF8C9D}" srcId="{441BA2C7-119B-4C96-97ED-B2524FCFED93}" destId="{9306B75F-F80B-449F-BF01-508A2604BE56}" srcOrd="2" destOrd="0" parTransId="{8E7A3119-D785-49C4-9110-41D9399FC36B}" sibTransId="{28ADEABD-8099-4D57-81B8-84F7BFDC838B}"/>
    <dgm:cxn modelId="{2204FD65-71C0-4717-962D-97FC5FF922BB}" type="presOf" srcId="{666A61FD-B70D-4F97-9468-FFD1CF79C1AE}" destId="{65DE120B-88C5-44CE-BABC-6B0305FF5824}" srcOrd="1" destOrd="0" presId="urn:microsoft.com/office/officeart/2009/3/layout/HorizontalOrganizationChart"/>
    <dgm:cxn modelId="{3EBEEFCA-A987-46F5-BD32-B52F67A82294}" srcId="{47D044D3-7994-4278-B0C0-E840A0305FD4}" destId="{3E624242-7B6F-4E06-86EA-8F9991452342}" srcOrd="1" destOrd="0" parTransId="{08119533-556A-448A-BE3E-FA4A09C41BFA}" sibTransId="{B9148F8E-40EB-44DD-8744-68B5B8B5E7E8}"/>
    <dgm:cxn modelId="{1AC229DE-49B6-403C-A43B-7FC402BB5CDD}" type="presOf" srcId="{F2D70A02-034B-4F20-A3EA-57FBCFB62075}" destId="{2CDAC57B-0B6B-4F0C-A62F-A27410654C3B}" srcOrd="0" destOrd="0" presId="urn:microsoft.com/office/officeart/2009/3/layout/HorizontalOrganizationChart"/>
    <dgm:cxn modelId="{3878FB41-6665-4B4C-ADE8-358A657A62AB}" srcId="{78A578D8-9847-4557-B405-095CE6E16EA2}" destId="{635D878F-BFE0-4018-8BC3-4D8C916D9EC4}" srcOrd="1" destOrd="0" parTransId="{1CD34483-A46C-4575-BC3D-501472108FB2}" sibTransId="{496F6533-5831-4897-B7F7-1067CFEDB494}"/>
    <dgm:cxn modelId="{441810B3-1DE0-4C10-8A93-3A1C785597EC}" type="presOf" srcId="{3E624242-7B6F-4E06-86EA-8F9991452342}" destId="{CE3CA4FC-BEDD-4A76-B68B-25B133D87BBA}" srcOrd="0" destOrd="0" presId="urn:microsoft.com/office/officeart/2009/3/layout/HorizontalOrganizationChart"/>
    <dgm:cxn modelId="{94E27899-CD2B-4507-824D-0A43849D488E}" type="presOf" srcId="{E78C1268-854A-41D7-AE21-6D4216A6F519}" destId="{1CD8681B-2C70-497A-AB09-6E54C3955DF6}" srcOrd="0" destOrd="0" presId="urn:microsoft.com/office/officeart/2009/3/layout/HorizontalOrganizationChart"/>
    <dgm:cxn modelId="{907C01AD-AF0B-427F-9DCD-1B72BB2C00B3}" type="presOf" srcId="{80BA24B4-2167-45D8-BBF9-EA97C7EE46BB}" destId="{FA361513-F62E-49DA-93DA-BE6A637F7BC1}" srcOrd="0" destOrd="0" presId="urn:microsoft.com/office/officeart/2009/3/layout/HorizontalOrganizationChart"/>
    <dgm:cxn modelId="{2F59DD22-E989-4EA8-A426-7560D51E903C}" srcId="{2039CB5E-A742-4738-8563-BAA48139FD51}" destId="{666A61FD-B70D-4F97-9468-FFD1CF79C1AE}" srcOrd="0" destOrd="0" parTransId="{830B78CF-8ABA-4DFA-9C74-B14BD87CBFB6}" sibTransId="{9D342F2C-E670-41AE-A636-9AF0E1E000EA}"/>
    <dgm:cxn modelId="{C2A57C0A-57F5-406A-AE91-867B0007D117}" type="presOf" srcId="{B399B1F1-1E12-44A7-B04E-031DE304FCDF}" destId="{E325B1F3-569E-4A96-A022-211C86CC0370}" srcOrd="1" destOrd="0" presId="urn:microsoft.com/office/officeart/2009/3/layout/HorizontalOrganizationChart"/>
    <dgm:cxn modelId="{281FB423-0951-4521-80F6-F3EAFEEC1990}" srcId="{78A578D8-9847-4557-B405-095CE6E16EA2}" destId="{304FCC4F-6B2D-4772-998B-3E444A2B9D33}" srcOrd="0" destOrd="0" parTransId="{E78C1268-854A-41D7-AE21-6D4216A6F519}" sibTransId="{85503D40-03AC-40B7-A4A6-DD9455E3B221}"/>
    <dgm:cxn modelId="{696FD809-A39B-43A3-8D23-54DB3A1BB155}" srcId="{47D044D3-7994-4278-B0C0-E840A0305FD4}" destId="{E256A1C9-D741-4D4C-A0D1-14A82C4D1D0A}" srcOrd="2" destOrd="0" parTransId="{1EFED697-82BC-40C4-AFCC-193FFCE6E201}" sibTransId="{CC13F912-E1D1-422D-B6D0-51F4D5955B73}"/>
    <dgm:cxn modelId="{9CF000DA-6E53-428B-92B4-09B865202C29}" srcId="{D812B6AF-A6F9-4944-89C2-EF81150BDDFB}" destId="{6CB171F4-8513-48C5-BF71-26736AF091EE}" srcOrd="0" destOrd="0" parTransId="{EEA18141-D8D0-414F-A1E9-3A7658DB8CCF}" sibTransId="{9D16A131-318E-42D4-B232-FDA24F588741}"/>
    <dgm:cxn modelId="{4C89AAAE-A39C-46BD-AE69-61684B0908AE}" type="presOf" srcId="{FD474F8D-9F63-46AD-A698-D50538C3ECCD}" destId="{CC2FD21B-5968-4F16-847F-E722A9A72ED4}" srcOrd="1" destOrd="0" presId="urn:microsoft.com/office/officeart/2009/3/layout/HorizontalOrganizationChart"/>
    <dgm:cxn modelId="{85F92E1B-29A3-4025-8453-C48497EDD7C2}" srcId="{47D044D3-7994-4278-B0C0-E840A0305FD4}" destId="{CDEDF602-8815-4C1C-8AAF-F3A5615A3E73}" srcOrd="0" destOrd="0" parTransId="{8654D205-1FB8-424E-8637-881E8A0D3A40}" sibTransId="{CDCFEB2C-DB94-46B1-9A47-9C2443422741}"/>
    <dgm:cxn modelId="{34C7923C-E763-4AC2-AF27-51E57DB7B6B3}" type="presOf" srcId="{66599956-B867-41A3-8CCA-AD18AD4D1BEE}" destId="{B57A47B4-5DDD-4D3A-8B33-0E34919A8E23}" srcOrd="0" destOrd="0" presId="urn:microsoft.com/office/officeart/2009/3/layout/HorizontalOrganizationChart"/>
    <dgm:cxn modelId="{E55471BB-A052-4672-B1CE-9A37DB018331}" type="presOf" srcId="{304FCC4F-6B2D-4772-998B-3E444A2B9D33}" destId="{09D41CAA-39D6-452B-93FC-1C7D4EBAC202}" srcOrd="0" destOrd="0" presId="urn:microsoft.com/office/officeart/2009/3/layout/HorizontalOrganizationChart"/>
    <dgm:cxn modelId="{07F69F47-AA1F-40B5-8B9E-9372015BF2CE}" type="presOf" srcId="{3AFB4876-B3AA-4671-B998-3DA0201AB2BD}" destId="{32224E31-48EF-4CED-8CE9-BE8F07FD5744}" srcOrd="0" destOrd="0" presId="urn:microsoft.com/office/officeart/2009/3/layout/HorizontalOrganizationChart"/>
    <dgm:cxn modelId="{6585C66B-5002-4ECA-856B-0618A965AC1B}" type="presOf" srcId="{441BA2C7-119B-4C96-97ED-B2524FCFED93}" destId="{EC5144C9-5474-4B6E-B5E8-AE54E416504A}" srcOrd="1" destOrd="0" presId="urn:microsoft.com/office/officeart/2009/3/layout/HorizontalOrganizationChart"/>
    <dgm:cxn modelId="{DB06A417-FCED-4913-BFC0-51264120968E}" type="presOf" srcId="{8654D205-1FB8-424E-8637-881E8A0D3A40}" destId="{DFD48EAF-7BE0-4653-B9A4-C861325A7B58}" srcOrd="0" destOrd="0" presId="urn:microsoft.com/office/officeart/2009/3/layout/HorizontalOrganizationChart"/>
    <dgm:cxn modelId="{470E7CC4-C3CF-4CC2-B01B-6F47D5F8024E}" srcId="{441BA2C7-119B-4C96-97ED-B2524FCFED93}" destId="{3AFB4876-B3AA-4671-B998-3DA0201AB2BD}" srcOrd="1" destOrd="0" parTransId="{AB66235A-80E1-4271-BA3E-7C3A5B86FED7}" sibTransId="{C746E049-6DC6-484D-BFFC-4B6F2549271B}"/>
    <dgm:cxn modelId="{EDAD283E-7922-4779-8564-75F33DD2319B}" type="presOf" srcId="{3D539A7B-1628-4D6C-8872-0624C0FDD3E9}" destId="{82F0EFC0-0DA8-4506-9C8C-57957A4FABD1}" srcOrd="0" destOrd="0" presId="urn:microsoft.com/office/officeart/2009/3/layout/HorizontalOrganizationChart"/>
    <dgm:cxn modelId="{BD221B94-5200-4FC5-8CF4-8C233F75BC7D}" type="presOf" srcId="{CDEDF602-8815-4C1C-8AAF-F3A5615A3E73}" destId="{95E40AA8-D751-49E8-A1CB-962CBEA36276}" srcOrd="1" destOrd="0" presId="urn:microsoft.com/office/officeart/2009/3/layout/HorizontalOrganizationChart"/>
    <dgm:cxn modelId="{B03E777D-3A20-443C-AE74-FCA033EB8269}" type="presOf" srcId="{3D539A7B-1628-4D6C-8872-0624C0FDD3E9}" destId="{84591155-F459-4066-9DFC-0153FF28C465}" srcOrd="1" destOrd="0" presId="urn:microsoft.com/office/officeart/2009/3/layout/HorizontalOrganizationChart"/>
    <dgm:cxn modelId="{527284E6-0B46-4808-A3D6-4F4A245497D6}" type="presOf" srcId="{17C696EA-E80B-44FA-BA1A-DC11AB00A424}" destId="{6612E779-7FDD-44D1-906B-605163FED7B2}" srcOrd="0" destOrd="0" presId="urn:microsoft.com/office/officeart/2009/3/layout/HorizontalOrganizationChart"/>
    <dgm:cxn modelId="{7C73BB28-057E-43B4-9D64-E969DE7E2C0E}" srcId="{666A61FD-B70D-4F97-9468-FFD1CF79C1AE}" destId="{D812B6AF-A6F9-4944-89C2-EF81150BDDFB}" srcOrd="1" destOrd="0" parTransId="{80BA24B4-2167-45D8-BBF9-EA97C7EE46BB}" sibTransId="{017C648B-6A31-4D02-92B2-5CA4D3838A60}"/>
    <dgm:cxn modelId="{4F26102E-2013-4B03-8621-397BC3D39532}" srcId="{441BA2C7-119B-4C96-97ED-B2524FCFED93}" destId="{3D539A7B-1628-4D6C-8872-0624C0FDD3E9}" srcOrd="0" destOrd="0" parTransId="{23142C9D-8023-4624-A61A-9ADD855A1D83}" sibTransId="{35C2687B-3BD4-466F-9E50-BB15BED09776}"/>
    <dgm:cxn modelId="{4D61C2D2-D64A-4500-B466-0BBF49A8CE89}" type="presOf" srcId="{47D044D3-7994-4278-B0C0-E840A0305FD4}" destId="{080B58F8-110B-449D-A803-AB1FF27C3CE0}" srcOrd="0" destOrd="0" presId="urn:microsoft.com/office/officeart/2009/3/layout/HorizontalOrganizationChart"/>
    <dgm:cxn modelId="{3642E18D-A9F0-435F-9AC4-EDA8568EA4CC}" srcId="{666A61FD-B70D-4F97-9468-FFD1CF79C1AE}" destId="{FD474F8D-9F63-46AD-A698-D50538C3ECCD}" srcOrd="2" destOrd="0" parTransId="{9D4E3C4F-0E49-4AFB-8904-9D47E2FF5E51}" sibTransId="{7FAB7B57-3CC2-4ADA-BA75-2250BDD3A150}"/>
    <dgm:cxn modelId="{0087D9F4-E8FA-49E5-A1E1-C32C4F36F983}" type="presOf" srcId="{9306B75F-F80B-449F-BF01-508A2604BE56}" destId="{8C8F60C1-9950-47E9-88A1-61723255CFCA}" srcOrd="0" destOrd="0" presId="urn:microsoft.com/office/officeart/2009/3/layout/HorizontalOrganizationChart"/>
    <dgm:cxn modelId="{61A3E2C0-2649-4073-A75F-3CD287398F47}" type="presOf" srcId="{6CB171F4-8513-48C5-BF71-26736AF091EE}" destId="{E49046EB-EE0F-4839-81CE-DE3F8CA68F2B}" srcOrd="0" destOrd="0" presId="urn:microsoft.com/office/officeart/2009/3/layout/HorizontalOrganizationChart"/>
    <dgm:cxn modelId="{1E716CE8-E949-4B32-8C5B-1137301EA80F}" type="presOf" srcId="{AB66235A-80E1-4271-BA3E-7C3A5B86FED7}" destId="{8095F2AC-E0AC-4892-83BD-210E3EDAB54E}" srcOrd="0" destOrd="0" presId="urn:microsoft.com/office/officeart/2009/3/layout/HorizontalOrganizationChart"/>
    <dgm:cxn modelId="{55800A47-D1CD-4975-B107-79B153863BBB}" type="presOf" srcId="{9D4E3C4F-0E49-4AFB-8904-9D47E2FF5E51}" destId="{DF32A6F3-820B-40E6-8C54-57F907748E48}" srcOrd="0" destOrd="0" presId="urn:microsoft.com/office/officeart/2009/3/layout/HorizontalOrganizationChart"/>
    <dgm:cxn modelId="{3452EF20-89DE-4178-B4CC-A76872D396E5}" type="presOf" srcId="{2039CB5E-A742-4738-8563-BAA48139FD51}" destId="{D3529256-732A-4BA4-BC64-C5E150BB4C95}" srcOrd="0" destOrd="0" presId="urn:microsoft.com/office/officeart/2009/3/layout/HorizontalOrganizationChart"/>
    <dgm:cxn modelId="{C300A8C0-6C17-4020-80BC-45E7C5354B7F}" type="presOf" srcId="{D812B6AF-A6F9-4944-89C2-EF81150BDDFB}" destId="{77A9C005-44C1-4A10-A04D-DAA322EAC72F}" srcOrd="1" destOrd="0" presId="urn:microsoft.com/office/officeart/2009/3/layout/HorizontalOrganizationChart"/>
    <dgm:cxn modelId="{A82CE228-1DF1-4FBD-B6CD-E303015E2529}" type="presOf" srcId="{78A578D8-9847-4557-B405-095CE6E16EA2}" destId="{E388A446-2DDE-4EE4-A24A-09E249253158}" srcOrd="1" destOrd="0" presId="urn:microsoft.com/office/officeart/2009/3/layout/HorizontalOrganizationChart"/>
    <dgm:cxn modelId="{56541E90-BF71-4AF2-B320-02CF9F02F9E5}" type="presOf" srcId="{47D044D3-7994-4278-B0C0-E840A0305FD4}" destId="{DBABB3D7-F9F7-4E65-A4BF-90000F0F48A6}" srcOrd="1" destOrd="0" presId="urn:microsoft.com/office/officeart/2009/3/layout/HorizontalOrganizationChart"/>
    <dgm:cxn modelId="{D2D9237A-5DC0-4C05-B807-B38825491878}" srcId="{666A61FD-B70D-4F97-9468-FFD1CF79C1AE}" destId="{78A578D8-9847-4557-B405-095CE6E16EA2}" srcOrd="0" destOrd="0" parTransId="{0030D303-A633-49F2-8C97-F0E2B2E90BCB}" sibTransId="{1EF062BE-D039-41F6-B839-D5FB394AF96A}"/>
    <dgm:cxn modelId="{262E51DF-1329-4F30-A53D-2F2886524B69}" type="presOf" srcId="{D812B6AF-A6F9-4944-89C2-EF81150BDDFB}" destId="{BD5E21A8-91A5-49B0-81BC-09EE213F4B4A}" srcOrd="0" destOrd="0" presId="urn:microsoft.com/office/officeart/2009/3/layout/HorizontalOrganizationChart"/>
    <dgm:cxn modelId="{EC88063C-30EF-4327-B539-D6FA5A4F49A3}" type="presOf" srcId="{66599956-B867-41A3-8CCA-AD18AD4D1BEE}" destId="{ED5BFB3D-FDD7-4B0F-A3AE-71D4E9B5ABB2}" srcOrd="1" destOrd="0" presId="urn:microsoft.com/office/officeart/2009/3/layout/HorizontalOrganizationChart"/>
    <dgm:cxn modelId="{C2EDBC0A-4D8E-4091-A8F0-281D185818A9}" type="presOf" srcId="{635D878F-BFE0-4018-8BC3-4D8C916D9EC4}" destId="{E8135219-6356-438E-8663-FF211F85FDAE}" srcOrd="0" destOrd="0" presId="urn:microsoft.com/office/officeart/2009/3/layout/HorizontalOrganizationChart"/>
    <dgm:cxn modelId="{520C2A45-885E-4B93-86C4-E49F7A38BAD0}" type="presOf" srcId="{6CB171F4-8513-48C5-BF71-26736AF091EE}" destId="{73327E7E-C580-479B-8488-0A44E1D9144A}" srcOrd="1" destOrd="0" presId="urn:microsoft.com/office/officeart/2009/3/layout/HorizontalOrganizationChart"/>
    <dgm:cxn modelId="{E62D43FD-9E5E-45AD-BAF4-E1900D7293E7}" type="presOf" srcId="{635D878F-BFE0-4018-8BC3-4D8C916D9EC4}" destId="{9A5DFCB3-9236-4DAE-970A-065E3AC75492}" srcOrd="1" destOrd="0" presId="urn:microsoft.com/office/officeart/2009/3/layout/HorizontalOrganizationChart"/>
    <dgm:cxn modelId="{F64B3E55-5289-4F86-972D-464DD63B7398}" type="presOf" srcId="{B2AEC0E9-58E9-4780-A66B-D56F02C5D3D3}" destId="{DC896317-ADE6-4025-B468-5B8DF2C18D35}" srcOrd="0" destOrd="0" presId="urn:microsoft.com/office/officeart/2009/3/layout/HorizontalOrganizationChart"/>
    <dgm:cxn modelId="{B808E8DC-3E00-4FAE-B9AA-B40C3FE2F055}" type="presOf" srcId="{666A61FD-B70D-4F97-9468-FFD1CF79C1AE}" destId="{87275AB6-B068-40FF-8B27-7BFC4D441145}" srcOrd="0" destOrd="0" presId="urn:microsoft.com/office/officeart/2009/3/layout/HorizontalOrganizationChart"/>
    <dgm:cxn modelId="{2BE7940F-DF71-450F-986C-5C10E2E7E0E2}" type="presOf" srcId="{E256A1C9-D741-4D4C-A0D1-14A82C4D1D0A}" destId="{704A8B79-7984-4BC0-929C-F4AAA67948AB}" srcOrd="0" destOrd="0" presId="urn:microsoft.com/office/officeart/2009/3/layout/HorizontalOrganizationChart"/>
    <dgm:cxn modelId="{3D14CB86-5F69-454B-8043-476E125DB30E}" type="presOf" srcId="{1CD34483-A46C-4575-BC3D-501472108FB2}" destId="{2A9C1F32-7DC0-4040-A982-E93F544037D3}" srcOrd="0" destOrd="0" presId="urn:microsoft.com/office/officeart/2009/3/layout/HorizontalOrganizationChart"/>
    <dgm:cxn modelId="{31F34128-B9FC-4AEF-AAF3-B02918309CF7}" type="presOf" srcId="{CDEDF602-8815-4C1C-8AAF-F3A5615A3E73}" destId="{0FCFF0B6-684A-47CA-BA4D-12EAA4304C5A}" srcOrd="0" destOrd="0" presId="urn:microsoft.com/office/officeart/2009/3/layout/HorizontalOrganizationChart"/>
    <dgm:cxn modelId="{2FA6788E-1A5C-4BF9-9CAD-8963A410B94C}" type="presOf" srcId="{08119533-556A-448A-BE3E-FA4A09C41BFA}" destId="{316D528C-FF9A-4D40-B46F-C2A1C6A07C75}" srcOrd="0" destOrd="0" presId="urn:microsoft.com/office/officeart/2009/3/layout/HorizontalOrganizationChart"/>
    <dgm:cxn modelId="{163578C3-161B-4C8A-9A41-66A6BAF73368}" type="presOf" srcId="{F2D70A02-034B-4F20-A3EA-57FBCFB62075}" destId="{D89A36AA-1916-4B07-A599-DBA3D1CD12AE}" srcOrd="1" destOrd="0" presId="urn:microsoft.com/office/officeart/2009/3/layout/HorizontalOrganizationChart"/>
    <dgm:cxn modelId="{B857A8F6-8C2D-4A0D-B145-E1679B75CCE8}" type="presOf" srcId="{B399B1F1-1E12-44A7-B04E-031DE304FCDF}" destId="{0A206B02-F17C-4BF9-9E00-2DC934A4FC8B}" srcOrd="0" destOrd="0" presId="urn:microsoft.com/office/officeart/2009/3/layout/HorizontalOrganizationChart"/>
    <dgm:cxn modelId="{493D25B3-9BF7-4878-8430-D986ED267D0D}" type="presOf" srcId="{9306B75F-F80B-449F-BF01-508A2604BE56}" destId="{A297AF37-8D19-4598-ADEA-A52449815351}" srcOrd="1" destOrd="0" presId="urn:microsoft.com/office/officeart/2009/3/layout/HorizontalOrganizationChart"/>
    <dgm:cxn modelId="{CCE59A40-6753-4459-B399-AA42F4CB5F91}" srcId="{47D044D3-7994-4278-B0C0-E840A0305FD4}" destId="{F2D70A02-034B-4F20-A3EA-57FBCFB62075}" srcOrd="3" destOrd="0" parTransId="{B2AEC0E9-58E9-4780-A66B-D56F02C5D3D3}" sibTransId="{B75C8294-01C1-4220-8B32-ED8FEB3CCE73}"/>
    <dgm:cxn modelId="{AE0F16DF-CEBE-422B-AAD1-4CDF8934F9DD}" type="presOf" srcId="{78A578D8-9847-4557-B405-095CE6E16EA2}" destId="{DB79836F-1A28-4396-8083-A2405C89EB16}" srcOrd="0" destOrd="0" presId="urn:microsoft.com/office/officeart/2009/3/layout/HorizontalOrganizationChart"/>
    <dgm:cxn modelId="{EA30EAD1-F6A0-4382-9F59-4058A64A1BAD}" type="presOf" srcId="{E256A1C9-D741-4D4C-A0D1-14A82C4D1D0A}" destId="{0C45B38B-8A3C-41C6-A9F9-9C42C46C4BF0}" srcOrd="1" destOrd="0" presId="urn:microsoft.com/office/officeart/2009/3/layout/HorizontalOrganizationChart"/>
    <dgm:cxn modelId="{9A148D86-5EAA-40B6-BCB9-22425B2723E7}" srcId="{FD474F8D-9F63-46AD-A698-D50538C3ECCD}" destId="{47D044D3-7994-4278-B0C0-E840A0305FD4}" srcOrd="1" destOrd="0" parTransId="{11BAEA5F-4CFA-4224-A770-D2ECBA34675E}" sibTransId="{C3DADAB8-C2D6-412C-9977-5143EDF58B30}"/>
    <dgm:cxn modelId="{56C18A51-E56A-4441-938E-EDD44D7647F7}" type="presOf" srcId="{8E7A3119-D785-49C4-9110-41D9399FC36B}" destId="{89CCA93B-C357-4DB8-9670-1D94D6CF66D2}" srcOrd="0" destOrd="0" presId="urn:microsoft.com/office/officeart/2009/3/layout/HorizontalOrganizationChart"/>
    <dgm:cxn modelId="{93E319F7-233D-496A-8B94-C0CDB71FBFBF}" type="presOf" srcId="{B8809132-6E26-40BE-9589-E9584448409D}" destId="{F260F608-4703-4911-ADEC-5FF7034ABCE6}" srcOrd="0" destOrd="0" presId="urn:microsoft.com/office/officeart/2009/3/layout/HorizontalOrganizationChart"/>
    <dgm:cxn modelId="{7511D5B6-3EC7-4122-8CC2-2CD1CFF1CAA8}" srcId="{FD474F8D-9F63-46AD-A698-D50538C3ECCD}" destId="{66599956-B867-41A3-8CCA-AD18AD4D1BEE}" srcOrd="0" destOrd="0" parTransId="{17C696EA-E80B-44FA-BA1A-DC11AB00A424}" sibTransId="{FC793EBC-895B-4A3E-A02A-DE6FDD440943}"/>
    <dgm:cxn modelId="{73B8C011-FF26-4AE4-A4A5-505612680729}" type="presOf" srcId="{3AFB4876-B3AA-4671-B998-3DA0201AB2BD}" destId="{81F4A8B0-BA16-4FB7-B15A-C0247525644D}" srcOrd="1" destOrd="0" presId="urn:microsoft.com/office/officeart/2009/3/layout/HorizontalOrganizationChart"/>
    <dgm:cxn modelId="{D8851A8D-783E-40C8-A3BC-5473FD528540}" type="presOf" srcId="{FD474F8D-9F63-46AD-A698-D50538C3ECCD}" destId="{4D2735A7-0864-484B-B24D-76AF118923C9}" srcOrd="0" destOrd="0" presId="urn:microsoft.com/office/officeart/2009/3/layout/HorizontalOrganizationChart"/>
    <dgm:cxn modelId="{3D399E4F-CC2E-4C84-8269-98ED2EE2FD00}" type="presParOf" srcId="{D3529256-732A-4BA4-BC64-C5E150BB4C95}" destId="{4B512A31-DA74-482A-BFC9-94192F1B0F25}" srcOrd="0" destOrd="0" presId="urn:microsoft.com/office/officeart/2009/3/layout/HorizontalOrganizationChart"/>
    <dgm:cxn modelId="{0AF64E78-E98B-4250-B3B2-9230985DCCDC}" type="presParOf" srcId="{4B512A31-DA74-482A-BFC9-94192F1B0F25}" destId="{EEF1B805-64F4-4CBB-9403-5E67B09B4259}" srcOrd="0" destOrd="0" presId="urn:microsoft.com/office/officeart/2009/3/layout/HorizontalOrganizationChart"/>
    <dgm:cxn modelId="{AA6CE185-D684-4EFC-A529-59D6B728D7AB}" type="presParOf" srcId="{EEF1B805-64F4-4CBB-9403-5E67B09B4259}" destId="{87275AB6-B068-40FF-8B27-7BFC4D441145}" srcOrd="0" destOrd="0" presId="urn:microsoft.com/office/officeart/2009/3/layout/HorizontalOrganizationChart"/>
    <dgm:cxn modelId="{B819A23A-6354-438C-A540-130D42CA4B45}" type="presParOf" srcId="{EEF1B805-64F4-4CBB-9403-5E67B09B4259}" destId="{65DE120B-88C5-44CE-BABC-6B0305FF5824}" srcOrd="1" destOrd="0" presId="urn:microsoft.com/office/officeart/2009/3/layout/HorizontalOrganizationChart"/>
    <dgm:cxn modelId="{95C2D39D-0454-4E47-957D-F493CE457EE4}" type="presParOf" srcId="{4B512A31-DA74-482A-BFC9-94192F1B0F25}" destId="{93038BED-6B51-4121-8FE3-ADEE32C03420}" srcOrd="1" destOrd="0" presId="urn:microsoft.com/office/officeart/2009/3/layout/HorizontalOrganizationChart"/>
    <dgm:cxn modelId="{9D92626F-7883-426A-8596-290032885A7F}" type="presParOf" srcId="{93038BED-6B51-4121-8FE3-ADEE32C03420}" destId="{9F6AA8CD-28D3-49A1-A507-440B8CA11220}" srcOrd="0" destOrd="0" presId="urn:microsoft.com/office/officeart/2009/3/layout/HorizontalOrganizationChart"/>
    <dgm:cxn modelId="{AEFFBB04-4737-4152-A25C-7CA532D606D6}" type="presParOf" srcId="{93038BED-6B51-4121-8FE3-ADEE32C03420}" destId="{B85EFD0E-9804-4617-A8ED-8912F50FE92A}" srcOrd="1" destOrd="0" presId="urn:microsoft.com/office/officeart/2009/3/layout/HorizontalOrganizationChart"/>
    <dgm:cxn modelId="{E602B322-BCA6-40C8-BC86-7EEAD903384A}" type="presParOf" srcId="{B85EFD0E-9804-4617-A8ED-8912F50FE92A}" destId="{79C62451-3DD6-4527-9EBD-17475CD4B805}" srcOrd="0" destOrd="0" presId="urn:microsoft.com/office/officeart/2009/3/layout/HorizontalOrganizationChart"/>
    <dgm:cxn modelId="{31A7D21E-1DBE-492A-9BED-74698BD24C13}" type="presParOf" srcId="{79C62451-3DD6-4527-9EBD-17475CD4B805}" destId="{DB79836F-1A28-4396-8083-A2405C89EB16}" srcOrd="0" destOrd="0" presId="urn:microsoft.com/office/officeart/2009/3/layout/HorizontalOrganizationChart"/>
    <dgm:cxn modelId="{35D84F87-2EA9-4FBA-AE17-68FE0A50949C}" type="presParOf" srcId="{79C62451-3DD6-4527-9EBD-17475CD4B805}" destId="{E388A446-2DDE-4EE4-A24A-09E249253158}" srcOrd="1" destOrd="0" presId="urn:microsoft.com/office/officeart/2009/3/layout/HorizontalOrganizationChart"/>
    <dgm:cxn modelId="{E3849D74-45D0-43D7-9BDC-3BC13833DD8E}" type="presParOf" srcId="{B85EFD0E-9804-4617-A8ED-8912F50FE92A}" destId="{59094202-44FA-4A00-A1B2-6D7AD7AF3141}" srcOrd="1" destOrd="0" presId="urn:microsoft.com/office/officeart/2009/3/layout/HorizontalOrganizationChart"/>
    <dgm:cxn modelId="{3DE81E9B-B9B4-434F-A4BC-5B92DB20C4B8}" type="presParOf" srcId="{59094202-44FA-4A00-A1B2-6D7AD7AF3141}" destId="{1CD8681B-2C70-497A-AB09-6E54C3955DF6}" srcOrd="0" destOrd="0" presId="urn:microsoft.com/office/officeart/2009/3/layout/HorizontalOrganizationChart"/>
    <dgm:cxn modelId="{FAFD7ADC-0885-4A12-BE96-371DFEBBF250}" type="presParOf" srcId="{59094202-44FA-4A00-A1B2-6D7AD7AF3141}" destId="{728784AC-A1CC-4041-983E-CEF1469B0CD1}" srcOrd="1" destOrd="0" presId="urn:microsoft.com/office/officeart/2009/3/layout/HorizontalOrganizationChart"/>
    <dgm:cxn modelId="{4E606B24-38A2-4CA2-8B01-F4E8A8F1C274}" type="presParOf" srcId="{728784AC-A1CC-4041-983E-CEF1469B0CD1}" destId="{C68D6D5D-3161-45FD-A6F1-C148CFF8A9CC}" srcOrd="0" destOrd="0" presId="urn:microsoft.com/office/officeart/2009/3/layout/HorizontalOrganizationChart"/>
    <dgm:cxn modelId="{7F91BB56-2CF7-424A-A61D-E597530579B9}" type="presParOf" srcId="{C68D6D5D-3161-45FD-A6F1-C148CFF8A9CC}" destId="{09D41CAA-39D6-452B-93FC-1C7D4EBAC202}" srcOrd="0" destOrd="0" presId="urn:microsoft.com/office/officeart/2009/3/layout/HorizontalOrganizationChart"/>
    <dgm:cxn modelId="{2AF01419-C005-4A50-AB24-87804B3FAAD8}" type="presParOf" srcId="{C68D6D5D-3161-45FD-A6F1-C148CFF8A9CC}" destId="{5801F441-8CCD-41B7-BB61-1F0A82402C55}" srcOrd="1" destOrd="0" presId="urn:microsoft.com/office/officeart/2009/3/layout/HorizontalOrganizationChart"/>
    <dgm:cxn modelId="{0A6CB436-01D8-4B6E-B2FB-A2D3AD389BF1}" type="presParOf" srcId="{728784AC-A1CC-4041-983E-CEF1469B0CD1}" destId="{A61757D5-BB7E-40F1-BB51-7BE242D0B98C}" srcOrd="1" destOrd="0" presId="urn:microsoft.com/office/officeart/2009/3/layout/HorizontalOrganizationChart"/>
    <dgm:cxn modelId="{8293B74F-2C15-4E0E-BD04-BE537A34334C}" type="presParOf" srcId="{728784AC-A1CC-4041-983E-CEF1469B0CD1}" destId="{C3E30407-51B7-4E52-A340-BE2CD8CD3F83}" srcOrd="2" destOrd="0" presId="urn:microsoft.com/office/officeart/2009/3/layout/HorizontalOrganizationChart"/>
    <dgm:cxn modelId="{BC6DB77D-7241-4696-9A9A-4760E6201B1B}" type="presParOf" srcId="{59094202-44FA-4A00-A1B2-6D7AD7AF3141}" destId="{2A9C1F32-7DC0-4040-A982-E93F544037D3}" srcOrd="2" destOrd="0" presId="urn:microsoft.com/office/officeart/2009/3/layout/HorizontalOrganizationChart"/>
    <dgm:cxn modelId="{9DE41B91-5968-45A0-B709-0418B9AE9A72}" type="presParOf" srcId="{59094202-44FA-4A00-A1B2-6D7AD7AF3141}" destId="{F24B9C4B-9FDD-49AE-BA63-F343DB37663B}" srcOrd="3" destOrd="0" presId="urn:microsoft.com/office/officeart/2009/3/layout/HorizontalOrganizationChart"/>
    <dgm:cxn modelId="{05D11AC7-773C-4638-864C-02A3199E516B}" type="presParOf" srcId="{F24B9C4B-9FDD-49AE-BA63-F343DB37663B}" destId="{4B4E48A7-D88E-4EE2-B2F8-2354B713A776}" srcOrd="0" destOrd="0" presId="urn:microsoft.com/office/officeart/2009/3/layout/HorizontalOrganizationChart"/>
    <dgm:cxn modelId="{2AEEFC3C-68FF-4F59-9A4A-C0758C2E39C6}" type="presParOf" srcId="{4B4E48A7-D88E-4EE2-B2F8-2354B713A776}" destId="{E8135219-6356-438E-8663-FF211F85FDAE}" srcOrd="0" destOrd="0" presId="urn:microsoft.com/office/officeart/2009/3/layout/HorizontalOrganizationChart"/>
    <dgm:cxn modelId="{03E2FE13-AE7F-4133-9665-0FB247423963}" type="presParOf" srcId="{4B4E48A7-D88E-4EE2-B2F8-2354B713A776}" destId="{9A5DFCB3-9236-4DAE-970A-065E3AC75492}" srcOrd="1" destOrd="0" presId="urn:microsoft.com/office/officeart/2009/3/layout/HorizontalOrganizationChart"/>
    <dgm:cxn modelId="{A8878320-8297-4F25-B8C9-5BBCDF371C75}" type="presParOf" srcId="{F24B9C4B-9FDD-49AE-BA63-F343DB37663B}" destId="{9FE2DBAF-B874-4B49-96EF-191225B45857}" srcOrd="1" destOrd="0" presId="urn:microsoft.com/office/officeart/2009/3/layout/HorizontalOrganizationChart"/>
    <dgm:cxn modelId="{DEE604C6-774B-4DCE-B09E-25128B45C6A3}" type="presParOf" srcId="{F24B9C4B-9FDD-49AE-BA63-F343DB37663B}" destId="{F40C77A6-C13E-40BF-BC60-85FF6D49F59C}" srcOrd="2" destOrd="0" presId="urn:microsoft.com/office/officeart/2009/3/layout/HorizontalOrganizationChart"/>
    <dgm:cxn modelId="{6DEC6A93-2AEB-463D-8FFD-0884FD65F562}" type="presParOf" srcId="{B85EFD0E-9804-4617-A8ED-8912F50FE92A}" destId="{78E390A8-E1FC-41E5-BFD2-6B0B00604E4B}" srcOrd="2" destOrd="0" presId="urn:microsoft.com/office/officeart/2009/3/layout/HorizontalOrganizationChart"/>
    <dgm:cxn modelId="{F0B32B98-C22D-42CF-8164-350CB6AC540F}" type="presParOf" srcId="{93038BED-6B51-4121-8FE3-ADEE32C03420}" destId="{FA361513-F62E-49DA-93DA-BE6A637F7BC1}" srcOrd="2" destOrd="0" presId="urn:microsoft.com/office/officeart/2009/3/layout/HorizontalOrganizationChart"/>
    <dgm:cxn modelId="{0E8E2E11-B711-4674-9E22-281CFF331D33}" type="presParOf" srcId="{93038BED-6B51-4121-8FE3-ADEE32C03420}" destId="{8687F397-CA76-4389-89B1-77CFF725131A}" srcOrd="3" destOrd="0" presId="urn:microsoft.com/office/officeart/2009/3/layout/HorizontalOrganizationChart"/>
    <dgm:cxn modelId="{0F10403D-CB82-49E4-B7A9-7D5607E53B5E}" type="presParOf" srcId="{8687F397-CA76-4389-89B1-77CFF725131A}" destId="{F3D00A0D-41E7-40D6-A8D5-7FEE5DBFABA4}" srcOrd="0" destOrd="0" presId="urn:microsoft.com/office/officeart/2009/3/layout/HorizontalOrganizationChart"/>
    <dgm:cxn modelId="{EA0FE9E0-DFC6-4851-AEF0-F5ADE6CC5EC2}" type="presParOf" srcId="{F3D00A0D-41E7-40D6-A8D5-7FEE5DBFABA4}" destId="{BD5E21A8-91A5-49B0-81BC-09EE213F4B4A}" srcOrd="0" destOrd="0" presId="urn:microsoft.com/office/officeart/2009/3/layout/HorizontalOrganizationChart"/>
    <dgm:cxn modelId="{8F00CD19-D747-40B3-ABED-DB18961DDE27}" type="presParOf" srcId="{F3D00A0D-41E7-40D6-A8D5-7FEE5DBFABA4}" destId="{77A9C005-44C1-4A10-A04D-DAA322EAC72F}" srcOrd="1" destOrd="0" presId="urn:microsoft.com/office/officeart/2009/3/layout/HorizontalOrganizationChart"/>
    <dgm:cxn modelId="{C2557CC7-72E6-400E-987D-F969F24A02A1}" type="presParOf" srcId="{8687F397-CA76-4389-89B1-77CFF725131A}" destId="{4246E143-A841-4E30-AA05-5DFFB4A46D51}" srcOrd="1" destOrd="0" presId="urn:microsoft.com/office/officeart/2009/3/layout/HorizontalOrganizationChart"/>
    <dgm:cxn modelId="{FED59650-8F67-4767-91A0-5AC478F6CEC2}" type="presParOf" srcId="{4246E143-A841-4E30-AA05-5DFFB4A46D51}" destId="{46E1BE0A-91A9-4251-9164-CFAC496BBEA9}" srcOrd="0" destOrd="0" presId="urn:microsoft.com/office/officeart/2009/3/layout/HorizontalOrganizationChart"/>
    <dgm:cxn modelId="{6462A9F4-C422-44FE-92AB-D7E7B38DDCC2}" type="presParOf" srcId="{4246E143-A841-4E30-AA05-5DFFB4A46D51}" destId="{85F981D4-00E3-42D1-8CD0-31DB4F4136E2}" srcOrd="1" destOrd="0" presId="urn:microsoft.com/office/officeart/2009/3/layout/HorizontalOrganizationChart"/>
    <dgm:cxn modelId="{89F90CBF-3C2A-42CA-8E06-7D46923A81F4}" type="presParOf" srcId="{85F981D4-00E3-42D1-8CD0-31DB4F4136E2}" destId="{3EB0F2C6-D9A9-4A81-BF13-626083824F43}" srcOrd="0" destOrd="0" presId="urn:microsoft.com/office/officeart/2009/3/layout/HorizontalOrganizationChart"/>
    <dgm:cxn modelId="{9E376BD8-A347-4CD7-AD8A-EC3C65875431}" type="presParOf" srcId="{3EB0F2C6-D9A9-4A81-BF13-626083824F43}" destId="{E49046EB-EE0F-4839-81CE-DE3F8CA68F2B}" srcOrd="0" destOrd="0" presId="urn:microsoft.com/office/officeart/2009/3/layout/HorizontalOrganizationChart"/>
    <dgm:cxn modelId="{69190F51-8E05-4D83-B09E-9D55A14151C4}" type="presParOf" srcId="{3EB0F2C6-D9A9-4A81-BF13-626083824F43}" destId="{73327E7E-C580-479B-8488-0A44E1D9144A}" srcOrd="1" destOrd="0" presId="urn:microsoft.com/office/officeart/2009/3/layout/HorizontalOrganizationChart"/>
    <dgm:cxn modelId="{9C5E8DBA-08B6-457C-BEAE-778253A09729}" type="presParOf" srcId="{85F981D4-00E3-42D1-8CD0-31DB4F4136E2}" destId="{1B32C2B5-819B-460D-9CA9-395BBB75A4A3}" srcOrd="1" destOrd="0" presId="urn:microsoft.com/office/officeart/2009/3/layout/HorizontalOrganizationChart"/>
    <dgm:cxn modelId="{961B1C39-5485-4995-89FE-AB397A02D56E}" type="presParOf" srcId="{85F981D4-00E3-42D1-8CD0-31DB4F4136E2}" destId="{4246DE35-083E-4863-93BB-C261647A3394}" srcOrd="2" destOrd="0" presId="urn:microsoft.com/office/officeart/2009/3/layout/HorizontalOrganizationChart"/>
    <dgm:cxn modelId="{DBD8B130-BA2E-4D60-B28B-D18E20F7E354}" type="presParOf" srcId="{4246E143-A841-4E30-AA05-5DFFB4A46D51}" destId="{369E6574-0A28-4A46-9717-C5F04AEA9BD3}" srcOrd="2" destOrd="0" presId="urn:microsoft.com/office/officeart/2009/3/layout/HorizontalOrganizationChart"/>
    <dgm:cxn modelId="{D87A353C-238C-45FC-B9FC-584796EB5636}" type="presParOf" srcId="{4246E143-A841-4E30-AA05-5DFFB4A46D51}" destId="{77AAB891-3055-4A99-9571-3D23C04F7F0E}" srcOrd="3" destOrd="0" presId="urn:microsoft.com/office/officeart/2009/3/layout/HorizontalOrganizationChart"/>
    <dgm:cxn modelId="{AB5D3D3A-9A0A-4ADF-9556-C6310CB9DE1A}" type="presParOf" srcId="{77AAB891-3055-4A99-9571-3D23C04F7F0E}" destId="{34DBB126-CE8D-4429-B549-1E76B9E74994}" srcOrd="0" destOrd="0" presId="urn:microsoft.com/office/officeart/2009/3/layout/HorizontalOrganizationChart"/>
    <dgm:cxn modelId="{19860FA2-BA7C-41E1-88A2-3729AEE32364}" type="presParOf" srcId="{34DBB126-CE8D-4429-B549-1E76B9E74994}" destId="{0A206B02-F17C-4BF9-9E00-2DC934A4FC8B}" srcOrd="0" destOrd="0" presId="urn:microsoft.com/office/officeart/2009/3/layout/HorizontalOrganizationChart"/>
    <dgm:cxn modelId="{54CD2854-EF77-4AD4-87DF-B416FA787058}" type="presParOf" srcId="{34DBB126-CE8D-4429-B549-1E76B9E74994}" destId="{E325B1F3-569E-4A96-A022-211C86CC0370}" srcOrd="1" destOrd="0" presId="urn:microsoft.com/office/officeart/2009/3/layout/HorizontalOrganizationChart"/>
    <dgm:cxn modelId="{FD5E9527-7DD4-4EF2-855B-F6AB5C1571CB}" type="presParOf" srcId="{77AAB891-3055-4A99-9571-3D23C04F7F0E}" destId="{8734292B-5F1A-4011-956E-F428844282B4}" srcOrd="1" destOrd="0" presId="urn:microsoft.com/office/officeart/2009/3/layout/HorizontalOrganizationChart"/>
    <dgm:cxn modelId="{05B3B26E-3A56-4A66-BF8A-F71905F50533}" type="presParOf" srcId="{77AAB891-3055-4A99-9571-3D23C04F7F0E}" destId="{DD467003-71BC-424B-802C-5EE35DA7BA9C}" srcOrd="2" destOrd="0" presId="urn:microsoft.com/office/officeart/2009/3/layout/HorizontalOrganizationChart"/>
    <dgm:cxn modelId="{C1F7D97B-572F-4BAF-9CDA-EF1DE93D07E3}" type="presParOf" srcId="{8687F397-CA76-4389-89B1-77CFF725131A}" destId="{D8677E45-5A2E-4DE4-89D4-D93416F6A130}" srcOrd="2" destOrd="0" presId="urn:microsoft.com/office/officeart/2009/3/layout/HorizontalOrganizationChart"/>
    <dgm:cxn modelId="{2863BB30-2EF4-4554-9A2E-0AAAE66532F7}" type="presParOf" srcId="{93038BED-6B51-4121-8FE3-ADEE32C03420}" destId="{DF32A6F3-820B-40E6-8C54-57F907748E48}" srcOrd="4" destOrd="0" presId="urn:microsoft.com/office/officeart/2009/3/layout/HorizontalOrganizationChart"/>
    <dgm:cxn modelId="{1185C1D1-D47E-49A5-A343-4BF04230A9F9}" type="presParOf" srcId="{93038BED-6B51-4121-8FE3-ADEE32C03420}" destId="{6CF3046B-C473-44D2-91DB-6D87C2DDD7E9}" srcOrd="5" destOrd="0" presId="urn:microsoft.com/office/officeart/2009/3/layout/HorizontalOrganizationChart"/>
    <dgm:cxn modelId="{A515A6FE-B6A1-45C8-A999-5EA63E725E55}" type="presParOf" srcId="{6CF3046B-C473-44D2-91DB-6D87C2DDD7E9}" destId="{70CBD42E-FB03-45BA-B911-2B819EC837F6}" srcOrd="0" destOrd="0" presId="urn:microsoft.com/office/officeart/2009/3/layout/HorizontalOrganizationChart"/>
    <dgm:cxn modelId="{CCB47741-1CBB-4FB1-8FC4-9270B69F99E8}" type="presParOf" srcId="{70CBD42E-FB03-45BA-B911-2B819EC837F6}" destId="{4D2735A7-0864-484B-B24D-76AF118923C9}" srcOrd="0" destOrd="0" presId="urn:microsoft.com/office/officeart/2009/3/layout/HorizontalOrganizationChart"/>
    <dgm:cxn modelId="{C39DE259-EE13-4E17-9158-0697719D68A4}" type="presParOf" srcId="{70CBD42E-FB03-45BA-B911-2B819EC837F6}" destId="{CC2FD21B-5968-4F16-847F-E722A9A72ED4}" srcOrd="1" destOrd="0" presId="urn:microsoft.com/office/officeart/2009/3/layout/HorizontalOrganizationChart"/>
    <dgm:cxn modelId="{A61F586D-B834-49AC-8F5E-6D03DA8553AE}" type="presParOf" srcId="{6CF3046B-C473-44D2-91DB-6D87C2DDD7E9}" destId="{CF05E334-7EAB-436B-998D-26195370FEDA}" srcOrd="1" destOrd="0" presId="urn:microsoft.com/office/officeart/2009/3/layout/HorizontalOrganizationChart"/>
    <dgm:cxn modelId="{48A57249-2996-4F88-882E-060A7BA00CB1}" type="presParOf" srcId="{CF05E334-7EAB-436B-998D-26195370FEDA}" destId="{6612E779-7FDD-44D1-906B-605163FED7B2}" srcOrd="0" destOrd="0" presId="urn:microsoft.com/office/officeart/2009/3/layout/HorizontalOrganizationChart"/>
    <dgm:cxn modelId="{0FAED657-2C1A-43CC-A555-5EE20E398C27}" type="presParOf" srcId="{CF05E334-7EAB-436B-998D-26195370FEDA}" destId="{4A1CCBD2-79EB-4E99-9800-AD77064161F3}" srcOrd="1" destOrd="0" presId="urn:microsoft.com/office/officeart/2009/3/layout/HorizontalOrganizationChart"/>
    <dgm:cxn modelId="{019409CB-DDDE-4980-93FE-CC471A5A181E}" type="presParOf" srcId="{4A1CCBD2-79EB-4E99-9800-AD77064161F3}" destId="{66847768-5993-467E-A656-B7C7863C64E3}" srcOrd="0" destOrd="0" presId="urn:microsoft.com/office/officeart/2009/3/layout/HorizontalOrganizationChart"/>
    <dgm:cxn modelId="{382261EB-52D9-4F4A-A922-40403FCFDD01}" type="presParOf" srcId="{66847768-5993-467E-A656-B7C7863C64E3}" destId="{B57A47B4-5DDD-4D3A-8B33-0E34919A8E23}" srcOrd="0" destOrd="0" presId="urn:microsoft.com/office/officeart/2009/3/layout/HorizontalOrganizationChart"/>
    <dgm:cxn modelId="{995D4F1B-66F1-4B93-BF9C-503F5626CE5A}" type="presParOf" srcId="{66847768-5993-467E-A656-B7C7863C64E3}" destId="{ED5BFB3D-FDD7-4B0F-A3AE-71D4E9B5ABB2}" srcOrd="1" destOrd="0" presId="urn:microsoft.com/office/officeart/2009/3/layout/HorizontalOrganizationChart"/>
    <dgm:cxn modelId="{841B306E-BF9D-49C6-AE58-06CCFAB9D3D7}" type="presParOf" srcId="{4A1CCBD2-79EB-4E99-9800-AD77064161F3}" destId="{94F912E7-DA6B-4B33-ABD7-455CEEF9180D}" srcOrd="1" destOrd="0" presId="urn:microsoft.com/office/officeart/2009/3/layout/HorizontalOrganizationChart"/>
    <dgm:cxn modelId="{76989A03-5E3F-4CBF-A75D-06FE4102AF1C}" type="presParOf" srcId="{4A1CCBD2-79EB-4E99-9800-AD77064161F3}" destId="{72EB3B1C-E27F-4BA0-B135-7E36321D91B2}" srcOrd="2" destOrd="0" presId="urn:microsoft.com/office/officeart/2009/3/layout/HorizontalOrganizationChart"/>
    <dgm:cxn modelId="{12C5A13E-C01E-411B-B2A0-57F39474B093}" type="presParOf" srcId="{CF05E334-7EAB-436B-998D-26195370FEDA}" destId="{BBA72DC3-7863-4CD8-9033-E01229293652}" srcOrd="2" destOrd="0" presId="urn:microsoft.com/office/officeart/2009/3/layout/HorizontalOrganizationChart"/>
    <dgm:cxn modelId="{CB585B58-4755-4570-B02C-7B31D54E19E9}" type="presParOf" srcId="{CF05E334-7EAB-436B-998D-26195370FEDA}" destId="{3FE492FB-E8F9-43B7-88A0-BEAFBA1BA819}" srcOrd="3" destOrd="0" presId="urn:microsoft.com/office/officeart/2009/3/layout/HorizontalOrganizationChart"/>
    <dgm:cxn modelId="{3408D6A5-A470-4EB0-97E3-B8C8289D451D}" type="presParOf" srcId="{3FE492FB-E8F9-43B7-88A0-BEAFBA1BA819}" destId="{8EA5D260-E05B-4E38-9A3D-EBBB43BB48C9}" srcOrd="0" destOrd="0" presId="urn:microsoft.com/office/officeart/2009/3/layout/HorizontalOrganizationChart"/>
    <dgm:cxn modelId="{8D078721-69F6-40BA-AD34-CEC888F19927}" type="presParOf" srcId="{8EA5D260-E05B-4E38-9A3D-EBBB43BB48C9}" destId="{080B58F8-110B-449D-A803-AB1FF27C3CE0}" srcOrd="0" destOrd="0" presId="urn:microsoft.com/office/officeart/2009/3/layout/HorizontalOrganizationChart"/>
    <dgm:cxn modelId="{D8E550C7-3DA8-43A6-8104-E732F0B9AF98}" type="presParOf" srcId="{8EA5D260-E05B-4E38-9A3D-EBBB43BB48C9}" destId="{DBABB3D7-F9F7-4E65-A4BF-90000F0F48A6}" srcOrd="1" destOrd="0" presId="urn:microsoft.com/office/officeart/2009/3/layout/HorizontalOrganizationChart"/>
    <dgm:cxn modelId="{D238DC48-3289-448E-B1C3-1F0DF23420B9}" type="presParOf" srcId="{3FE492FB-E8F9-43B7-88A0-BEAFBA1BA819}" destId="{7A352FB7-4211-4A1C-BFC4-FE993AB1BF67}" srcOrd="1" destOrd="0" presId="urn:microsoft.com/office/officeart/2009/3/layout/HorizontalOrganizationChart"/>
    <dgm:cxn modelId="{49753AE8-393A-431E-B26C-35980033C676}" type="presParOf" srcId="{7A352FB7-4211-4A1C-BFC4-FE993AB1BF67}" destId="{DFD48EAF-7BE0-4653-B9A4-C861325A7B58}" srcOrd="0" destOrd="0" presId="urn:microsoft.com/office/officeart/2009/3/layout/HorizontalOrganizationChart"/>
    <dgm:cxn modelId="{50D10D2E-B992-44AA-A96C-D6685A957F2C}" type="presParOf" srcId="{7A352FB7-4211-4A1C-BFC4-FE993AB1BF67}" destId="{BAFBA56D-A3CA-4A62-8C9F-ACB2DBF97EF1}" srcOrd="1" destOrd="0" presId="urn:microsoft.com/office/officeart/2009/3/layout/HorizontalOrganizationChart"/>
    <dgm:cxn modelId="{F64A0ABD-039B-44C4-8064-17734236F2E9}" type="presParOf" srcId="{BAFBA56D-A3CA-4A62-8C9F-ACB2DBF97EF1}" destId="{276814D5-4E78-468F-9DAA-1872C39E180C}" srcOrd="0" destOrd="0" presId="urn:microsoft.com/office/officeart/2009/3/layout/HorizontalOrganizationChart"/>
    <dgm:cxn modelId="{53317A78-8C78-4EA8-8545-1AC6F2A46C18}" type="presParOf" srcId="{276814D5-4E78-468F-9DAA-1872C39E180C}" destId="{0FCFF0B6-684A-47CA-BA4D-12EAA4304C5A}" srcOrd="0" destOrd="0" presId="urn:microsoft.com/office/officeart/2009/3/layout/HorizontalOrganizationChart"/>
    <dgm:cxn modelId="{BDAF916F-54D9-4F67-B797-85ECCE1A294A}" type="presParOf" srcId="{276814D5-4E78-468F-9DAA-1872C39E180C}" destId="{95E40AA8-D751-49E8-A1CB-962CBEA36276}" srcOrd="1" destOrd="0" presId="urn:microsoft.com/office/officeart/2009/3/layout/HorizontalOrganizationChart"/>
    <dgm:cxn modelId="{C17A9393-EAC3-4FC3-9478-937D1AFE3B57}" type="presParOf" srcId="{BAFBA56D-A3CA-4A62-8C9F-ACB2DBF97EF1}" destId="{20182AE9-7FD1-4C57-87CB-5BEA1E82E1D1}" srcOrd="1" destOrd="0" presId="urn:microsoft.com/office/officeart/2009/3/layout/HorizontalOrganizationChart"/>
    <dgm:cxn modelId="{F64F55E0-4E65-408C-8BFB-75EA475A9989}" type="presParOf" srcId="{BAFBA56D-A3CA-4A62-8C9F-ACB2DBF97EF1}" destId="{3CE02D49-1925-471D-9B43-905DD443ACE7}" srcOrd="2" destOrd="0" presId="urn:microsoft.com/office/officeart/2009/3/layout/HorizontalOrganizationChart"/>
    <dgm:cxn modelId="{9123A810-CA11-4CFC-A618-0464336B340A}" type="presParOf" srcId="{7A352FB7-4211-4A1C-BFC4-FE993AB1BF67}" destId="{316D528C-FF9A-4D40-B46F-C2A1C6A07C75}" srcOrd="2" destOrd="0" presId="urn:microsoft.com/office/officeart/2009/3/layout/HorizontalOrganizationChart"/>
    <dgm:cxn modelId="{4BF429FA-8D14-4622-81CE-8DC127EBE546}" type="presParOf" srcId="{7A352FB7-4211-4A1C-BFC4-FE993AB1BF67}" destId="{854E5C14-F590-4D03-A021-8779540530CC}" srcOrd="3" destOrd="0" presId="urn:microsoft.com/office/officeart/2009/3/layout/HorizontalOrganizationChart"/>
    <dgm:cxn modelId="{73BF26B7-A449-4DB6-9EBB-256B0D97DE90}" type="presParOf" srcId="{854E5C14-F590-4D03-A021-8779540530CC}" destId="{B05AF1E7-303F-4944-A95C-D474066B3FBF}" srcOrd="0" destOrd="0" presId="urn:microsoft.com/office/officeart/2009/3/layout/HorizontalOrganizationChart"/>
    <dgm:cxn modelId="{0FA5D41A-D89F-4FA0-9F0A-166F1E17BFBF}" type="presParOf" srcId="{B05AF1E7-303F-4944-A95C-D474066B3FBF}" destId="{CE3CA4FC-BEDD-4A76-B68B-25B133D87BBA}" srcOrd="0" destOrd="0" presId="urn:microsoft.com/office/officeart/2009/3/layout/HorizontalOrganizationChart"/>
    <dgm:cxn modelId="{F0337AF5-F374-442D-AA41-11C3B3A2D684}" type="presParOf" srcId="{B05AF1E7-303F-4944-A95C-D474066B3FBF}" destId="{4FE14CE3-92D5-42C3-B16B-FA49967C5026}" srcOrd="1" destOrd="0" presId="urn:microsoft.com/office/officeart/2009/3/layout/HorizontalOrganizationChart"/>
    <dgm:cxn modelId="{304D4E77-B106-4B92-81F9-DDF96705302E}" type="presParOf" srcId="{854E5C14-F590-4D03-A021-8779540530CC}" destId="{C0A5E58F-8588-48E2-98A3-B8A69AB74E84}" srcOrd="1" destOrd="0" presId="urn:microsoft.com/office/officeart/2009/3/layout/HorizontalOrganizationChart"/>
    <dgm:cxn modelId="{8049E31F-57DB-47FB-A900-D1573A7F8F26}" type="presParOf" srcId="{854E5C14-F590-4D03-A021-8779540530CC}" destId="{BC6FB4B8-3EC1-4B67-B327-44B176052133}" srcOrd="2" destOrd="0" presId="urn:microsoft.com/office/officeart/2009/3/layout/HorizontalOrganizationChart"/>
    <dgm:cxn modelId="{32BCAACA-E287-4576-B8E8-17C07A28F85E}" type="presParOf" srcId="{7A352FB7-4211-4A1C-BFC4-FE993AB1BF67}" destId="{87852D17-59B4-4D2C-9910-62BD9B8F7D2F}" srcOrd="4" destOrd="0" presId="urn:microsoft.com/office/officeart/2009/3/layout/HorizontalOrganizationChart"/>
    <dgm:cxn modelId="{86565DE3-0A46-4E23-9F10-1C293609436F}" type="presParOf" srcId="{7A352FB7-4211-4A1C-BFC4-FE993AB1BF67}" destId="{DB7349B4-DD33-4441-A12A-AB90A9989F49}" srcOrd="5" destOrd="0" presId="urn:microsoft.com/office/officeart/2009/3/layout/HorizontalOrganizationChart"/>
    <dgm:cxn modelId="{2AEE8461-6AA3-4AE7-97EA-A58CEAB12D39}" type="presParOf" srcId="{DB7349B4-DD33-4441-A12A-AB90A9989F49}" destId="{912CE0F9-A87F-4BFB-A5B4-5314B19B4005}" srcOrd="0" destOrd="0" presId="urn:microsoft.com/office/officeart/2009/3/layout/HorizontalOrganizationChart"/>
    <dgm:cxn modelId="{FC91BB5E-1AA4-4C99-B023-E6B57B040EF2}" type="presParOf" srcId="{912CE0F9-A87F-4BFB-A5B4-5314B19B4005}" destId="{704A8B79-7984-4BC0-929C-F4AAA67948AB}" srcOrd="0" destOrd="0" presId="urn:microsoft.com/office/officeart/2009/3/layout/HorizontalOrganizationChart"/>
    <dgm:cxn modelId="{CEDD79A5-2D00-4D20-9494-77A99FCBB72E}" type="presParOf" srcId="{912CE0F9-A87F-4BFB-A5B4-5314B19B4005}" destId="{0C45B38B-8A3C-41C6-A9F9-9C42C46C4BF0}" srcOrd="1" destOrd="0" presId="urn:microsoft.com/office/officeart/2009/3/layout/HorizontalOrganizationChart"/>
    <dgm:cxn modelId="{2773D417-C586-47D1-9676-819FC4EF5EC9}" type="presParOf" srcId="{DB7349B4-DD33-4441-A12A-AB90A9989F49}" destId="{7C85105D-0CD2-45C8-BFF7-EA81F3AC682D}" srcOrd="1" destOrd="0" presId="urn:microsoft.com/office/officeart/2009/3/layout/HorizontalOrganizationChart"/>
    <dgm:cxn modelId="{D02F32E8-FCAF-42F3-9F01-62503F414DA3}" type="presParOf" srcId="{DB7349B4-DD33-4441-A12A-AB90A9989F49}" destId="{C9BF3574-4FD6-4693-968F-9A3A5E50CA82}" srcOrd="2" destOrd="0" presId="urn:microsoft.com/office/officeart/2009/3/layout/HorizontalOrganizationChart"/>
    <dgm:cxn modelId="{47DDF742-0E5D-464F-A604-2967EDDDEC3A}" type="presParOf" srcId="{7A352FB7-4211-4A1C-BFC4-FE993AB1BF67}" destId="{DC896317-ADE6-4025-B468-5B8DF2C18D35}" srcOrd="6" destOrd="0" presId="urn:microsoft.com/office/officeart/2009/3/layout/HorizontalOrganizationChart"/>
    <dgm:cxn modelId="{83C5EF57-1B3B-4066-9F75-F5776C2E66DC}" type="presParOf" srcId="{7A352FB7-4211-4A1C-BFC4-FE993AB1BF67}" destId="{E1110E9E-6363-4C41-AA1B-5B1CF8560CF8}" srcOrd="7" destOrd="0" presId="urn:microsoft.com/office/officeart/2009/3/layout/HorizontalOrganizationChart"/>
    <dgm:cxn modelId="{33551AD9-3CA9-45A6-AA85-32A3FBD9203C}" type="presParOf" srcId="{E1110E9E-6363-4C41-AA1B-5B1CF8560CF8}" destId="{DF20F67A-8B52-4885-8EBF-946327064799}" srcOrd="0" destOrd="0" presId="urn:microsoft.com/office/officeart/2009/3/layout/HorizontalOrganizationChart"/>
    <dgm:cxn modelId="{24D77969-DD37-42B7-BCEB-26D8EF24ED71}" type="presParOf" srcId="{DF20F67A-8B52-4885-8EBF-946327064799}" destId="{2CDAC57B-0B6B-4F0C-A62F-A27410654C3B}" srcOrd="0" destOrd="0" presId="urn:microsoft.com/office/officeart/2009/3/layout/HorizontalOrganizationChart"/>
    <dgm:cxn modelId="{FBB4623E-0320-4394-AE72-9921F0AFFD3D}" type="presParOf" srcId="{DF20F67A-8B52-4885-8EBF-946327064799}" destId="{D89A36AA-1916-4B07-A599-DBA3D1CD12AE}" srcOrd="1" destOrd="0" presId="urn:microsoft.com/office/officeart/2009/3/layout/HorizontalOrganizationChart"/>
    <dgm:cxn modelId="{DBCD02BD-CDE0-4BB7-A72E-71574D61E0F4}" type="presParOf" srcId="{E1110E9E-6363-4C41-AA1B-5B1CF8560CF8}" destId="{7F830B8F-C68B-489D-8ACB-A1CFEB674134}" srcOrd="1" destOrd="0" presId="urn:microsoft.com/office/officeart/2009/3/layout/HorizontalOrganizationChart"/>
    <dgm:cxn modelId="{03214CC3-E6B7-4418-816A-298AF975D6E0}" type="presParOf" srcId="{E1110E9E-6363-4C41-AA1B-5B1CF8560CF8}" destId="{3454B5CE-1C60-4DE9-AAAE-C502A05C8F2D}" srcOrd="2" destOrd="0" presId="urn:microsoft.com/office/officeart/2009/3/layout/HorizontalOrganizationChart"/>
    <dgm:cxn modelId="{44C9F2BD-C681-4080-A375-322BFFFEA1F0}" type="presParOf" srcId="{3FE492FB-E8F9-43B7-88A0-BEAFBA1BA819}" destId="{31517A14-C060-4826-AC81-E35DC4C60A32}" srcOrd="2" destOrd="0" presId="urn:microsoft.com/office/officeart/2009/3/layout/HorizontalOrganizationChart"/>
    <dgm:cxn modelId="{A2609E87-40AB-45DA-B6A5-9867BA0614D1}" type="presParOf" srcId="{CF05E334-7EAB-436B-998D-26195370FEDA}" destId="{F260F608-4703-4911-ADEC-5FF7034ABCE6}" srcOrd="4" destOrd="0" presId="urn:microsoft.com/office/officeart/2009/3/layout/HorizontalOrganizationChart"/>
    <dgm:cxn modelId="{E838FFD8-7B40-4720-8332-5170FD3EC6DD}" type="presParOf" srcId="{CF05E334-7EAB-436B-998D-26195370FEDA}" destId="{DE94E475-B8F1-4BFD-A7D5-A27FD90DFBE4}" srcOrd="5" destOrd="0" presId="urn:microsoft.com/office/officeart/2009/3/layout/HorizontalOrganizationChart"/>
    <dgm:cxn modelId="{4E88A877-982B-4C53-A445-DD5F575338C3}" type="presParOf" srcId="{DE94E475-B8F1-4BFD-A7D5-A27FD90DFBE4}" destId="{E0ABE8BC-96BF-4AD7-A545-1DE98AEEFB60}" srcOrd="0" destOrd="0" presId="urn:microsoft.com/office/officeart/2009/3/layout/HorizontalOrganizationChart"/>
    <dgm:cxn modelId="{A227BBC8-BA93-46F1-A344-5BF4B20C90D0}" type="presParOf" srcId="{E0ABE8BC-96BF-4AD7-A545-1DE98AEEFB60}" destId="{71F3A0C4-CDFF-4B16-A023-A0C5B5A63F72}" srcOrd="0" destOrd="0" presId="urn:microsoft.com/office/officeart/2009/3/layout/HorizontalOrganizationChart"/>
    <dgm:cxn modelId="{C43B74F9-E3D8-4126-B90F-348958160B06}" type="presParOf" srcId="{E0ABE8BC-96BF-4AD7-A545-1DE98AEEFB60}" destId="{EC5144C9-5474-4B6E-B5E8-AE54E416504A}" srcOrd="1" destOrd="0" presId="urn:microsoft.com/office/officeart/2009/3/layout/HorizontalOrganizationChart"/>
    <dgm:cxn modelId="{55AC18F0-9F9C-4045-9703-175740FC1CF0}" type="presParOf" srcId="{DE94E475-B8F1-4BFD-A7D5-A27FD90DFBE4}" destId="{F03C0C72-663A-4DDB-B846-ACCC921E7C3A}" srcOrd="1" destOrd="0" presId="urn:microsoft.com/office/officeart/2009/3/layout/HorizontalOrganizationChart"/>
    <dgm:cxn modelId="{4E825D12-BE0F-4606-8F6D-BAE163B4A9E5}" type="presParOf" srcId="{F03C0C72-663A-4DDB-B846-ACCC921E7C3A}" destId="{5176AC58-BB0D-4A2C-A3CE-AAA3A8EA413D}" srcOrd="0" destOrd="0" presId="urn:microsoft.com/office/officeart/2009/3/layout/HorizontalOrganizationChart"/>
    <dgm:cxn modelId="{C37EBC17-06B0-4374-B7FB-CABAAC7457AC}" type="presParOf" srcId="{F03C0C72-663A-4DDB-B846-ACCC921E7C3A}" destId="{F2E670A1-7759-4A7A-98E3-13431CA5683A}" srcOrd="1" destOrd="0" presId="urn:microsoft.com/office/officeart/2009/3/layout/HorizontalOrganizationChart"/>
    <dgm:cxn modelId="{A7905A97-863B-483A-93FC-C7F2A0FD89C1}" type="presParOf" srcId="{F2E670A1-7759-4A7A-98E3-13431CA5683A}" destId="{B6D6DE68-7DA8-46F7-8F56-DC25A55EF572}" srcOrd="0" destOrd="0" presId="urn:microsoft.com/office/officeart/2009/3/layout/HorizontalOrganizationChart"/>
    <dgm:cxn modelId="{2A40BD99-0C34-4AC8-A0B9-6EA5DB7EA909}" type="presParOf" srcId="{B6D6DE68-7DA8-46F7-8F56-DC25A55EF572}" destId="{82F0EFC0-0DA8-4506-9C8C-57957A4FABD1}" srcOrd="0" destOrd="0" presId="urn:microsoft.com/office/officeart/2009/3/layout/HorizontalOrganizationChart"/>
    <dgm:cxn modelId="{E529A306-C283-4D12-B354-EACF6B23A4DE}" type="presParOf" srcId="{B6D6DE68-7DA8-46F7-8F56-DC25A55EF572}" destId="{84591155-F459-4066-9DFC-0153FF28C465}" srcOrd="1" destOrd="0" presId="urn:microsoft.com/office/officeart/2009/3/layout/HorizontalOrganizationChart"/>
    <dgm:cxn modelId="{8DA7A40A-1B56-4E6B-9955-F0661939CAFA}" type="presParOf" srcId="{F2E670A1-7759-4A7A-98E3-13431CA5683A}" destId="{C92FACDF-E477-4694-9097-1172F7C837FB}" srcOrd="1" destOrd="0" presId="urn:microsoft.com/office/officeart/2009/3/layout/HorizontalOrganizationChart"/>
    <dgm:cxn modelId="{9F4A2E4F-704B-4C15-89EC-5C95C6D4C822}" type="presParOf" srcId="{F2E670A1-7759-4A7A-98E3-13431CA5683A}" destId="{7946C934-5BC9-4F3D-879A-AB5ADF4099B2}" srcOrd="2" destOrd="0" presId="urn:microsoft.com/office/officeart/2009/3/layout/HorizontalOrganizationChart"/>
    <dgm:cxn modelId="{4279BA9B-A496-4C88-80D1-C35332636098}" type="presParOf" srcId="{F03C0C72-663A-4DDB-B846-ACCC921E7C3A}" destId="{8095F2AC-E0AC-4892-83BD-210E3EDAB54E}" srcOrd="2" destOrd="0" presId="urn:microsoft.com/office/officeart/2009/3/layout/HorizontalOrganizationChart"/>
    <dgm:cxn modelId="{678C21CD-6075-4BBD-AA13-CA8D23E59634}" type="presParOf" srcId="{F03C0C72-663A-4DDB-B846-ACCC921E7C3A}" destId="{3564116A-4E22-475A-B541-F5E2E98A9794}" srcOrd="3" destOrd="0" presId="urn:microsoft.com/office/officeart/2009/3/layout/HorizontalOrganizationChart"/>
    <dgm:cxn modelId="{52298C89-2FE0-4FF0-8028-90AB4FBE9A3A}" type="presParOf" srcId="{3564116A-4E22-475A-B541-F5E2E98A9794}" destId="{1BFA4EC3-EC34-4674-808D-143088E6A9F7}" srcOrd="0" destOrd="0" presId="urn:microsoft.com/office/officeart/2009/3/layout/HorizontalOrganizationChart"/>
    <dgm:cxn modelId="{15850977-2E3A-4150-B01D-62011D1E03E5}" type="presParOf" srcId="{1BFA4EC3-EC34-4674-808D-143088E6A9F7}" destId="{32224E31-48EF-4CED-8CE9-BE8F07FD5744}" srcOrd="0" destOrd="0" presId="urn:microsoft.com/office/officeart/2009/3/layout/HorizontalOrganizationChart"/>
    <dgm:cxn modelId="{E925C1CB-80F3-4483-940A-26D588EA73A5}" type="presParOf" srcId="{1BFA4EC3-EC34-4674-808D-143088E6A9F7}" destId="{81F4A8B0-BA16-4FB7-B15A-C0247525644D}" srcOrd="1" destOrd="0" presId="urn:microsoft.com/office/officeart/2009/3/layout/HorizontalOrganizationChart"/>
    <dgm:cxn modelId="{CB61EDE0-FFF0-4D18-A385-AFF3FEB433B6}" type="presParOf" srcId="{3564116A-4E22-475A-B541-F5E2E98A9794}" destId="{2246328C-1C58-4FF5-8CD4-E520096B1003}" srcOrd="1" destOrd="0" presId="urn:microsoft.com/office/officeart/2009/3/layout/HorizontalOrganizationChart"/>
    <dgm:cxn modelId="{C950540E-DCC8-4D4B-B4AD-DEEAC751132E}" type="presParOf" srcId="{3564116A-4E22-475A-B541-F5E2E98A9794}" destId="{38B56B43-06D7-406D-AF4D-AB7D71B88F5E}" srcOrd="2" destOrd="0" presId="urn:microsoft.com/office/officeart/2009/3/layout/HorizontalOrganizationChart"/>
    <dgm:cxn modelId="{C4412DCC-5AB8-4BF0-BEA3-C15497B21EEA}" type="presParOf" srcId="{F03C0C72-663A-4DDB-B846-ACCC921E7C3A}" destId="{89CCA93B-C357-4DB8-9670-1D94D6CF66D2}" srcOrd="4" destOrd="0" presId="urn:microsoft.com/office/officeart/2009/3/layout/HorizontalOrganizationChart"/>
    <dgm:cxn modelId="{BA397BD5-96C2-4A0E-9902-357213C33BC1}" type="presParOf" srcId="{F03C0C72-663A-4DDB-B846-ACCC921E7C3A}" destId="{68908382-46C0-41D1-9CF5-AC43821815B3}" srcOrd="5" destOrd="0" presId="urn:microsoft.com/office/officeart/2009/3/layout/HorizontalOrganizationChart"/>
    <dgm:cxn modelId="{2DFE02EA-C289-4F31-B3A4-A159F33D0608}" type="presParOf" srcId="{68908382-46C0-41D1-9CF5-AC43821815B3}" destId="{134B63E1-F824-40A3-B3FA-1872FE26D6C6}" srcOrd="0" destOrd="0" presId="urn:microsoft.com/office/officeart/2009/3/layout/HorizontalOrganizationChart"/>
    <dgm:cxn modelId="{5D1A692A-09B0-4B2F-ACD8-8726839BDB57}" type="presParOf" srcId="{134B63E1-F824-40A3-B3FA-1872FE26D6C6}" destId="{8C8F60C1-9950-47E9-88A1-61723255CFCA}" srcOrd="0" destOrd="0" presId="urn:microsoft.com/office/officeart/2009/3/layout/HorizontalOrganizationChart"/>
    <dgm:cxn modelId="{AB296953-33D8-4475-971F-384DF1DF9876}" type="presParOf" srcId="{134B63E1-F824-40A3-B3FA-1872FE26D6C6}" destId="{A297AF37-8D19-4598-ADEA-A52449815351}" srcOrd="1" destOrd="0" presId="urn:microsoft.com/office/officeart/2009/3/layout/HorizontalOrganizationChart"/>
    <dgm:cxn modelId="{0B63B0AF-F161-496B-B0D0-D3DA7FEC7922}" type="presParOf" srcId="{68908382-46C0-41D1-9CF5-AC43821815B3}" destId="{30AF8EE2-C0A9-46D5-9EEE-8A80167A499C}" srcOrd="1" destOrd="0" presId="urn:microsoft.com/office/officeart/2009/3/layout/HorizontalOrganizationChart"/>
    <dgm:cxn modelId="{AE74ABD8-FA86-4B8F-AAD8-E829E2B64A26}" type="presParOf" srcId="{68908382-46C0-41D1-9CF5-AC43821815B3}" destId="{DB74F71E-3756-48E1-953A-F35994F8B174}" srcOrd="2" destOrd="0" presId="urn:microsoft.com/office/officeart/2009/3/layout/HorizontalOrganizationChart"/>
    <dgm:cxn modelId="{3894B4B1-3E58-4F53-B2F1-45F6051779BB}" type="presParOf" srcId="{DE94E475-B8F1-4BFD-A7D5-A27FD90DFBE4}" destId="{64DAA320-6546-4591-8CD3-E1EC0DE1D42A}" srcOrd="2" destOrd="0" presId="urn:microsoft.com/office/officeart/2009/3/layout/HorizontalOrganizationChart"/>
    <dgm:cxn modelId="{AB7630BD-3C2A-44D9-8B71-52C742152E0A}" type="presParOf" srcId="{6CF3046B-C473-44D2-91DB-6D87C2DDD7E9}" destId="{896A5747-49B4-4152-AA52-D93671BE3188}" srcOrd="2" destOrd="0" presId="urn:microsoft.com/office/officeart/2009/3/layout/HorizontalOrganizationChart"/>
    <dgm:cxn modelId="{6660DEB8-08C8-4367-8698-FC776AD146E2}" type="presParOf" srcId="{4B512A31-DA74-482A-BFC9-94192F1B0F25}" destId="{EAE3EC49-BA57-44A9-BE40-05D0AAD166A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CA93B-C357-4DB8-9670-1D94D6CF66D2}">
      <dsp:nvSpPr>
        <dsp:cNvPr id="0" name=""/>
        <dsp:cNvSpPr/>
      </dsp:nvSpPr>
      <dsp:spPr>
        <a:xfrm>
          <a:off x="6776114" y="6035906"/>
          <a:ext cx="316996" cy="681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498" y="0"/>
              </a:lnTo>
              <a:lnTo>
                <a:pt x="158498" y="681543"/>
              </a:lnTo>
              <a:lnTo>
                <a:pt x="316996" y="68154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5F2AC-E0AC-4892-83BD-210E3EDAB54E}">
      <dsp:nvSpPr>
        <dsp:cNvPr id="0" name=""/>
        <dsp:cNvSpPr/>
      </dsp:nvSpPr>
      <dsp:spPr>
        <a:xfrm>
          <a:off x="6776114" y="5990186"/>
          <a:ext cx="31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699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6AC58-BB0D-4A2C-A3CE-AAA3A8EA413D}">
      <dsp:nvSpPr>
        <dsp:cNvPr id="0" name=""/>
        <dsp:cNvSpPr/>
      </dsp:nvSpPr>
      <dsp:spPr>
        <a:xfrm>
          <a:off x="6776114" y="5354363"/>
          <a:ext cx="316996" cy="681543"/>
        </a:xfrm>
        <a:custGeom>
          <a:avLst/>
          <a:gdLst/>
          <a:ahLst/>
          <a:cxnLst/>
          <a:rect l="0" t="0" r="0" b="0"/>
          <a:pathLst>
            <a:path>
              <a:moveTo>
                <a:pt x="0" y="681543"/>
              </a:moveTo>
              <a:lnTo>
                <a:pt x="158498" y="681543"/>
              </a:lnTo>
              <a:lnTo>
                <a:pt x="158498" y="0"/>
              </a:lnTo>
              <a:lnTo>
                <a:pt x="31699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0F608-4703-4911-ADEC-5FF7034ABCE6}">
      <dsp:nvSpPr>
        <dsp:cNvPr id="0" name=""/>
        <dsp:cNvSpPr/>
      </dsp:nvSpPr>
      <dsp:spPr>
        <a:xfrm>
          <a:off x="4874133" y="4502434"/>
          <a:ext cx="316996" cy="1533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498" y="0"/>
              </a:lnTo>
              <a:lnTo>
                <a:pt x="158498" y="1533472"/>
              </a:lnTo>
              <a:lnTo>
                <a:pt x="316996" y="15334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96317-ADE6-4025-B468-5B8DF2C18D35}">
      <dsp:nvSpPr>
        <dsp:cNvPr id="0" name=""/>
        <dsp:cNvSpPr/>
      </dsp:nvSpPr>
      <dsp:spPr>
        <a:xfrm>
          <a:off x="6776114" y="3650505"/>
          <a:ext cx="316996" cy="1022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498" y="0"/>
              </a:lnTo>
              <a:lnTo>
                <a:pt x="158498" y="1022314"/>
              </a:lnTo>
              <a:lnTo>
                <a:pt x="316996" y="10223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52D17-59B4-4D2C-9910-62BD9B8F7D2F}">
      <dsp:nvSpPr>
        <dsp:cNvPr id="0" name=""/>
        <dsp:cNvSpPr/>
      </dsp:nvSpPr>
      <dsp:spPr>
        <a:xfrm>
          <a:off x="6776114" y="3650505"/>
          <a:ext cx="316996" cy="340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498" y="0"/>
              </a:lnTo>
              <a:lnTo>
                <a:pt x="158498" y="340771"/>
              </a:lnTo>
              <a:lnTo>
                <a:pt x="316996" y="3407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D528C-FF9A-4D40-B46F-C2A1C6A07C75}">
      <dsp:nvSpPr>
        <dsp:cNvPr id="0" name=""/>
        <dsp:cNvSpPr/>
      </dsp:nvSpPr>
      <dsp:spPr>
        <a:xfrm>
          <a:off x="6776114" y="3309733"/>
          <a:ext cx="316996" cy="340771"/>
        </a:xfrm>
        <a:custGeom>
          <a:avLst/>
          <a:gdLst/>
          <a:ahLst/>
          <a:cxnLst/>
          <a:rect l="0" t="0" r="0" b="0"/>
          <a:pathLst>
            <a:path>
              <a:moveTo>
                <a:pt x="0" y="340771"/>
              </a:moveTo>
              <a:lnTo>
                <a:pt x="158498" y="340771"/>
              </a:lnTo>
              <a:lnTo>
                <a:pt x="158498" y="0"/>
              </a:lnTo>
              <a:lnTo>
                <a:pt x="31699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48EAF-7BE0-4653-B9A4-C861325A7B58}">
      <dsp:nvSpPr>
        <dsp:cNvPr id="0" name=""/>
        <dsp:cNvSpPr/>
      </dsp:nvSpPr>
      <dsp:spPr>
        <a:xfrm>
          <a:off x="6776114" y="2628190"/>
          <a:ext cx="316996" cy="1022314"/>
        </a:xfrm>
        <a:custGeom>
          <a:avLst/>
          <a:gdLst/>
          <a:ahLst/>
          <a:cxnLst/>
          <a:rect l="0" t="0" r="0" b="0"/>
          <a:pathLst>
            <a:path>
              <a:moveTo>
                <a:pt x="0" y="1022314"/>
              </a:moveTo>
              <a:lnTo>
                <a:pt x="158498" y="1022314"/>
              </a:lnTo>
              <a:lnTo>
                <a:pt x="158498" y="0"/>
              </a:lnTo>
              <a:lnTo>
                <a:pt x="31699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72DC3-7863-4CD8-9033-E01229293652}">
      <dsp:nvSpPr>
        <dsp:cNvPr id="0" name=""/>
        <dsp:cNvSpPr/>
      </dsp:nvSpPr>
      <dsp:spPr>
        <a:xfrm>
          <a:off x="4874133" y="3650505"/>
          <a:ext cx="316996" cy="851929"/>
        </a:xfrm>
        <a:custGeom>
          <a:avLst/>
          <a:gdLst/>
          <a:ahLst/>
          <a:cxnLst/>
          <a:rect l="0" t="0" r="0" b="0"/>
          <a:pathLst>
            <a:path>
              <a:moveTo>
                <a:pt x="0" y="851929"/>
              </a:moveTo>
              <a:lnTo>
                <a:pt x="158498" y="851929"/>
              </a:lnTo>
              <a:lnTo>
                <a:pt x="158498" y="0"/>
              </a:lnTo>
              <a:lnTo>
                <a:pt x="31699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2E779-7FDD-44D1-906B-605163FED7B2}">
      <dsp:nvSpPr>
        <dsp:cNvPr id="0" name=""/>
        <dsp:cNvSpPr/>
      </dsp:nvSpPr>
      <dsp:spPr>
        <a:xfrm>
          <a:off x="4874133" y="2968962"/>
          <a:ext cx="316996" cy="1533472"/>
        </a:xfrm>
        <a:custGeom>
          <a:avLst/>
          <a:gdLst/>
          <a:ahLst/>
          <a:cxnLst/>
          <a:rect l="0" t="0" r="0" b="0"/>
          <a:pathLst>
            <a:path>
              <a:moveTo>
                <a:pt x="0" y="1533472"/>
              </a:moveTo>
              <a:lnTo>
                <a:pt x="158498" y="1533472"/>
              </a:lnTo>
              <a:lnTo>
                <a:pt x="158498" y="0"/>
              </a:lnTo>
              <a:lnTo>
                <a:pt x="31699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2A6F3-820B-40E6-8C54-57F907748E48}">
      <dsp:nvSpPr>
        <dsp:cNvPr id="0" name=""/>
        <dsp:cNvSpPr/>
      </dsp:nvSpPr>
      <dsp:spPr>
        <a:xfrm>
          <a:off x="2972152" y="2542997"/>
          <a:ext cx="316996" cy="1959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498" y="0"/>
              </a:lnTo>
              <a:lnTo>
                <a:pt x="158498" y="1959436"/>
              </a:lnTo>
              <a:lnTo>
                <a:pt x="316996" y="195943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E6574-0A28-4A46-9717-C5F04AEA9BD3}">
      <dsp:nvSpPr>
        <dsp:cNvPr id="0" name=""/>
        <dsp:cNvSpPr/>
      </dsp:nvSpPr>
      <dsp:spPr>
        <a:xfrm>
          <a:off x="4874133" y="1946647"/>
          <a:ext cx="316996" cy="340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498" y="0"/>
              </a:lnTo>
              <a:lnTo>
                <a:pt x="158498" y="340771"/>
              </a:lnTo>
              <a:lnTo>
                <a:pt x="316996" y="3407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1BE0A-91A9-4251-9164-CFAC496BBEA9}">
      <dsp:nvSpPr>
        <dsp:cNvPr id="0" name=""/>
        <dsp:cNvSpPr/>
      </dsp:nvSpPr>
      <dsp:spPr>
        <a:xfrm>
          <a:off x="4874133" y="1605875"/>
          <a:ext cx="316996" cy="340771"/>
        </a:xfrm>
        <a:custGeom>
          <a:avLst/>
          <a:gdLst/>
          <a:ahLst/>
          <a:cxnLst/>
          <a:rect l="0" t="0" r="0" b="0"/>
          <a:pathLst>
            <a:path>
              <a:moveTo>
                <a:pt x="0" y="340771"/>
              </a:moveTo>
              <a:lnTo>
                <a:pt x="158498" y="340771"/>
              </a:lnTo>
              <a:lnTo>
                <a:pt x="158498" y="0"/>
              </a:lnTo>
              <a:lnTo>
                <a:pt x="31699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61513-F62E-49DA-93DA-BE6A637F7BC1}">
      <dsp:nvSpPr>
        <dsp:cNvPr id="0" name=""/>
        <dsp:cNvSpPr/>
      </dsp:nvSpPr>
      <dsp:spPr>
        <a:xfrm>
          <a:off x="2972152" y="1946647"/>
          <a:ext cx="316996" cy="596350"/>
        </a:xfrm>
        <a:custGeom>
          <a:avLst/>
          <a:gdLst/>
          <a:ahLst/>
          <a:cxnLst/>
          <a:rect l="0" t="0" r="0" b="0"/>
          <a:pathLst>
            <a:path>
              <a:moveTo>
                <a:pt x="0" y="596350"/>
              </a:moveTo>
              <a:lnTo>
                <a:pt x="158498" y="596350"/>
              </a:lnTo>
              <a:lnTo>
                <a:pt x="158498" y="0"/>
              </a:lnTo>
              <a:lnTo>
                <a:pt x="316996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C1F32-7DC0-4040-A982-E93F544037D3}">
      <dsp:nvSpPr>
        <dsp:cNvPr id="0" name=""/>
        <dsp:cNvSpPr/>
      </dsp:nvSpPr>
      <dsp:spPr>
        <a:xfrm>
          <a:off x="4874133" y="583560"/>
          <a:ext cx="316996" cy="340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498" y="0"/>
              </a:lnTo>
              <a:lnTo>
                <a:pt x="158498" y="340771"/>
              </a:lnTo>
              <a:lnTo>
                <a:pt x="316996" y="3407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681B-2C70-497A-AB09-6E54C3955DF6}">
      <dsp:nvSpPr>
        <dsp:cNvPr id="0" name=""/>
        <dsp:cNvSpPr/>
      </dsp:nvSpPr>
      <dsp:spPr>
        <a:xfrm>
          <a:off x="4874133" y="242789"/>
          <a:ext cx="316996" cy="340771"/>
        </a:xfrm>
        <a:custGeom>
          <a:avLst/>
          <a:gdLst/>
          <a:ahLst/>
          <a:cxnLst/>
          <a:rect l="0" t="0" r="0" b="0"/>
          <a:pathLst>
            <a:path>
              <a:moveTo>
                <a:pt x="0" y="340771"/>
              </a:moveTo>
              <a:lnTo>
                <a:pt x="158498" y="340771"/>
              </a:lnTo>
              <a:lnTo>
                <a:pt x="158498" y="0"/>
              </a:lnTo>
              <a:lnTo>
                <a:pt x="31699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AA8CD-28D3-49A1-A507-440B8CA11220}">
      <dsp:nvSpPr>
        <dsp:cNvPr id="0" name=""/>
        <dsp:cNvSpPr/>
      </dsp:nvSpPr>
      <dsp:spPr>
        <a:xfrm>
          <a:off x="2972152" y="583560"/>
          <a:ext cx="316996" cy="1959436"/>
        </a:xfrm>
        <a:custGeom>
          <a:avLst/>
          <a:gdLst/>
          <a:ahLst/>
          <a:cxnLst/>
          <a:rect l="0" t="0" r="0" b="0"/>
          <a:pathLst>
            <a:path>
              <a:moveTo>
                <a:pt x="0" y="1959436"/>
              </a:moveTo>
              <a:lnTo>
                <a:pt x="158498" y="1959436"/>
              </a:lnTo>
              <a:lnTo>
                <a:pt x="158498" y="0"/>
              </a:lnTo>
              <a:lnTo>
                <a:pt x="316996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75AB6-B068-40FF-8B27-7BFC4D441145}">
      <dsp:nvSpPr>
        <dsp:cNvPr id="0" name=""/>
        <dsp:cNvSpPr/>
      </dsp:nvSpPr>
      <dsp:spPr>
        <a:xfrm>
          <a:off x="1387168" y="2301287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i="0" kern="1200" dirty="0" smtClean="0"/>
            <a:t>신디사이저</a:t>
          </a:r>
          <a:endParaRPr lang="ko-KR" altLang="en-US" sz="2000" b="0" i="0" kern="1200" dirty="0"/>
        </a:p>
      </dsp:txBody>
      <dsp:txXfrm>
        <a:off x="1387168" y="2301287"/>
        <a:ext cx="1584984" cy="483420"/>
      </dsp:txXfrm>
    </dsp:sp>
    <dsp:sp modelId="{DB79836F-1A28-4396-8083-A2405C89EB16}">
      <dsp:nvSpPr>
        <dsp:cNvPr id="0" name=""/>
        <dsp:cNvSpPr/>
      </dsp:nvSpPr>
      <dsp:spPr>
        <a:xfrm>
          <a:off x="3289149" y="341850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i="0" kern="1200" dirty="0" smtClean="0"/>
            <a:t>컴퓨터</a:t>
          </a:r>
          <a:endParaRPr lang="ko-KR" altLang="en-US" sz="2000" b="0" i="0" kern="1200" dirty="0"/>
        </a:p>
      </dsp:txBody>
      <dsp:txXfrm>
        <a:off x="3289149" y="341850"/>
        <a:ext cx="1584984" cy="483420"/>
      </dsp:txXfrm>
    </dsp:sp>
    <dsp:sp modelId="{09D41CAA-39D6-452B-93FC-1C7D4EBAC202}">
      <dsp:nvSpPr>
        <dsp:cNvPr id="0" name=""/>
        <dsp:cNvSpPr/>
      </dsp:nvSpPr>
      <dsp:spPr>
        <a:xfrm>
          <a:off x="5191130" y="1079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i="0" kern="1200" dirty="0" smtClean="0"/>
            <a:t>악기</a:t>
          </a:r>
          <a:endParaRPr lang="ko-KR" altLang="en-US" sz="2000" b="0" i="0" kern="1200" dirty="0"/>
        </a:p>
      </dsp:txBody>
      <dsp:txXfrm>
        <a:off x="5191130" y="1079"/>
        <a:ext cx="1584984" cy="483420"/>
      </dsp:txXfrm>
    </dsp:sp>
    <dsp:sp modelId="{E8135219-6356-438E-8663-FF211F85FDAE}">
      <dsp:nvSpPr>
        <dsp:cNvPr id="0" name=""/>
        <dsp:cNvSpPr/>
      </dsp:nvSpPr>
      <dsp:spPr>
        <a:xfrm>
          <a:off x="5191130" y="682622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i="0" kern="1200" dirty="0" smtClean="0"/>
            <a:t>통신</a:t>
          </a:r>
          <a:endParaRPr lang="ko-KR" altLang="en-US" sz="2000" b="0" i="0" kern="1200" dirty="0"/>
        </a:p>
      </dsp:txBody>
      <dsp:txXfrm>
        <a:off x="5191130" y="682622"/>
        <a:ext cx="1584984" cy="483420"/>
      </dsp:txXfrm>
    </dsp:sp>
    <dsp:sp modelId="{BD5E21A8-91A5-49B0-81BC-09EE213F4B4A}">
      <dsp:nvSpPr>
        <dsp:cNvPr id="0" name=""/>
        <dsp:cNvSpPr/>
      </dsp:nvSpPr>
      <dsp:spPr>
        <a:xfrm>
          <a:off x="3289149" y="1704937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i="0" kern="1200" dirty="0" smtClean="0"/>
            <a:t>소리</a:t>
          </a:r>
          <a:endParaRPr lang="ko-KR" altLang="en-US" sz="2000" b="0" i="0" kern="1200" dirty="0"/>
        </a:p>
      </dsp:txBody>
      <dsp:txXfrm>
        <a:off x="3289149" y="1704937"/>
        <a:ext cx="1584984" cy="483420"/>
      </dsp:txXfrm>
    </dsp:sp>
    <dsp:sp modelId="{E49046EB-EE0F-4839-81CE-DE3F8CA68F2B}">
      <dsp:nvSpPr>
        <dsp:cNvPr id="0" name=""/>
        <dsp:cNvSpPr/>
      </dsp:nvSpPr>
      <dsp:spPr>
        <a:xfrm>
          <a:off x="5191130" y="1364165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i="0" kern="1200" dirty="0" smtClean="0"/>
            <a:t>미디</a:t>
          </a:r>
          <a:endParaRPr lang="ko-KR" altLang="en-US" sz="2000" b="0" i="0" kern="1200" dirty="0"/>
        </a:p>
      </dsp:txBody>
      <dsp:txXfrm>
        <a:off x="5191130" y="1364165"/>
        <a:ext cx="1584984" cy="483420"/>
      </dsp:txXfrm>
    </dsp:sp>
    <dsp:sp modelId="{0A206B02-F17C-4BF9-9E00-2DC934A4FC8B}">
      <dsp:nvSpPr>
        <dsp:cNvPr id="0" name=""/>
        <dsp:cNvSpPr/>
      </dsp:nvSpPr>
      <dsp:spPr>
        <a:xfrm>
          <a:off x="5191130" y="2045708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i="0" kern="1200" dirty="0" smtClean="0"/>
            <a:t>스피커</a:t>
          </a:r>
          <a:endParaRPr lang="ko-KR" altLang="en-US" sz="2000" b="0" i="0" kern="1200" dirty="0"/>
        </a:p>
      </dsp:txBody>
      <dsp:txXfrm>
        <a:off x="5191130" y="2045708"/>
        <a:ext cx="1584984" cy="483420"/>
      </dsp:txXfrm>
    </dsp:sp>
    <dsp:sp modelId="{4D2735A7-0864-484B-B24D-76AF118923C9}">
      <dsp:nvSpPr>
        <dsp:cNvPr id="0" name=""/>
        <dsp:cNvSpPr/>
      </dsp:nvSpPr>
      <dsp:spPr>
        <a:xfrm>
          <a:off x="3289149" y="4260724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i="0" kern="1200" dirty="0" smtClean="0"/>
            <a:t>인터페이스</a:t>
          </a:r>
          <a:endParaRPr lang="ko-KR" altLang="en-US" sz="2000" b="0" i="0" kern="1200" dirty="0"/>
        </a:p>
      </dsp:txBody>
      <dsp:txXfrm>
        <a:off x="3289149" y="4260724"/>
        <a:ext cx="1584984" cy="483420"/>
      </dsp:txXfrm>
    </dsp:sp>
    <dsp:sp modelId="{B57A47B4-5DDD-4D3A-8B33-0E34919A8E23}">
      <dsp:nvSpPr>
        <dsp:cNvPr id="0" name=""/>
        <dsp:cNvSpPr/>
      </dsp:nvSpPr>
      <dsp:spPr>
        <a:xfrm>
          <a:off x="5191130" y="2727252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i="0" kern="1200" dirty="0" smtClean="0"/>
            <a:t>건반</a:t>
          </a:r>
          <a:endParaRPr lang="ko-KR" altLang="en-US" sz="2000" b="0" i="0" kern="1200" dirty="0"/>
        </a:p>
      </dsp:txBody>
      <dsp:txXfrm>
        <a:off x="5191130" y="2727252"/>
        <a:ext cx="1584984" cy="483420"/>
      </dsp:txXfrm>
    </dsp:sp>
    <dsp:sp modelId="{080B58F8-110B-449D-A803-AB1FF27C3CE0}">
      <dsp:nvSpPr>
        <dsp:cNvPr id="0" name=""/>
        <dsp:cNvSpPr/>
      </dsp:nvSpPr>
      <dsp:spPr>
        <a:xfrm>
          <a:off x="5191130" y="3408795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i="0" kern="1200" dirty="0" smtClean="0"/>
            <a:t>스위치</a:t>
          </a:r>
          <a:endParaRPr lang="ko-KR" altLang="en-US" sz="2000" b="0" i="0" kern="1200" dirty="0"/>
        </a:p>
      </dsp:txBody>
      <dsp:txXfrm>
        <a:off x="5191130" y="3408795"/>
        <a:ext cx="1584984" cy="483420"/>
      </dsp:txXfrm>
    </dsp:sp>
    <dsp:sp modelId="{0FCFF0B6-684A-47CA-BA4D-12EAA4304C5A}">
      <dsp:nvSpPr>
        <dsp:cNvPr id="0" name=""/>
        <dsp:cNvSpPr/>
      </dsp:nvSpPr>
      <dsp:spPr>
        <a:xfrm>
          <a:off x="7093111" y="2386480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i="0" kern="1200" dirty="0" smtClean="0"/>
            <a:t>푸쉬</a:t>
          </a:r>
          <a:endParaRPr lang="ko-KR" altLang="en-US" sz="2000" b="0" i="0" kern="1200" dirty="0"/>
        </a:p>
      </dsp:txBody>
      <dsp:txXfrm>
        <a:off x="7093111" y="2386480"/>
        <a:ext cx="1584984" cy="483420"/>
      </dsp:txXfrm>
    </dsp:sp>
    <dsp:sp modelId="{CE3CA4FC-BEDD-4A76-B68B-25B133D87BBA}">
      <dsp:nvSpPr>
        <dsp:cNvPr id="0" name=""/>
        <dsp:cNvSpPr/>
      </dsp:nvSpPr>
      <dsp:spPr>
        <a:xfrm>
          <a:off x="7093111" y="3068023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i="0" kern="1200" dirty="0" smtClean="0"/>
            <a:t>택트</a:t>
          </a:r>
          <a:endParaRPr lang="ko-KR" altLang="en-US" sz="2000" b="0" i="0" kern="1200" dirty="0"/>
        </a:p>
      </dsp:txBody>
      <dsp:txXfrm>
        <a:off x="7093111" y="3068023"/>
        <a:ext cx="1584984" cy="483420"/>
      </dsp:txXfrm>
    </dsp:sp>
    <dsp:sp modelId="{704A8B79-7984-4BC0-929C-F4AAA67948AB}">
      <dsp:nvSpPr>
        <dsp:cNvPr id="0" name=""/>
        <dsp:cNvSpPr/>
      </dsp:nvSpPr>
      <dsp:spPr>
        <a:xfrm>
          <a:off x="7093111" y="3749566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i="0" kern="1200" dirty="0" smtClean="0"/>
            <a:t>엔코더</a:t>
          </a:r>
          <a:endParaRPr lang="ko-KR" altLang="en-US" sz="2000" b="0" i="0" kern="1200" dirty="0"/>
        </a:p>
      </dsp:txBody>
      <dsp:txXfrm>
        <a:off x="7093111" y="3749566"/>
        <a:ext cx="1584984" cy="483420"/>
      </dsp:txXfrm>
    </dsp:sp>
    <dsp:sp modelId="{2CDAC57B-0B6B-4F0C-A62F-A27410654C3B}">
      <dsp:nvSpPr>
        <dsp:cNvPr id="0" name=""/>
        <dsp:cNvSpPr/>
      </dsp:nvSpPr>
      <dsp:spPr>
        <a:xfrm>
          <a:off x="7093111" y="4431110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i="0" kern="1200" dirty="0" smtClean="0"/>
            <a:t>가변저항</a:t>
          </a:r>
          <a:endParaRPr lang="ko-KR" altLang="en-US" sz="2000" b="0" i="0" kern="1200" dirty="0"/>
        </a:p>
      </dsp:txBody>
      <dsp:txXfrm>
        <a:off x="7093111" y="4431110"/>
        <a:ext cx="1584984" cy="483420"/>
      </dsp:txXfrm>
    </dsp:sp>
    <dsp:sp modelId="{71F3A0C4-CDFF-4B16-A023-A0C5B5A63F72}">
      <dsp:nvSpPr>
        <dsp:cNvPr id="0" name=""/>
        <dsp:cNvSpPr/>
      </dsp:nvSpPr>
      <dsp:spPr>
        <a:xfrm>
          <a:off x="5191130" y="5794196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i="0" kern="1200" dirty="0" smtClean="0"/>
            <a:t>디스플레이</a:t>
          </a:r>
          <a:endParaRPr lang="ko-KR" altLang="en-US" sz="2000" b="0" i="0" kern="1200" dirty="0"/>
        </a:p>
      </dsp:txBody>
      <dsp:txXfrm>
        <a:off x="5191130" y="5794196"/>
        <a:ext cx="1584984" cy="483420"/>
      </dsp:txXfrm>
    </dsp:sp>
    <dsp:sp modelId="{82F0EFC0-0DA8-4506-9C8C-57957A4FABD1}">
      <dsp:nvSpPr>
        <dsp:cNvPr id="0" name=""/>
        <dsp:cNvSpPr/>
      </dsp:nvSpPr>
      <dsp:spPr>
        <a:xfrm>
          <a:off x="7093111" y="5112653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i="0" kern="1200" dirty="0" smtClean="0"/>
            <a:t>LCD</a:t>
          </a:r>
          <a:endParaRPr lang="ko-KR" altLang="en-US" sz="2000" b="0" i="0" kern="1200" dirty="0"/>
        </a:p>
      </dsp:txBody>
      <dsp:txXfrm>
        <a:off x="7093111" y="5112653"/>
        <a:ext cx="1584984" cy="483420"/>
      </dsp:txXfrm>
    </dsp:sp>
    <dsp:sp modelId="{32224E31-48EF-4CED-8CE9-BE8F07FD5744}">
      <dsp:nvSpPr>
        <dsp:cNvPr id="0" name=""/>
        <dsp:cNvSpPr/>
      </dsp:nvSpPr>
      <dsp:spPr>
        <a:xfrm>
          <a:off x="7093111" y="5794196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i="0" kern="1200" dirty="0" smtClean="0"/>
            <a:t>7Segment</a:t>
          </a:r>
          <a:endParaRPr lang="ko-KR" altLang="en-US" sz="2000" b="0" i="0" kern="1200" dirty="0"/>
        </a:p>
      </dsp:txBody>
      <dsp:txXfrm>
        <a:off x="7093111" y="5794196"/>
        <a:ext cx="1584984" cy="483420"/>
      </dsp:txXfrm>
    </dsp:sp>
    <dsp:sp modelId="{8C8F60C1-9950-47E9-88A1-61723255CFCA}">
      <dsp:nvSpPr>
        <dsp:cNvPr id="0" name=""/>
        <dsp:cNvSpPr/>
      </dsp:nvSpPr>
      <dsp:spPr>
        <a:xfrm>
          <a:off x="7093111" y="6475739"/>
          <a:ext cx="1584984" cy="48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i="0" kern="1200" dirty="0" smtClean="0"/>
            <a:t>LED panel</a:t>
          </a:r>
          <a:endParaRPr lang="ko-KR" altLang="en-US" sz="2000" b="0" i="0" kern="1200" dirty="0"/>
        </a:p>
      </dsp:txBody>
      <dsp:txXfrm>
        <a:off x="7093111" y="6475739"/>
        <a:ext cx="1584984" cy="483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53" y="4964332"/>
            <a:ext cx="16037719" cy="10540259"/>
          </a:xfrm>
        </p:spPr>
        <p:txBody>
          <a:bodyPr anchor="b">
            <a:normAutofit/>
          </a:bodyPr>
          <a:lstStyle>
            <a:lvl1pPr algn="ctr">
              <a:defRPr sz="10523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>
            <a:normAutofit/>
          </a:bodyPr>
          <a:lstStyle>
            <a:lvl1pPr marL="0" indent="0" algn="ctr">
              <a:buNone/>
              <a:defRPr sz="42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1883" indent="0" algn="ctr">
              <a:buNone/>
              <a:defRPr sz="4911"/>
            </a:lvl2pPr>
            <a:lvl3pPr marL="1603766" indent="0" algn="ctr">
              <a:buNone/>
              <a:defRPr sz="4209"/>
            </a:lvl3pPr>
            <a:lvl4pPr marL="2405649" indent="0" algn="ctr">
              <a:buNone/>
              <a:defRPr sz="3508"/>
            </a:lvl4pPr>
            <a:lvl5pPr marL="3207532" indent="0" algn="ctr">
              <a:buNone/>
              <a:defRPr sz="3508"/>
            </a:lvl5pPr>
            <a:lvl6pPr marL="4009415" indent="0" algn="ctr">
              <a:buNone/>
              <a:defRPr sz="3508"/>
            </a:lvl6pPr>
            <a:lvl7pPr marL="4811298" indent="0" algn="ctr">
              <a:buNone/>
              <a:defRPr sz="3508"/>
            </a:lvl7pPr>
            <a:lvl8pPr marL="5613182" indent="0" algn="ctr">
              <a:buNone/>
              <a:defRPr sz="3508"/>
            </a:lvl8pPr>
            <a:lvl9pPr marL="6415065" indent="0" algn="ctr">
              <a:buNone/>
              <a:defRPr sz="3508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2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7" y="1590848"/>
            <a:ext cx="4610844" cy="25656844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4" y="1590850"/>
            <a:ext cx="13565237" cy="25656839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1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53" y="4964332"/>
            <a:ext cx="16037719" cy="10540259"/>
          </a:xfrm>
        </p:spPr>
        <p:txBody>
          <a:bodyPr anchor="b">
            <a:normAutofit/>
          </a:bodyPr>
          <a:lstStyle>
            <a:lvl1pPr algn="ctr">
              <a:defRPr sz="10523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>
            <a:normAutofit/>
          </a:bodyPr>
          <a:lstStyle>
            <a:lvl1pPr marL="0" indent="0" algn="ctr">
              <a:buNone/>
              <a:defRPr sz="42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1883" indent="0" algn="ctr">
              <a:buNone/>
              <a:defRPr sz="4911"/>
            </a:lvl2pPr>
            <a:lvl3pPr marL="1603766" indent="0" algn="ctr">
              <a:buNone/>
              <a:defRPr sz="4209"/>
            </a:lvl3pPr>
            <a:lvl4pPr marL="2405649" indent="0" algn="ctr">
              <a:buNone/>
              <a:defRPr sz="3508"/>
            </a:lvl4pPr>
            <a:lvl5pPr marL="3207532" indent="0" algn="ctr">
              <a:buNone/>
              <a:defRPr sz="3508"/>
            </a:lvl5pPr>
            <a:lvl6pPr marL="4009415" indent="0" algn="ctr">
              <a:buNone/>
              <a:defRPr sz="3508"/>
            </a:lvl6pPr>
            <a:lvl7pPr marL="4811298" indent="0" algn="ctr">
              <a:buNone/>
              <a:defRPr sz="3508"/>
            </a:lvl7pPr>
            <a:lvl8pPr marL="5613182" indent="0" algn="ctr">
              <a:buNone/>
              <a:defRPr sz="3508"/>
            </a:lvl8pPr>
            <a:lvl9pPr marL="6415065" indent="0" algn="ctr">
              <a:buNone/>
              <a:defRPr sz="3508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8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57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7" y="7559634"/>
            <a:ext cx="18443377" cy="12586896"/>
          </a:xfrm>
        </p:spPr>
        <p:txBody>
          <a:bodyPr anchor="b">
            <a:normAutofit/>
          </a:bodyPr>
          <a:lstStyle>
            <a:lvl1pPr>
              <a:defRPr sz="10523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7" y="20097980"/>
            <a:ext cx="18443377" cy="6622701"/>
          </a:xfrm>
        </p:spPr>
        <p:txBody>
          <a:bodyPr anchor="t">
            <a:normAutofit/>
          </a:bodyPr>
          <a:lstStyle>
            <a:lvl1pPr marL="0" indent="0">
              <a:buNone/>
              <a:defRPr sz="42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1883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8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273" y="8073392"/>
            <a:ext cx="9088041" cy="1920934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73392"/>
            <a:ext cx="9088041" cy="1920934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38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274" y="7424669"/>
            <a:ext cx="9043491" cy="364511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274" y="11069791"/>
            <a:ext cx="9043491" cy="1624798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4671"/>
            <a:ext cx="9088042" cy="364511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69791"/>
            <a:ext cx="9088042" cy="1624798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5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67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98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70" y="2018350"/>
            <a:ext cx="6896219" cy="7064203"/>
          </a:xfrm>
        </p:spPr>
        <p:txBody>
          <a:bodyPr anchor="b">
            <a:normAutofit/>
          </a:bodyPr>
          <a:lstStyle>
            <a:lvl1pPr>
              <a:defRPr sz="5612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8041" y="4373087"/>
            <a:ext cx="10825460" cy="21529040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70" y="9082562"/>
            <a:ext cx="6896219" cy="1681956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6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3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81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70" y="2018348"/>
            <a:ext cx="6896219" cy="7064216"/>
          </a:xfrm>
        </p:spPr>
        <p:txBody>
          <a:bodyPr anchor="b">
            <a:normAutofit/>
          </a:bodyPr>
          <a:lstStyle>
            <a:lvl1pPr>
              <a:defRPr sz="5612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8041" y="4373087"/>
            <a:ext cx="10825460" cy="21529040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70" y="9082564"/>
            <a:ext cx="6896219" cy="168195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6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04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16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7" y="1590848"/>
            <a:ext cx="4610844" cy="25656844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4" y="1590850"/>
            <a:ext cx="13565237" cy="25656839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7" y="7559634"/>
            <a:ext cx="18443377" cy="12586896"/>
          </a:xfrm>
        </p:spPr>
        <p:txBody>
          <a:bodyPr anchor="b">
            <a:normAutofit/>
          </a:bodyPr>
          <a:lstStyle>
            <a:lvl1pPr>
              <a:defRPr sz="10523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7" y="20097980"/>
            <a:ext cx="18443377" cy="6622701"/>
          </a:xfrm>
        </p:spPr>
        <p:txBody>
          <a:bodyPr anchor="t">
            <a:normAutofit/>
          </a:bodyPr>
          <a:lstStyle>
            <a:lvl1pPr marL="0" indent="0">
              <a:buNone/>
              <a:defRPr sz="42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1883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0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273" y="8073392"/>
            <a:ext cx="9088041" cy="1920934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73392"/>
            <a:ext cx="9088041" cy="1920934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4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274" y="7424669"/>
            <a:ext cx="9043491" cy="364511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274" y="11069791"/>
            <a:ext cx="9043491" cy="1624798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4671"/>
            <a:ext cx="9088042" cy="364511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69791"/>
            <a:ext cx="9088042" cy="1624798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1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0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70" y="2018350"/>
            <a:ext cx="6896219" cy="7064203"/>
          </a:xfrm>
        </p:spPr>
        <p:txBody>
          <a:bodyPr anchor="b">
            <a:normAutofit/>
          </a:bodyPr>
          <a:lstStyle>
            <a:lvl1pPr>
              <a:defRPr sz="5612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8041" y="4373087"/>
            <a:ext cx="10825460" cy="21529040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70" y="9082562"/>
            <a:ext cx="6896219" cy="1681956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6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70" y="2018348"/>
            <a:ext cx="6896219" cy="7064216"/>
          </a:xfrm>
        </p:spPr>
        <p:txBody>
          <a:bodyPr anchor="b">
            <a:normAutofit/>
          </a:bodyPr>
          <a:lstStyle>
            <a:lvl1pPr>
              <a:defRPr sz="5612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8041" y="4373087"/>
            <a:ext cx="10825460" cy="21529040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70" y="9082564"/>
            <a:ext cx="6896219" cy="168195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6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6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273" y="1614678"/>
            <a:ext cx="18443377" cy="585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273" y="8073392"/>
            <a:ext cx="18443377" cy="1920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433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1603766" rtl="0" eaLnBrk="1" latinLnBrk="1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1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1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1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1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1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1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1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1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1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273" y="1614678"/>
            <a:ext cx="18443377" cy="585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273" y="8073392"/>
            <a:ext cx="18443377" cy="1920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5161EC-4827-43FA-92C7-39D88B50CBEF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433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A4A3-E009-4CDF-B812-AE43C9600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1603766" rtl="0" eaLnBrk="1" latinLnBrk="1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1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1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1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1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1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1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1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1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1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7.jpeg"/><Relationship Id="rId18" Type="http://schemas.openxmlformats.org/officeDocument/2006/relationships/image" Target="../media/image12.jpeg"/><Relationship Id="rId3" Type="http://schemas.openxmlformats.org/officeDocument/2006/relationships/image" Target="../media/image2.png"/><Relationship Id="rId21" Type="http://schemas.openxmlformats.org/officeDocument/2006/relationships/image" Target="../media/image15.jpe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6.jpeg"/><Relationship Id="rId17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openxmlformats.org/officeDocument/2006/relationships/image" Target="../media/image10.jpeg"/><Relationship Id="rId20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jpeg"/><Relationship Id="rId24" Type="http://schemas.openxmlformats.org/officeDocument/2006/relationships/image" Target="../media/image18.jpeg"/><Relationship Id="rId5" Type="http://schemas.openxmlformats.org/officeDocument/2006/relationships/diagramData" Target="../diagrams/data1.xml"/><Relationship Id="rId15" Type="http://schemas.openxmlformats.org/officeDocument/2006/relationships/image" Target="../media/image9.png"/><Relationship Id="rId23" Type="http://schemas.openxmlformats.org/officeDocument/2006/relationships/image" Target="../media/image17.jpeg"/><Relationship Id="rId10" Type="http://schemas.openxmlformats.org/officeDocument/2006/relationships/image" Target="../media/image4.jpeg"/><Relationship Id="rId19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openxmlformats.org/officeDocument/2006/relationships/image" Target="../media/image8.jpeg"/><Relationship Id="rId22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42"/>
            <a:ext cx="4229100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2">
                    <a:lumMod val="10000"/>
                  </a:schemeClr>
                </a:solidFill>
              </a:rPr>
              <a:t>과제 번호 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31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4306" y="29455086"/>
            <a:ext cx="10373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2015 </a:t>
            </a:r>
            <a:r>
              <a:rPr lang="ko-KR" altLang="en-US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정보컴퓨터공학부 졸업과제 발표회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89543" y="6315335"/>
            <a:ext cx="10291394" cy="3637822"/>
            <a:chOff x="1043195" y="1597170"/>
            <a:chExt cx="9849942" cy="4207152"/>
          </a:xfrm>
        </p:grpSpPr>
        <p:grpSp>
          <p:nvGrpSpPr>
            <p:cNvPr id="21" name="Group 20"/>
            <p:cNvGrpSpPr/>
            <p:nvPr/>
          </p:nvGrpSpPr>
          <p:grpSpPr>
            <a:xfrm>
              <a:off x="1043195" y="1597170"/>
              <a:ext cx="2190046" cy="2287902"/>
              <a:chOff x="1140177" y="1892312"/>
              <a:chExt cx="2190046" cy="228790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40177" y="2262734"/>
                <a:ext cx="2190046" cy="191748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tx1"/>
                    </a:solidFill>
                  </a:rPr>
                  <a:t>프로그래밍</a:t>
                </a:r>
                <a:r>
                  <a:rPr lang="en-US" altLang="ko-KR" sz="2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2400" dirty="0" smtClean="0">
                    <a:solidFill>
                      <a:schemeClr val="tx1"/>
                    </a:solidFill>
                  </a:rPr>
                  <a:t>통신</a:t>
                </a:r>
                <a:r>
                  <a:rPr lang="en-US" altLang="ko-KR" sz="2400" dirty="0" smtClean="0">
                    <a:solidFill>
                      <a:schemeClr val="tx1"/>
                    </a:solidFill>
                  </a:rPr>
                  <a:t>, C/C++, Web 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140177" y="1892312"/>
                <a:ext cx="2190045" cy="6154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 smtClean="0"/>
                  <a:t>컴퓨터 공학</a:t>
                </a:r>
                <a:endParaRPr lang="ko-KR" altLang="en-US" sz="28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873142" y="1597170"/>
              <a:ext cx="2190046" cy="2287902"/>
              <a:chOff x="1140177" y="1892312"/>
              <a:chExt cx="2190046" cy="2287902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140177" y="2262734"/>
                <a:ext cx="2190046" cy="191748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tx1"/>
                    </a:solidFill>
                  </a:rPr>
                  <a:t>음악</a:t>
                </a:r>
                <a:r>
                  <a:rPr lang="en-US" altLang="ko-KR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2400" dirty="0" smtClean="0">
                    <a:solidFill>
                      <a:schemeClr val="tx1"/>
                    </a:solidFill>
                  </a:rPr>
                  <a:t>미디</a:t>
                </a:r>
                <a:r>
                  <a:rPr lang="en-US" altLang="ko-KR" sz="2400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40177" y="1892312"/>
                <a:ext cx="2190045" cy="6154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 smtClean="0"/>
                  <a:t>응용</a:t>
                </a:r>
                <a:endParaRPr lang="ko-KR" altLang="en-US" sz="28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703091" y="1597170"/>
              <a:ext cx="2190046" cy="2287902"/>
              <a:chOff x="1140177" y="1892312"/>
              <a:chExt cx="2190046" cy="228790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140177" y="2262734"/>
                <a:ext cx="2190046" cy="191748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tx1"/>
                    </a:solidFill>
                  </a:rPr>
                  <a:t>오픈 소스</a:t>
                </a:r>
                <a:r>
                  <a:rPr lang="en-US" altLang="ko-KR" sz="2400" dirty="0" smtClean="0">
                    <a:solidFill>
                      <a:schemeClr val="tx1"/>
                    </a:solidFill>
                  </a:rPr>
                  <a:t>, DIY(make), </a:t>
                </a:r>
                <a:r>
                  <a:rPr lang="en-US" altLang="ko-KR" sz="2400" dirty="0" err="1" smtClean="0">
                    <a:solidFill>
                      <a:schemeClr val="tx1"/>
                    </a:solidFill>
                  </a:rPr>
                  <a:t>IoT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40177" y="1892312"/>
                <a:ext cx="2190045" cy="6154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 smtClean="0"/>
                  <a:t>트렌드</a:t>
                </a:r>
                <a:endParaRPr lang="ko-KR" altLang="en-US" sz="2800" dirty="0"/>
              </a:p>
            </p:txBody>
          </p:sp>
        </p:grpSp>
        <p:sp>
          <p:nvSpPr>
            <p:cNvPr id="24" name="Plus 23"/>
            <p:cNvSpPr/>
            <p:nvPr/>
          </p:nvSpPr>
          <p:spPr>
            <a:xfrm>
              <a:off x="3479633" y="2212622"/>
              <a:ext cx="1147115" cy="1104680"/>
            </a:xfrm>
            <a:prstGeom prst="mathPlu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5" name="Plus 24"/>
            <p:cNvSpPr/>
            <p:nvPr/>
          </p:nvSpPr>
          <p:spPr>
            <a:xfrm>
              <a:off x="7309581" y="2212622"/>
              <a:ext cx="1147115" cy="1104680"/>
            </a:xfrm>
            <a:prstGeom prst="mathPlu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6" name="Bent Arrow 25"/>
            <p:cNvSpPr/>
            <p:nvPr/>
          </p:nvSpPr>
          <p:spPr>
            <a:xfrm rot="10800000">
              <a:off x="8866396" y="3885072"/>
              <a:ext cx="1140178" cy="1794933"/>
            </a:xfrm>
            <a:prstGeom prst="ben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27" name="Bent Arrow 26"/>
            <p:cNvSpPr/>
            <p:nvPr/>
          </p:nvSpPr>
          <p:spPr>
            <a:xfrm rot="10800000" flipH="1">
              <a:off x="1966256" y="3885072"/>
              <a:ext cx="1140178" cy="179493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3623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5691073" y="3885072"/>
              <a:ext cx="554181" cy="915528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426657" y="4989752"/>
              <a:ext cx="5183943" cy="81457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/>
                <a:t>신디사이저</a:t>
              </a:r>
              <a:endParaRPr lang="ko-KR" altLang="en-US" sz="28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879" y="3227916"/>
            <a:ext cx="2441474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동기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397" y="10324263"/>
            <a:ext cx="3585203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전체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구조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33448" y="14204424"/>
            <a:ext cx="9734068" cy="5768382"/>
            <a:chOff x="612775" y="785587"/>
            <a:chExt cx="8699616" cy="5837359"/>
          </a:xfrm>
        </p:grpSpPr>
        <p:grpSp>
          <p:nvGrpSpPr>
            <p:cNvPr id="80" name="Group 79"/>
            <p:cNvGrpSpPr/>
            <p:nvPr/>
          </p:nvGrpSpPr>
          <p:grpSpPr>
            <a:xfrm>
              <a:off x="612775" y="785587"/>
              <a:ext cx="8699616" cy="5837359"/>
              <a:chOff x="612775" y="738412"/>
              <a:chExt cx="8699616" cy="5837359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12775" y="1740778"/>
                <a:ext cx="8699616" cy="4834993"/>
                <a:chOff x="612775" y="1694087"/>
                <a:chExt cx="8699616" cy="4834993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5066220" y="1694087"/>
                  <a:ext cx="1122657" cy="332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 smtClean="0">
                      <a:solidFill>
                        <a:schemeClr val="tx2"/>
                      </a:solidFill>
                    </a:rPr>
                    <a:t>TCP </a:t>
                  </a:r>
                  <a:r>
                    <a:rPr lang="ko-KR" altLang="en-US" sz="2000" dirty="0" smtClean="0">
                      <a:solidFill>
                        <a:schemeClr val="tx2"/>
                      </a:solidFill>
                    </a:rPr>
                    <a:t>소켓</a:t>
                  </a:r>
                  <a:endParaRPr lang="en-US" altLang="ko-KR" sz="2000" dirty="0" smtClean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6487075" y="1842622"/>
                  <a:ext cx="1162626" cy="332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 smtClean="0">
                      <a:solidFill>
                        <a:schemeClr val="tx2"/>
                      </a:solidFill>
                    </a:rPr>
                    <a:t>Web </a:t>
                  </a:r>
                  <a:r>
                    <a:rPr lang="ko-KR" altLang="en-US" sz="2000" dirty="0" smtClean="0">
                      <a:solidFill>
                        <a:schemeClr val="tx2"/>
                      </a:solidFill>
                    </a:rPr>
                    <a:t>소켓</a:t>
                  </a:r>
                  <a:endParaRPr lang="ko-KR" altLang="en-US" sz="2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7612822" y="2285936"/>
                  <a:ext cx="1699569" cy="97617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 smtClean="0"/>
                    <a:t>웹 클라이언트</a:t>
                  </a:r>
                  <a:endParaRPr lang="en-US" altLang="ko-KR" sz="2000" dirty="0" smtClean="0"/>
                </a:p>
                <a:p>
                  <a:pPr algn="ctr"/>
                  <a:r>
                    <a:rPr lang="en-US" altLang="ko-KR" sz="2000" dirty="0" smtClean="0"/>
                    <a:t>(</a:t>
                  </a:r>
                  <a:r>
                    <a:rPr lang="ko-KR" altLang="en-US" sz="2000" dirty="0" smtClean="0"/>
                    <a:t>브라우저</a:t>
                  </a:r>
                  <a:r>
                    <a:rPr lang="en-US" altLang="ko-KR" sz="2000" dirty="0" smtClean="0"/>
                    <a:t>)</a:t>
                  </a:r>
                  <a:endParaRPr lang="ko-KR" altLang="en-US" sz="2000" dirty="0"/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612775" y="1807224"/>
                  <a:ext cx="8505920" cy="4721856"/>
                  <a:chOff x="598422" y="1543993"/>
                  <a:chExt cx="8505920" cy="4721856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3352299" y="2510795"/>
                    <a:ext cx="1699569" cy="976179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000" dirty="0" smtClean="0"/>
                      <a:t>이더넷 보드</a:t>
                    </a:r>
                    <a:endParaRPr lang="ko-KR" altLang="en-US" sz="2000" dirty="0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3352299" y="3486974"/>
                    <a:ext cx="1699569" cy="448418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000" dirty="0" smtClean="0"/>
                      <a:t>I2C</a:t>
                    </a:r>
                    <a:endParaRPr lang="ko-KR" altLang="en-US" sz="2000" dirty="0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3357844" y="3929350"/>
                    <a:ext cx="1699569" cy="976179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000" dirty="0" smtClean="0"/>
                      <a:t>신디사이저</a:t>
                    </a:r>
                    <a:endParaRPr lang="ko-KR" altLang="en-US" sz="2000" dirty="0"/>
                  </a:p>
                </p:txBody>
              </p:sp>
              <p:pic>
                <p:nvPicPr>
                  <p:cNvPr id="96" name="Picture 95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21300" b="81618"/>
                  <a:stretch/>
                </p:blipFill>
                <p:spPr>
                  <a:xfrm>
                    <a:off x="598422" y="1543993"/>
                    <a:ext cx="3028112" cy="492625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2030" b="85245"/>
                  <a:stretch/>
                </p:blipFill>
                <p:spPr>
                  <a:xfrm>
                    <a:off x="3962612" y="5832997"/>
                    <a:ext cx="5141730" cy="432852"/>
                  </a:xfrm>
                  <a:prstGeom prst="rect">
                    <a:avLst/>
                  </a:prstGeom>
                </p:spPr>
              </p:pic>
              <p:pic>
                <p:nvPicPr>
                  <p:cNvPr id="98" name="Picture 9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2846" y="5586921"/>
                    <a:ext cx="2762250" cy="447675"/>
                  </a:xfrm>
                  <a:prstGeom prst="rect">
                    <a:avLst/>
                  </a:prstGeom>
                </p:spPr>
              </p:pic>
              <p:cxnSp>
                <p:nvCxnSpPr>
                  <p:cNvPr id="99" name="Curved Connector 98"/>
                  <p:cNvCxnSpPr>
                    <a:stCxn id="96" idx="2"/>
                    <a:endCxn id="93" idx="1"/>
                  </p:cNvCxnSpPr>
                  <p:nvPr/>
                </p:nvCxnSpPr>
                <p:spPr>
                  <a:xfrm rot="16200000" flipH="1">
                    <a:off x="2251255" y="1897840"/>
                    <a:ext cx="962267" cy="1239821"/>
                  </a:xfrm>
                  <a:prstGeom prst="curvedConnector2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urved Connector 99"/>
                  <p:cNvCxnSpPr>
                    <a:stCxn id="98" idx="0"/>
                    <a:endCxn id="95" idx="2"/>
                  </p:cNvCxnSpPr>
                  <p:nvPr/>
                </p:nvCxnSpPr>
                <p:spPr>
                  <a:xfrm rot="5400000" flipH="1" flipV="1">
                    <a:off x="3020104" y="4399397"/>
                    <a:ext cx="681393" cy="1693658"/>
                  </a:xfrm>
                  <a:prstGeom prst="curvedConnector3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Curved Connector 100"/>
                  <p:cNvCxnSpPr/>
                  <p:nvPr/>
                </p:nvCxnSpPr>
                <p:spPr>
                  <a:xfrm rot="16200000" flipV="1">
                    <a:off x="4442417" y="5076508"/>
                    <a:ext cx="997866" cy="570265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5051867" y="3922539"/>
                    <a:ext cx="1345060" cy="982990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000" dirty="0" smtClean="0"/>
                      <a:t>인터페이스</a:t>
                    </a:r>
                    <a:endParaRPr lang="ko-KR" altLang="en-US" sz="2000" dirty="0"/>
                  </a:p>
                </p:txBody>
              </p:sp>
            </p:grpSp>
            <p:sp>
              <p:nvSpPr>
                <p:cNvPr id="89" name="Oval 88"/>
                <p:cNvSpPr/>
                <p:nvPr/>
              </p:nvSpPr>
              <p:spPr>
                <a:xfrm>
                  <a:off x="7801181" y="4067814"/>
                  <a:ext cx="1261160" cy="1068283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 smtClean="0"/>
                    <a:t>사용자</a:t>
                  </a:r>
                  <a:endParaRPr lang="ko-KR" altLang="en-US" sz="2000" dirty="0"/>
                </a:p>
              </p:txBody>
            </p:sp>
            <p:sp>
              <p:nvSpPr>
                <p:cNvPr id="90" name="Up-Down Arrow 89"/>
                <p:cNvSpPr/>
                <p:nvPr/>
              </p:nvSpPr>
              <p:spPr>
                <a:xfrm rot="16200000">
                  <a:off x="6918508" y="4084338"/>
                  <a:ext cx="431800" cy="1092618"/>
                </a:xfrm>
                <a:prstGeom prst="upDownArrow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91" name="Up-Down Arrow 90"/>
                <p:cNvSpPr/>
                <p:nvPr/>
              </p:nvSpPr>
              <p:spPr>
                <a:xfrm>
                  <a:off x="8215861" y="3366366"/>
                  <a:ext cx="431800" cy="635906"/>
                </a:xfrm>
                <a:prstGeom prst="upDownArrow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370142" y="2327810"/>
                  <a:ext cx="1699569" cy="44841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 smtClean="0"/>
                    <a:t>Ethernet</a:t>
                  </a:r>
                  <a:endParaRPr lang="ko-KR" altLang="en-US" sz="2000" dirty="0"/>
                </a:p>
              </p:txBody>
            </p:sp>
          </p:grpSp>
          <p:sp>
            <p:nvSpPr>
              <p:cNvPr id="84" name="Rectangle 83"/>
              <p:cNvSpPr/>
              <p:nvPr/>
            </p:nvSpPr>
            <p:spPr>
              <a:xfrm>
                <a:off x="5528897" y="738412"/>
                <a:ext cx="1669349" cy="74880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/>
                  <a:t>서버</a:t>
                </a:r>
                <a:endParaRPr lang="ko-KR" altLang="en-US" sz="2000" dirty="0"/>
              </a:p>
            </p:txBody>
          </p:sp>
        </p:grpSp>
        <p:sp>
          <p:nvSpPr>
            <p:cNvPr id="81" name="Down Arrow 80"/>
            <p:cNvSpPr/>
            <p:nvPr/>
          </p:nvSpPr>
          <p:spPr>
            <a:xfrm rot="7927679">
              <a:off x="7482187" y="1364950"/>
              <a:ext cx="498764" cy="945961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2" name="Down Arrow 81"/>
            <p:cNvSpPr/>
            <p:nvPr/>
          </p:nvSpPr>
          <p:spPr>
            <a:xfrm rot="2891659">
              <a:off x="4576365" y="1357382"/>
              <a:ext cx="498764" cy="945961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aphicFrame>
        <p:nvGraphicFramePr>
          <p:cNvPr id="103" name="Diagram 102"/>
          <p:cNvGraphicFramePr/>
          <p:nvPr>
            <p:extLst>
              <p:ext uri="{D42A27DB-BD31-4B8C-83A1-F6EECF244321}">
                <p14:modId xmlns:p14="http://schemas.microsoft.com/office/powerpoint/2010/main" val="2236165204"/>
              </p:ext>
            </p:extLst>
          </p:nvPr>
        </p:nvGraphicFramePr>
        <p:xfrm>
          <a:off x="1784709" y="23140418"/>
          <a:ext cx="10065264" cy="696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72397" y="20426305"/>
            <a:ext cx="5548812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신디사이저 구성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355503" y="3833302"/>
            <a:ext cx="5548812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4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음악의 표현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648240"/>
              </p:ext>
            </p:extLst>
          </p:nvPr>
        </p:nvGraphicFramePr>
        <p:xfrm>
          <a:off x="72397" y="28180621"/>
          <a:ext cx="4957912" cy="19862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78956"/>
                <a:gridCol w="2478956"/>
              </a:tblGrid>
              <a:tr h="249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정보컴퓨터 공학부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7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분과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컴퓨터 시스템</a:t>
                      </a:r>
                      <a:r>
                        <a:rPr lang="en-US" altLang="ko-KR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Ⅰ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2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팀명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하프시코드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7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참여학생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조용래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7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지도 교수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김호원 교수님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11952080" y="4900119"/>
            <a:ext cx="3669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음악의 표현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MIDI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프로토콜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노트의 나열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노트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마디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선율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타이머 콜백 함수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타이머 호출 주기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템포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음색 조절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악기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리버브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5365454" y="4415367"/>
            <a:ext cx="5471758" cy="4067706"/>
            <a:chOff x="759760" y="1018783"/>
            <a:chExt cx="8169616" cy="5939641"/>
          </a:xfrm>
        </p:grpSpPr>
        <p:sp>
          <p:nvSpPr>
            <p:cNvPr id="109" name="Rectangle 108"/>
            <p:cNvSpPr/>
            <p:nvPr/>
          </p:nvSpPr>
          <p:spPr>
            <a:xfrm>
              <a:off x="1737152" y="1836668"/>
              <a:ext cx="472647" cy="45196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759760" y="1836668"/>
              <a:ext cx="457030" cy="4373701"/>
              <a:chOff x="736770" y="1760399"/>
              <a:chExt cx="377270" cy="2745145"/>
            </a:xfrm>
          </p:grpSpPr>
          <p:pic>
            <p:nvPicPr>
              <p:cNvPr id="195" name="Picture 2" descr="http://www.clipartguide.com/_small/0808-0710-3112-3855.jp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419" t="1823" b="1"/>
              <a:stretch/>
            </p:blipFill>
            <p:spPr bwMode="auto">
              <a:xfrm>
                <a:off x="736770" y="3510889"/>
                <a:ext cx="360000" cy="341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6" descr="http://2.bp.blogspot.com/-YjdHiAFSr3s/TngPolA5usI/AAAAAAAAAV0/QZoPK_mqMQM/s1600/Crochet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770" y="2827019"/>
                <a:ext cx="360000" cy="4400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7" name="Picture 8" descr="http://www.cliparthut.com/clip-arts/1664/sixteenth-note-symbol-1664527.jp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040" y="4096481"/>
                <a:ext cx="360000" cy="409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8" name="Picture 10" descr="http://www.polyvore.com/cgi/img-thing?.out=jpg&amp;size=l&amp;tid=65938669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770" y="2280462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12" descr="http://images.all-free-download.com/images/graphiclarge/whole_note_144266.jp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040" y="1760399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1" name="Rectangle 110"/>
            <p:cNvSpPr/>
            <p:nvPr/>
          </p:nvSpPr>
          <p:spPr>
            <a:xfrm>
              <a:off x="1782502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232466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136254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684360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587184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037149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47689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489042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381980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841355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709931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270101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159897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621439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558986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084905" y="1884820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781053" y="2761562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231017" y="2761562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34805" y="2761562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682911" y="2761562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585735" y="2761562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035700" y="2761562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946240" y="2761562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487593" y="2761562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380531" y="2761562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839906" y="2761562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708482" y="2761562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268652" y="2761562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158448" y="2761562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619990" y="2761562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557537" y="2761562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8083456" y="2761562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81053" y="3759873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231017" y="3759873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134805" y="3759873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682911" y="3759873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585735" y="375987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035700" y="375987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946240" y="375987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487593" y="375987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380531" y="375987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839906" y="375987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708482" y="375987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268652" y="375987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158448" y="375987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619990" y="375987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557537" y="375987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083456" y="375987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81053" y="4644869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1017" y="4644869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134805" y="4644869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82911" y="4644869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585735" y="4644869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035700" y="4644869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946240" y="4644869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487593" y="4644869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380531" y="4644869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839906" y="4644869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708482" y="4644869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268652" y="4644869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158448" y="4644869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619990" y="4644869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557537" y="4644869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8083456" y="4644869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781053" y="5733103"/>
              <a:ext cx="3703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231017" y="573310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134805" y="573310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682911" y="573310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585735" y="573310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035700" y="573310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946240" y="573310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487593" y="573310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380531" y="573310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839906" y="573310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708482" y="573310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268652" y="573310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7158448" y="573310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619990" y="573310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557537" y="573310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8083456" y="5733103"/>
              <a:ext cx="370390" cy="477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91" name="Elbow Connector 190"/>
            <p:cNvCxnSpPr>
              <a:stCxn id="109" idx="2"/>
            </p:cNvCxnSpPr>
            <p:nvPr/>
          </p:nvCxnSpPr>
          <p:spPr>
            <a:xfrm rot="16200000" flipH="1">
              <a:off x="2213371" y="6116454"/>
              <a:ext cx="229645" cy="7094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2682910" y="6419128"/>
              <a:ext cx="6245017" cy="539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/>
                <a:t>시간 단위</a:t>
              </a:r>
              <a:r>
                <a:rPr lang="en-US" altLang="ko-KR" sz="1800" dirty="0" smtClean="0"/>
                <a:t>(</a:t>
              </a:r>
              <a:r>
                <a:rPr lang="ko-KR" altLang="en-US" sz="1800" dirty="0" smtClean="0"/>
                <a:t>타이머 콜백 함수의 수행 단위</a:t>
              </a:r>
              <a:r>
                <a:rPr lang="en-US" altLang="ko-KR" sz="1800" dirty="0" smtClean="0"/>
                <a:t>)</a:t>
              </a:r>
              <a:endParaRPr lang="ko-KR" altLang="en-US" sz="1800" dirty="0"/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>
              <a:off x="1707039" y="1618607"/>
              <a:ext cx="7190775" cy="27709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3460123" y="1018783"/>
              <a:ext cx="4518946" cy="539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/>
                <a:t>한 마디 </a:t>
              </a:r>
              <a:r>
                <a:rPr lang="en-US" altLang="ko-KR" sz="1800" dirty="0" smtClean="0"/>
                <a:t>= 16</a:t>
              </a:r>
              <a:r>
                <a:rPr lang="ko-KR" altLang="en-US" sz="1800" dirty="0" smtClean="0"/>
                <a:t>분음표 </a:t>
              </a:r>
              <a:r>
                <a:rPr lang="en-US" altLang="ko-KR" sz="1800" dirty="0" smtClean="0"/>
                <a:t>* 16</a:t>
              </a:r>
              <a:endParaRPr lang="ko-KR" altLang="en-US" sz="1800" dirty="0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11952080" y="8068955"/>
            <a:ext cx="9334637" cy="4293333"/>
            <a:chOff x="561109" y="1380103"/>
            <a:chExt cx="9912927" cy="4293333"/>
          </a:xfrm>
        </p:grpSpPr>
        <p:sp>
          <p:nvSpPr>
            <p:cNvPr id="385" name="Rectangle 384"/>
            <p:cNvSpPr/>
            <p:nvPr/>
          </p:nvSpPr>
          <p:spPr>
            <a:xfrm>
              <a:off x="860866" y="1380103"/>
              <a:ext cx="676990" cy="477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노트</a:t>
              </a:r>
              <a:endParaRPr lang="ko-KR" altLang="en-US" sz="1600" dirty="0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1984663" y="1434070"/>
              <a:ext cx="2805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1~127 </a:t>
              </a:r>
              <a:r>
                <a:rPr lang="ko-KR" altLang="en-US" sz="2000" dirty="0" smtClean="0"/>
                <a:t>사이 정수</a:t>
              </a:r>
              <a:endParaRPr lang="ko-KR" altLang="en-US" sz="2000" dirty="0"/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68927" y="2130136"/>
              <a:ext cx="7387937" cy="675409"/>
              <a:chOff x="768927" y="2130136"/>
              <a:chExt cx="7387937" cy="675409"/>
            </a:xfrm>
          </p:grpSpPr>
          <p:sp>
            <p:nvSpPr>
              <p:cNvPr id="430" name="Rectangle 429"/>
              <p:cNvSpPr/>
              <p:nvPr/>
            </p:nvSpPr>
            <p:spPr>
              <a:xfrm>
                <a:off x="897610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347574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2251362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1799468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2702292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3152257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4062797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3604150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4497088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4956463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5825039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5385209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6275005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6736547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7674094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7200013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768927" y="2130136"/>
                <a:ext cx="7387937" cy="67540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388" name="TextBox 387"/>
            <p:cNvSpPr txBox="1"/>
            <p:nvPr/>
          </p:nvSpPr>
          <p:spPr>
            <a:xfrm>
              <a:off x="8285547" y="2282367"/>
              <a:ext cx="2109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/>
                <a:t>마디 </a:t>
              </a:r>
              <a:r>
                <a:rPr lang="en-US" altLang="ko-KR" sz="2000" dirty="0" smtClean="0"/>
                <a:t>: </a:t>
              </a:r>
              <a:r>
                <a:rPr lang="ko-KR" altLang="en-US" sz="2000" dirty="0" smtClean="0"/>
                <a:t>노트 </a:t>
              </a:r>
              <a:r>
                <a:rPr lang="en-US" altLang="ko-KR" sz="2000" dirty="0" smtClean="0"/>
                <a:t>X 16</a:t>
              </a:r>
              <a:endParaRPr lang="ko-KR" altLang="en-US" sz="2000" dirty="0"/>
            </a:p>
          </p:txBody>
        </p:sp>
        <p:grpSp>
          <p:nvGrpSpPr>
            <p:cNvPr id="389" name="Group 388"/>
            <p:cNvGrpSpPr/>
            <p:nvPr/>
          </p:nvGrpSpPr>
          <p:grpSpPr>
            <a:xfrm>
              <a:off x="768927" y="3217873"/>
              <a:ext cx="7387937" cy="675409"/>
              <a:chOff x="768927" y="2130136"/>
              <a:chExt cx="7387937" cy="675409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897610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1347574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2251362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1799468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702292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3152257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4062797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3604150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4497088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4956463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5825039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5385209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6275005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6736547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7674094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7200013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768927" y="2130136"/>
                <a:ext cx="7387937" cy="67540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803119" y="4786746"/>
              <a:ext cx="7387937" cy="675409"/>
              <a:chOff x="768927" y="2130136"/>
              <a:chExt cx="7387937" cy="675409"/>
            </a:xfrm>
          </p:grpSpPr>
          <p:sp>
            <p:nvSpPr>
              <p:cNvPr id="396" name="Rectangle 395"/>
              <p:cNvSpPr/>
              <p:nvPr/>
            </p:nvSpPr>
            <p:spPr>
              <a:xfrm>
                <a:off x="897610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347574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2251362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799468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2702292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3152257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4062797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3604150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4497088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956463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5825039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5385209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275005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6736547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7674094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7200013" y="2228400"/>
                <a:ext cx="370390" cy="4772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768927" y="2130136"/>
                <a:ext cx="7387937" cy="67540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391" name="Oval 390"/>
            <p:cNvSpPr/>
            <p:nvPr/>
          </p:nvSpPr>
          <p:spPr>
            <a:xfrm>
              <a:off x="4497087" y="4038599"/>
              <a:ext cx="124691" cy="124691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2" name="Oval 391"/>
            <p:cNvSpPr/>
            <p:nvPr/>
          </p:nvSpPr>
          <p:spPr>
            <a:xfrm>
              <a:off x="4503747" y="4246418"/>
              <a:ext cx="124691" cy="124691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3" name="Oval 392"/>
            <p:cNvSpPr/>
            <p:nvPr/>
          </p:nvSpPr>
          <p:spPr>
            <a:xfrm>
              <a:off x="4497086" y="4454237"/>
              <a:ext cx="124691" cy="124691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61109" y="3086100"/>
              <a:ext cx="7724438" cy="2587336"/>
            </a:xfrm>
            <a:prstGeom prst="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8364682" y="3841327"/>
              <a:ext cx="21093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/>
                <a:t>멜로디 </a:t>
              </a:r>
              <a:r>
                <a:rPr lang="en-US" altLang="ko-KR" sz="2000" dirty="0" smtClean="0"/>
                <a:t>: </a:t>
              </a:r>
            </a:p>
            <a:p>
              <a:r>
                <a:rPr lang="ko-KR" altLang="en-US" sz="2000" dirty="0" smtClean="0"/>
                <a:t>마디 </a:t>
              </a:r>
              <a:r>
                <a:rPr lang="en-US" altLang="ko-KR" sz="2000" dirty="0" smtClean="0"/>
                <a:t>X n (n = 4)</a:t>
              </a:r>
              <a:endParaRPr lang="ko-KR" altLang="en-US" sz="2000" dirty="0"/>
            </a:p>
          </p:txBody>
        </p:sp>
      </p:grpSp>
      <p:sp>
        <p:nvSpPr>
          <p:cNvPr id="447" name="TextBox 446"/>
          <p:cNvSpPr txBox="1"/>
          <p:nvPr/>
        </p:nvSpPr>
        <p:spPr>
          <a:xfrm>
            <a:off x="11228748" y="12917012"/>
            <a:ext cx="6578906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신디사이저의 기능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72" name="Group 471"/>
          <p:cNvGrpSpPr/>
          <p:nvPr/>
        </p:nvGrpSpPr>
        <p:grpSpPr>
          <a:xfrm>
            <a:off x="12002032" y="14237517"/>
            <a:ext cx="2610924" cy="3801791"/>
            <a:chOff x="498763" y="1697769"/>
            <a:chExt cx="5320146" cy="380179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73" name="Rectangle 472"/>
            <p:cNvSpPr/>
            <p:nvPr/>
          </p:nvSpPr>
          <p:spPr>
            <a:xfrm>
              <a:off x="498763" y="2688086"/>
              <a:ext cx="5320146" cy="83084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n w="0"/>
                  <a:solidFill>
                    <a:schemeClr val="tx1"/>
                  </a:solidFill>
                </a:rPr>
                <a:t>마디 생성</a:t>
              </a:r>
              <a:endParaRPr lang="ko-KR" altLang="en-US" sz="28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8763" y="4668720"/>
              <a:ext cx="5320146" cy="83084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n w="0"/>
                  <a:solidFill>
                    <a:schemeClr val="tx1"/>
                  </a:solidFill>
                </a:rPr>
                <a:t>시퀀싱</a:t>
              </a:r>
              <a:endParaRPr lang="ko-KR" altLang="en-US" sz="28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498763" y="1697769"/>
              <a:ext cx="5320146" cy="83084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n w="0"/>
                  <a:solidFill>
                    <a:schemeClr val="tx1"/>
                  </a:solidFill>
                </a:rPr>
                <a:t>자유 연주</a:t>
              </a:r>
              <a:endParaRPr lang="ko-KR" altLang="en-US" sz="28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498763" y="3678403"/>
              <a:ext cx="5320146" cy="83084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n w="0"/>
                  <a:solidFill>
                    <a:schemeClr val="tx1"/>
                  </a:solidFill>
                </a:rPr>
                <a:t>재생</a:t>
              </a:r>
              <a:r>
                <a:rPr lang="en-US" altLang="ko-KR" sz="2800" dirty="0" smtClean="0">
                  <a:ln w="0"/>
                  <a:solidFill>
                    <a:schemeClr val="tx1"/>
                  </a:solidFill>
                </a:rPr>
                <a:t>/</a:t>
              </a:r>
              <a:r>
                <a:rPr lang="ko-KR" altLang="en-US" sz="2800" dirty="0" smtClean="0">
                  <a:ln w="0"/>
                  <a:solidFill>
                    <a:schemeClr val="tx1"/>
                  </a:solidFill>
                </a:rPr>
                <a:t>중지</a:t>
              </a:r>
              <a:endParaRPr lang="ko-KR" altLang="en-US" sz="2800" dirty="0">
                <a:ln w="0"/>
                <a:solidFill>
                  <a:schemeClr val="tx1"/>
                </a:solidFill>
              </a:endParaRPr>
            </a:p>
          </p:txBody>
        </p:sp>
      </p:grpSp>
      <p:sp>
        <p:nvSpPr>
          <p:cNvPr id="477" name="TextBox 476"/>
          <p:cNvSpPr txBox="1"/>
          <p:nvPr/>
        </p:nvSpPr>
        <p:spPr>
          <a:xfrm>
            <a:off x="11355503" y="18788631"/>
            <a:ext cx="6578906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6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웹 클라이언트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657" y="20263749"/>
            <a:ext cx="6507745" cy="6480170"/>
          </a:xfrm>
          <a:prstGeom prst="rect">
            <a:avLst/>
          </a:prstGeom>
        </p:spPr>
      </p:pic>
      <p:sp>
        <p:nvSpPr>
          <p:cNvPr id="479" name="TextBox 478"/>
          <p:cNvSpPr txBox="1"/>
          <p:nvPr/>
        </p:nvSpPr>
        <p:spPr>
          <a:xfrm>
            <a:off x="11355503" y="27008978"/>
            <a:ext cx="4138088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활용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11514628" y="27982187"/>
            <a:ext cx="906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토발즈는 리눅스를 그냥 재미로 만들었다고 한다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음악하라고 만든 악기이니 만큼</a:t>
            </a:r>
            <a:r>
              <a:rPr lang="en-US" altLang="ko-KR" sz="2400" dirty="0" smtClean="0"/>
              <a:t>,</a:t>
            </a:r>
          </a:p>
          <a:p>
            <a:r>
              <a:rPr lang="ko-KR" altLang="en-US" sz="2400" dirty="0" smtClean="0"/>
              <a:t>재밌게 가지고 논다</a:t>
            </a:r>
            <a:r>
              <a:rPr lang="en-US" altLang="ko-KR" sz="2400" dirty="0" smtClean="0"/>
              <a:t>.(Just for Fun!)</a:t>
            </a:r>
            <a:endParaRPr lang="ko-KR" altLang="en-US" sz="2400" dirty="0"/>
          </a:p>
        </p:txBody>
      </p:sp>
      <p:sp>
        <p:nvSpPr>
          <p:cNvPr id="483" name="TextBox 482"/>
          <p:cNvSpPr txBox="1"/>
          <p:nvPr/>
        </p:nvSpPr>
        <p:spPr>
          <a:xfrm>
            <a:off x="11509829" y="20211036"/>
            <a:ext cx="28505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/>
              <a:t>html5, CSS3, </a:t>
            </a:r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jquery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로 만든 악기 조절 웹 페이지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서버와 웹 소켓으로  실시간 통신 가능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캔버스에 그려진 원들로 노트 표시 가능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볼륨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템포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음색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채널 선택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리버브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팬포트와 같은 소리 파라미터들 설정 가능</a:t>
            </a:r>
            <a:r>
              <a:rPr lang="en-US" altLang="ko-KR" sz="2400" dirty="0"/>
              <a:t>		</a:t>
            </a:r>
            <a:endParaRPr lang="ko-KR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-18350" y="995446"/>
            <a:ext cx="21384384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1500" b="0" cap="none" spc="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신디사이저와 </a:t>
            </a:r>
            <a:r>
              <a:rPr lang="en-US" altLang="ko-KR" sz="11500" b="0" cap="none" spc="0" dirty="0" err="1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IoT</a:t>
            </a:r>
            <a:endParaRPr lang="en-US" altLang="ko-KR" sz="11500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9543" y="4136142"/>
            <a:ext cx="10235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컴퓨터 공학을 응용할 수 있는 분야는 무궁무진 하지만 그 중에 대표적인 것이 음악이다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이미 오래전부터 미디라고 일컬어진 전자 악기간 프로토콜이 대표적인 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음악은 그 구성 자체가 컴퓨터로 표현하기 알맞다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 현재 컴퓨터 업계의 트렌드를 따라서 아두이노 관련 오픈 소스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전자 공작 </a:t>
            </a:r>
            <a:r>
              <a:rPr lang="en-US" altLang="ko-KR" sz="2400" dirty="0" smtClean="0"/>
              <a:t>maker </a:t>
            </a:r>
            <a:r>
              <a:rPr lang="ko-KR" altLang="en-US" sz="2400" dirty="0" smtClean="0"/>
              <a:t>문화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아두이노를 활용한 </a:t>
            </a:r>
            <a:r>
              <a:rPr lang="en-US" altLang="ko-KR" sz="2400" dirty="0" err="1" smtClean="0"/>
              <a:t>IoT</a:t>
            </a:r>
            <a:r>
              <a:rPr lang="ko-KR" altLang="en-US" sz="2400" dirty="0" smtClean="0"/>
              <a:t>를 적절히 적용시켜 보기로 하였다</a:t>
            </a:r>
            <a:r>
              <a:rPr lang="en-US" altLang="ko-KR" sz="2400" dirty="0" smtClean="0"/>
              <a:t>.</a:t>
            </a:r>
            <a:endParaRPr lang="ko-KR" alt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331416" y="11268091"/>
            <a:ext cx="109608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/>
              <a:t>Node </a:t>
            </a:r>
            <a:r>
              <a:rPr lang="en-US" altLang="ko-KR" sz="2400" dirty="0" err="1" smtClean="0"/>
              <a:t>js</a:t>
            </a:r>
            <a:r>
              <a:rPr lang="ko-KR" altLang="en-US" sz="2400" dirty="0" smtClean="0"/>
              <a:t>로 구축된 서버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서버는 아두이노 이더넷 보드와는 </a:t>
            </a:r>
            <a:r>
              <a:rPr lang="en-US" altLang="ko-KR" sz="2400" dirty="0" smtClean="0"/>
              <a:t>TCP </a:t>
            </a:r>
            <a:r>
              <a:rPr lang="ko-KR" altLang="en-US" sz="2400" dirty="0" smtClean="0"/>
              <a:t>소켓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브라우저와는 </a:t>
            </a:r>
            <a:r>
              <a:rPr lang="en-US" altLang="ko-KR" sz="2400" dirty="0" smtClean="0"/>
              <a:t>Web</a:t>
            </a:r>
            <a:r>
              <a:rPr lang="ko-KR" altLang="en-US" sz="2400" dirty="0" smtClean="0"/>
              <a:t>소켓 통신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JSON Object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형식으로 음악 정보를 주고 받음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아두이노는 자체 </a:t>
            </a:r>
            <a:r>
              <a:rPr lang="en-US" altLang="ko-KR" sz="2400" dirty="0" smtClean="0"/>
              <a:t>JSON</a:t>
            </a:r>
            <a:r>
              <a:rPr lang="ko-KR" altLang="en-US" sz="2400" dirty="0" smtClean="0"/>
              <a:t>파서가 없기 때문에 오픈 소스 </a:t>
            </a:r>
            <a:r>
              <a:rPr lang="en-US" altLang="ko-KR" sz="2400" dirty="0" err="1" smtClean="0"/>
              <a:t>ArduinoJson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활용 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미디 관련 라이브러리는 오픈 소스 </a:t>
            </a:r>
            <a:r>
              <a:rPr lang="en-US" altLang="ko-KR" sz="2400" dirty="0" err="1" smtClean="0"/>
              <a:t>arduino_midi_library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활용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템포 조절을 위한 타이머는 오픈 소스로 만들어진 소프트웨어 타이머 활용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사용자는 악기를 직접 제어하거나 브라우저를 통해 간접적으로 제어할 수 있음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0913" y="21339727"/>
            <a:ext cx="10503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내부 정보를 처리하는 컴퓨터</a:t>
            </a:r>
            <a:r>
              <a:rPr lang="en-US" altLang="ko-KR" sz="2400" dirty="0"/>
              <a:t>, </a:t>
            </a:r>
            <a:r>
              <a:rPr lang="ko-KR" altLang="en-US" sz="2400" dirty="0"/>
              <a:t>소리 처리</a:t>
            </a:r>
            <a:r>
              <a:rPr lang="en-US" altLang="ko-KR" sz="2400" dirty="0"/>
              <a:t>, </a:t>
            </a:r>
            <a:r>
              <a:rPr lang="ko-KR" altLang="en-US" sz="2400" dirty="0"/>
              <a:t>사용자 인터페이스로 구성 </a:t>
            </a:r>
            <a:r>
              <a:rPr lang="ko-KR" altLang="en-US" sz="2400" dirty="0" smtClean="0"/>
              <a:t>됨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컴퓨터는 </a:t>
            </a:r>
            <a:r>
              <a:rPr lang="ko-KR" altLang="en-US" sz="2400" dirty="0"/>
              <a:t>악기 역할을 하는 아두이노 메가와 통신 역할을 하는 우노로 </a:t>
            </a:r>
            <a:r>
              <a:rPr lang="ko-KR" altLang="en-US" sz="2400" dirty="0" smtClean="0"/>
              <a:t>구성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소리는 미디 명령어를 받아 음을 재생시켜주는 미디 보드 활용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인터페이스는 피아노 건반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각종 스위치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디스플레이로 구성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endParaRPr lang="en-US" altLang="ko-KR" sz="2400" dirty="0" smtClean="0"/>
          </a:p>
          <a:p>
            <a:pPr marL="342900" indent="-342900">
              <a:buFontTx/>
              <a:buChar char="-"/>
            </a:pPr>
            <a:endParaRPr lang="en-US" altLang="ko-KR" sz="2400" dirty="0"/>
          </a:p>
        </p:txBody>
      </p:sp>
      <p:pic>
        <p:nvPicPr>
          <p:cNvPr id="224" name="Picture 223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0" t="20874" r="22009" b="16975"/>
          <a:stretch/>
        </p:blipFill>
        <p:spPr>
          <a:xfrm>
            <a:off x="485928" y="24127125"/>
            <a:ext cx="1298781" cy="1091938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7" t="18228" r="3882" b="6666"/>
          <a:stretch/>
        </p:blipFill>
        <p:spPr>
          <a:xfrm>
            <a:off x="2113418" y="23171857"/>
            <a:ext cx="1521912" cy="811771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t="16203" r="6287" b="13249"/>
          <a:stretch/>
        </p:blipFill>
        <p:spPr>
          <a:xfrm>
            <a:off x="510675" y="23166749"/>
            <a:ext cx="1503142" cy="81688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34" name="Picture 233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9" b="36203"/>
          <a:stretch/>
        </p:blipFill>
        <p:spPr>
          <a:xfrm>
            <a:off x="404787" y="25396924"/>
            <a:ext cx="2177184" cy="815755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27342" r="26920" b="39409"/>
          <a:stretch/>
        </p:blipFill>
        <p:spPr>
          <a:xfrm>
            <a:off x="1973387" y="24199123"/>
            <a:ext cx="1741395" cy="671340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" t="34741" r="6138" b="5397"/>
          <a:stretch/>
        </p:blipFill>
        <p:spPr>
          <a:xfrm>
            <a:off x="509006" y="26292301"/>
            <a:ext cx="1736166" cy="8641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7720" y="27270691"/>
            <a:ext cx="4570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신디사이저의 주요 부품들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아두이노 메가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우노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Sparkfun</a:t>
            </a:r>
            <a:r>
              <a:rPr lang="en-US" altLang="ko-KR" sz="1800" dirty="0" smtClean="0"/>
              <a:t> musical instrument, mpr121, </a:t>
            </a:r>
            <a:r>
              <a:rPr lang="ko-KR" altLang="en-US" sz="1800" dirty="0" smtClean="0"/>
              <a:t>키보드</a:t>
            </a:r>
            <a:r>
              <a:rPr lang="en-US" altLang="ko-KR" sz="1800" dirty="0" smtClean="0"/>
              <a:t>, LCD, </a:t>
            </a:r>
            <a:r>
              <a:rPr lang="ko-KR" altLang="en-US" sz="1800" dirty="0" smtClean="0"/>
              <a:t>가변저항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게임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택트 스위치</a:t>
            </a:r>
            <a:r>
              <a:rPr lang="en-US" altLang="ko-KR" sz="1800" dirty="0" smtClean="0"/>
              <a:t>) </a:t>
            </a:r>
            <a:endParaRPr lang="ko-KR" altLang="en-US" sz="1800" dirty="0"/>
          </a:p>
        </p:txBody>
      </p:sp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t="13671" b="12574"/>
          <a:stretch/>
        </p:blipFill>
        <p:spPr>
          <a:xfrm rot="10800000">
            <a:off x="3731072" y="26101376"/>
            <a:ext cx="911753" cy="505362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23629" r="49072" b="28945"/>
          <a:stretch/>
        </p:blipFill>
        <p:spPr>
          <a:xfrm>
            <a:off x="2838003" y="26078692"/>
            <a:ext cx="718178" cy="505362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" t="24250" r="26920" b="38788"/>
          <a:stretch/>
        </p:blipFill>
        <p:spPr>
          <a:xfrm>
            <a:off x="2764619" y="26702501"/>
            <a:ext cx="1221478" cy="476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49796" y="14204424"/>
            <a:ext cx="5738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기본 설정으로 </a:t>
            </a:r>
            <a:r>
              <a:rPr lang="en-US" altLang="ko-KR" sz="2200" dirty="0" smtClean="0"/>
              <a:t>2</a:t>
            </a:r>
            <a:r>
              <a:rPr lang="ko-KR" altLang="en-US" sz="2200" dirty="0" smtClean="0"/>
              <a:t>옥타브 건반을 두드리며 곡을 연주할 수 있다</a:t>
            </a:r>
            <a:endParaRPr lang="ko-KR" altLang="en-US" sz="2200" dirty="0"/>
          </a:p>
        </p:txBody>
      </p:sp>
      <p:sp>
        <p:nvSpPr>
          <p:cNvPr id="243" name="TextBox 242"/>
          <p:cNvSpPr txBox="1"/>
          <p:nvPr/>
        </p:nvSpPr>
        <p:spPr>
          <a:xfrm>
            <a:off x="14852751" y="15199320"/>
            <a:ext cx="5738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음악에서의 마디를 만들고 편집할 수 있음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마디들을 이어 붙여 멜로디를 만들 수 있음 </a:t>
            </a:r>
            <a:endParaRPr lang="ko-KR" altLang="en-US" sz="2200" dirty="0"/>
          </a:p>
        </p:txBody>
      </p:sp>
      <p:sp>
        <p:nvSpPr>
          <p:cNvPr id="244" name="TextBox 243"/>
          <p:cNvSpPr txBox="1"/>
          <p:nvPr/>
        </p:nvSpPr>
        <p:spPr>
          <a:xfrm>
            <a:off x="14852750" y="16210318"/>
            <a:ext cx="5738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mtClean="0"/>
              <a:t>만든 마디들을 재생하거나 중지할 수 있음</a:t>
            </a:r>
            <a:endParaRPr lang="ko-KR" altLang="en-US" sz="2200" dirty="0"/>
          </a:p>
        </p:txBody>
      </p:sp>
      <p:sp>
        <p:nvSpPr>
          <p:cNvPr id="245" name="TextBox 244"/>
          <p:cNvSpPr txBox="1"/>
          <p:nvPr/>
        </p:nvSpPr>
        <p:spPr>
          <a:xfrm>
            <a:off x="14844440" y="17232883"/>
            <a:ext cx="5738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채널 별 할당된 마디들로 시퀀서 기능을 수행할 수 있음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42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1638</TotalTime>
  <Words>473</Words>
  <Application>Microsoft Office PowerPoint</Application>
  <PresentationFormat>Custom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맑은 고딕</vt:lpstr>
      <vt:lpstr>함초롬바탕</vt:lpstr>
      <vt:lpstr>Arial</vt:lpstr>
      <vt:lpstr>Calibri</vt:lpstr>
      <vt:lpstr>Calibri Light</vt:lpstr>
      <vt:lpstr>Wingdings 2</vt:lpstr>
      <vt:lpstr>HDOfficeLightV0</vt:lpstr>
      <vt:lpstr>1_HDOfficeLightV0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astral</dc:creator>
  <cp:lastModifiedBy>astral</cp:lastModifiedBy>
  <cp:revision>41</cp:revision>
  <dcterms:created xsi:type="dcterms:W3CDTF">2015-10-25T11:31:42Z</dcterms:created>
  <dcterms:modified xsi:type="dcterms:W3CDTF">2015-10-28T15:54:58Z</dcterms:modified>
</cp:coreProperties>
</file>