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4"/>
  </p:notesMasterIdLst>
  <p:sldIdLst>
    <p:sldId id="256" r:id="rId2"/>
    <p:sldId id="259" r:id="rId3"/>
    <p:sldId id="262" r:id="rId4"/>
    <p:sldId id="315" r:id="rId5"/>
    <p:sldId id="288" r:id="rId6"/>
    <p:sldId id="310" r:id="rId7"/>
    <p:sldId id="311" r:id="rId8"/>
    <p:sldId id="312" r:id="rId9"/>
    <p:sldId id="313" r:id="rId10"/>
    <p:sldId id="317" r:id="rId11"/>
    <p:sldId id="314" r:id="rId12"/>
    <p:sldId id="260"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Montserrat" panose="00000500000000000000" pitchFamily="2" charset="0"/>
      <p:regular r:id="rId19"/>
      <p:bold r:id="rId20"/>
      <p:italic r:id="rId21"/>
      <p:boldItalic r:id="rId22"/>
    </p:embeddedFont>
    <p:embeddedFont>
      <p:font typeface="Open Sans" panose="020B0606030504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81622F-8701-44E8-9E52-67C1BC99B087}">
  <a:tblStyle styleId="{D781622F-8701-44E8-9E52-67C1BC99B0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511" autoAdjust="0"/>
  </p:normalViewPr>
  <p:slideViewPr>
    <p:cSldViewPr snapToGrid="0">
      <p:cViewPr varScale="1">
        <p:scale>
          <a:sx n="135" d="100"/>
          <a:sy n="135" d="100"/>
        </p:scale>
        <p:origin x="92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a9e355c63c_0_16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a9e355c63c_0_16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6977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a9e355c63c_0_16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a9e355c63c_0_16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5215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a9e355c63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a9e355c63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a9e355c63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a9e355c63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he-IL" sz="1100" dirty="0">
                <a:solidFill>
                  <a:schemeClr val="tx2">
                    <a:lumMod val="10000"/>
                  </a:schemeClr>
                </a:solidFill>
                <a:effectLst/>
                <a:latin typeface="Calibri" panose="020F0502020204030204" pitchFamily="34" charset="0"/>
                <a:ea typeface="Calibri" panose="020F0502020204030204" pitchFamily="34" charset="0"/>
                <a:cs typeface="Arial" panose="020B0604020202020204" pitchFamily="34" charset="0"/>
              </a:rPr>
              <a:t>לוח המשחק הוא מפת כדור הארץ, כל המדינות מחוברות כרשת על פי הטיסות בניהן. כל שחקן מתחיל בנקודה אחרת על המפה ויכול לנוע מיעד ליעד ע"י טיסה, לכל טיסה יש זמן שונה.</a:t>
            </a:r>
          </a:p>
          <a:p>
            <a:pPr marL="0" lvl="0" indent="0" algn="l" rtl="0">
              <a:spcBef>
                <a:spcPts val="0"/>
              </a:spcBef>
              <a:spcAft>
                <a:spcPts val="0"/>
              </a:spcAft>
              <a:buNone/>
            </a:pPr>
            <a:endParaRPr lang="he-IL"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he-IL" sz="1100" dirty="0">
                <a:solidFill>
                  <a:schemeClr val="tx2">
                    <a:lumMod val="10000"/>
                  </a:schemeClr>
                </a:solidFill>
                <a:effectLst/>
                <a:latin typeface="Calibri" panose="020F0502020204030204" pitchFamily="34" charset="0"/>
                <a:ea typeface="Calibri" panose="020F0502020204030204" pitchFamily="34" charset="0"/>
                <a:cs typeface="Arial" panose="020B0604020202020204" pitchFamily="34" charset="0"/>
              </a:rPr>
              <a:t>תנועת השחקנים נעשית במקביל והיא חשופה לשני הצדדים ולכן עליהם להפעיל מחשבה ואסטרטגיה בין כל צעד שהם עושים.</a:t>
            </a:r>
            <a:endParaRPr lang="en-US" sz="1100" dirty="0">
              <a:solidFill>
                <a:schemeClr val="tx2">
                  <a:lumMod val="10000"/>
                </a:schemeClr>
              </a:solidFill>
              <a:effectLst/>
              <a:latin typeface="Calibri" panose="020F0502020204030204" pitchFamily="34" charset="0"/>
              <a:ea typeface="Calibri" panose="020F0502020204030204" pitchFamily="34" charset="0"/>
              <a:cs typeface="Arial" panose="020B0604020202020204" pitchFamily="34" charset="0"/>
            </a:endParaRP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a9e355c63c_0_7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a9e355c63c_0_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https://jamboard.google.com/d/1cwihxGZXsXmjHCCJro26SAaIsMFHTof7giER_R7lfUA/viewer</a:t>
            </a:r>
            <a:endParaRPr lang="he-IL" dirty="0"/>
          </a:p>
          <a:p>
            <a:pPr marL="0" lvl="0" indent="0" algn="l" rtl="0">
              <a:spcBef>
                <a:spcPts val="0"/>
              </a:spcBef>
              <a:spcAft>
                <a:spcPts val="0"/>
              </a:spcAft>
              <a:buNone/>
            </a:pPr>
            <a:endParaRPr lang="he-IL" dirty="0"/>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a9e355c63c_0_7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a9e355c63c_0_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https://jamboard.google.com/d/1cwihxGZXsXmjHCCJro26SAaIsMFHTof7giER_R7lfUA/viewer</a:t>
            </a:r>
            <a:endParaRPr lang="he-IL" dirty="0"/>
          </a:p>
          <a:p>
            <a:pPr marL="0" lvl="0" indent="0" algn="l" rtl="0">
              <a:spcBef>
                <a:spcPts val="0"/>
              </a:spcBef>
              <a:spcAft>
                <a:spcPts val="0"/>
              </a:spcAft>
              <a:buNone/>
            </a:pPr>
            <a:endParaRPr lang="he-IL"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286561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a9e355c63c_0_16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a9e355c63c_0_16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a9e355c63c_0_16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a9e355c63c_0_16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9746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a9e355c63c_0_16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a9e355c63c_0_16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0473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a9e355c63c_0_16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a9e355c63c_0_16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597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a9e355c63c_0_16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a9e355c63c_0_16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4118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5930048" y="888967"/>
            <a:ext cx="2096658" cy="2096658"/>
            <a:chOff x="2125225" y="882100"/>
            <a:chExt cx="4498300" cy="4498300"/>
          </a:xfrm>
        </p:grpSpPr>
        <p:sp>
          <p:nvSpPr>
            <p:cNvPr id="10" name="Google Shape;10;p2"/>
            <p:cNvSpPr/>
            <p:nvPr/>
          </p:nvSpPr>
          <p:spPr>
            <a:xfrm>
              <a:off x="2125225" y="882100"/>
              <a:ext cx="4498300" cy="4498300"/>
            </a:xfrm>
            <a:custGeom>
              <a:avLst/>
              <a:gdLst/>
              <a:ahLst/>
              <a:cxnLst/>
              <a:rect l="l" t="t" r="r" b="b"/>
              <a:pathLst>
                <a:path w="179932" h="179932" extrusionOk="0">
                  <a:moveTo>
                    <a:pt x="90015" y="1"/>
                  </a:moveTo>
                  <a:cubicBezTo>
                    <a:pt x="40328" y="1"/>
                    <a:pt x="1" y="40328"/>
                    <a:pt x="1" y="89918"/>
                  </a:cubicBezTo>
                  <a:cubicBezTo>
                    <a:pt x="1" y="139604"/>
                    <a:pt x="40328" y="179932"/>
                    <a:pt x="90015" y="179932"/>
                  </a:cubicBezTo>
                  <a:cubicBezTo>
                    <a:pt x="139604" y="179932"/>
                    <a:pt x="179932" y="139604"/>
                    <a:pt x="179932" y="89918"/>
                  </a:cubicBezTo>
                  <a:cubicBezTo>
                    <a:pt x="179932" y="40328"/>
                    <a:pt x="139604" y="1"/>
                    <a:pt x="900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01875" y="2235400"/>
              <a:ext cx="933450" cy="1736400"/>
            </a:xfrm>
            <a:custGeom>
              <a:avLst/>
              <a:gdLst/>
              <a:ahLst/>
              <a:cxnLst/>
              <a:rect l="l" t="t" r="r" b="b"/>
              <a:pathLst>
                <a:path w="37338" h="69456" extrusionOk="0">
                  <a:moveTo>
                    <a:pt x="18668" y="1"/>
                  </a:moveTo>
                  <a:cubicBezTo>
                    <a:pt x="16719" y="1"/>
                    <a:pt x="14651" y="715"/>
                    <a:pt x="12832" y="1536"/>
                  </a:cubicBezTo>
                  <a:cubicBezTo>
                    <a:pt x="10806" y="2501"/>
                    <a:pt x="8877" y="3562"/>
                    <a:pt x="7043" y="4720"/>
                  </a:cubicBezTo>
                  <a:cubicBezTo>
                    <a:pt x="3570" y="6843"/>
                    <a:pt x="1" y="10219"/>
                    <a:pt x="579" y="14175"/>
                  </a:cubicBezTo>
                  <a:cubicBezTo>
                    <a:pt x="965" y="17069"/>
                    <a:pt x="3377" y="19095"/>
                    <a:pt x="5114" y="21411"/>
                  </a:cubicBezTo>
                  <a:cubicBezTo>
                    <a:pt x="6947" y="23823"/>
                    <a:pt x="8105" y="26717"/>
                    <a:pt x="8491" y="29708"/>
                  </a:cubicBezTo>
                  <a:cubicBezTo>
                    <a:pt x="8973" y="33567"/>
                    <a:pt x="8105" y="37812"/>
                    <a:pt x="10903" y="40803"/>
                  </a:cubicBezTo>
                  <a:cubicBezTo>
                    <a:pt x="13990" y="44083"/>
                    <a:pt x="16691" y="46206"/>
                    <a:pt x="17367" y="51030"/>
                  </a:cubicBezTo>
                  <a:cubicBezTo>
                    <a:pt x="18042" y="55564"/>
                    <a:pt x="17174" y="60195"/>
                    <a:pt x="17656" y="64729"/>
                  </a:cubicBezTo>
                  <a:cubicBezTo>
                    <a:pt x="17849" y="66370"/>
                    <a:pt x="18331" y="68203"/>
                    <a:pt x="19682" y="69071"/>
                  </a:cubicBezTo>
                  <a:cubicBezTo>
                    <a:pt x="20159" y="69336"/>
                    <a:pt x="20686" y="69455"/>
                    <a:pt x="21223" y="69455"/>
                  </a:cubicBezTo>
                  <a:cubicBezTo>
                    <a:pt x="22641" y="69455"/>
                    <a:pt x="24122" y="68621"/>
                    <a:pt x="24892" y="67431"/>
                  </a:cubicBezTo>
                  <a:cubicBezTo>
                    <a:pt x="25857" y="65694"/>
                    <a:pt x="26243" y="63668"/>
                    <a:pt x="25953" y="61739"/>
                  </a:cubicBezTo>
                  <a:cubicBezTo>
                    <a:pt x="25760" y="59713"/>
                    <a:pt x="25664" y="57686"/>
                    <a:pt x="25953" y="55757"/>
                  </a:cubicBezTo>
                  <a:cubicBezTo>
                    <a:pt x="26532" y="52380"/>
                    <a:pt x="28944" y="49679"/>
                    <a:pt x="30102" y="46495"/>
                  </a:cubicBezTo>
                  <a:cubicBezTo>
                    <a:pt x="32514" y="40224"/>
                    <a:pt x="29909" y="32216"/>
                    <a:pt x="34154" y="27007"/>
                  </a:cubicBezTo>
                  <a:cubicBezTo>
                    <a:pt x="35022" y="26138"/>
                    <a:pt x="35794" y="25270"/>
                    <a:pt x="36469" y="24209"/>
                  </a:cubicBezTo>
                  <a:cubicBezTo>
                    <a:pt x="36952" y="23147"/>
                    <a:pt x="37145" y="21990"/>
                    <a:pt x="37145" y="20735"/>
                  </a:cubicBezTo>
                  <a:cubicBezTo>
                    <a:pt x="37338" y="18131"/>
                    <a:pt x="37241" y="15043"/>
                    <a:pt x="35215" y="13403"/>
                  </a:cubicBezTo>
                  <a:cubicBezTo>
                    <a:pt x="34250" y="12728"/>
                    <a:pt x="33189" y="12245"/>
                    <a:pt x="32031" y="11859"/>
                  </a:cubicBezTo>
                  <a:cubicBezTo>
                    <a:pt x="29716" y="10895"/>
                    <a:pt x="27690" y="9255"/>
                    <a:pt x="26339" y="7036"/>
                  </a:cubicBezTo>
                  <a:cubicBezTo>
                    <a:pt x="24988" y="4913"/>
                    <a:pt x="24217" y="2405"/>
                    <a:pt x="22191" y="1054"/>
                  </a:cubicBezTo>
                  <a:cubicBezTo>
                    <a:pt x="21132" y="298"/>
                    <a:pt x="19925" y="1"/>
                    <a:pt x="186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608575" y="1292775"/>
              <a:ext cx="262925" cy="321900"/>
            </a:xfrm>
            <a:custGeom>
              <a:avLst/>
              <a:gdLst/>
              <a:ahLst/>
              <a:cxnLst/>
              <a:rect l="l" t="t" r="r" b="b"/>
              <a:pathLst>
                <a:path w="10517" h="12876" extrusionOk="0">
                  <a:moveTo>
                    <a:pt x="8697" y="0"/>
                  </a:moveTo>
                  <a:cubicBezTo>
                    <a:pt x="8565" y="0"/>
                    <a:pt x="8431" y="23"/>
                    <a:pt x="8298" y="71"/>
                  </a:cubicBezTo>
                  <a:cubicBezTo>
                    <a:pt x="8008" y="264"/>
                    <a:pt x="7719" y="457"/>
                    <a:pt x="7429" y="843"/>
                  </a:cubicBezTo>
                  <a:cubicBezTo>
                    <a:pt x="5210" y="3062"/>
                    <a:pt x="1" y="2580"/>
                    <a:pt x="194" y="6632"/>
                  </a:cubicBezTo>
                  <a:cubicBezTo>
                    <a:pt x="267" y="8690"/>
                    <a:pt x="1964" y="12876"/>
                    <a:pt x="3921" y="12876"/>
                  </a:cubicBezTo>
                  <a:cubicBezTo>
                    <a:pt x="4532" y="12876"/>
                    <a:pt x="5169" y="12467"/>
                    <a:pt x="5789" y="11456"/>
                  </a:cubicBezTo>
                  <a:lnTo>
                    <a:pt x="9070" y="5956"/>
                  </a:lnTo>
                  <a:cubicBezTo>
                    <a:pt x="9938" y="4799"/>
                    <a:pt x="10420" y="3448"/>
                    <a:pt x="10517" y="2097"/>
                  </a:cubicBezTo>
                  <a:cubicBezTo>
                    <a:pt x="10432" y="1086"/>
                    <a:pt x="9611" y="0"/>
                    <a:pt x="8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301300" y="1118475"/>
              <a:ext cx="1073350" cy="2291375"/>
            </a:xfrm>
            <a:custGeom>
              <a:avLst/>
              <a:gdLst/>
              <a:ahLst/>
              <a:cxnLst/>
              <a:rect l="l" t="t" r="r" b="b"/>
              <a:pathLst>
                <a:path w="42934" h="91655" extrusionOk="0">
                  <a:moveTo>
                    <a:pt x="42837" y="0"/>
                  </a:moveTo>
                  <a:lnTo>
                    <a:pt x="42837" y="0"/>
                  </a:lnTo>
                  <a:cubicBezTo>
                    <a:pt x="23541" y="9648"/>
                    <a:pt x="8394" y="25857"/>
                    <a:pt x="1" y="45634"/>
                  </a:cubicBezTo>
                  <a:cubicBezTo>
                    <a:pt x="2123" y="46020"/>
                    <a:pt x="4053" y="46985"/>
                    <a:pt x="5596" y="48625"/>
                  </a:cubicBezTo>
                  <a:cubicBezTo>
                    <a:pt x="8780" y="51906"/>
                    <a:pt x="9745" y="58370"/>
                    <a:pt x="6851" y="62036"/>
                  </a:cubicBezTo>
                  <a:cubicBezTo>
                    <a:pt x="5500" y="63772"/>
                    <a:pt x="3570" y="64737"/>
                    <a:pt x="2799" y="66860"/>
                  </a:cubicBezTo>
                  <a:cubicBezTo>
                    <a:pt x="2027" y="68886"/>
                    <a:pt x="2606" y="71491"/>
                    <a:pt x="3088" y="73806"/>
                  </a:cubicBezTo>
                  <a:cubicBezTo>
                    <a:pt x="4246" y="79016"/>
                    <a:pt x="4632" y="84419"/>
                    <a:pt x="4053" y="89821"/>
                  </a:cubicBezTo>
                  <a:cubicBezTo>
                    <a:pt x="3860" y="90690"/>
                    <a:pt x="4535" y="91558"/>
                    <a:pt x="5403" y="91654"/>
                  </a:cubicBezTo>
                  <a:cubicBezTo>
                    <a:pt x="6175" y="91654"/>
                    <a:pt x="6754" y="90979"/>
                    <a:pt x="6754" y="90304"/>
                  </a:cubicBezTo>
                  <a:lnTo>
                    <a:pt x="9166" y="71008"/>
                  </a:lnTo>
                  <a:cubicBezTo>
                    <a:pt x="9263" y="70236"/>
                    <a:pt x="9455" y="69368"/>
                    <a:pt x="9745" y="68596"/>
                  </a:cubicBezTo>
                  <a:cubicBezTo>
                    <a:pt x="10710" y="66860"/>
                    <a:pt x="12639" y="66570"/>
                    <a:pt x="14279" y="65991"/>
                  </a:cubicBezTo>
                  <a:cubicBezTo>
                    <a:pt x="18621" y="64255"/>
                    <a:pt x="21419" y="58273"/>
                    <a:pt x="20454" y="52870"/>
                  </a:cubicBezTo>
                  <a:cubicBezTo>
                    <a:pt x="19875" y="49687"/>
                    <a:pt x="18138" y="46889"/>
                    <a:pt x="18235" y="43512"/>
                  </a:cubicBezTo>
                  <a:cubicBezTo>
                    <a:pt x="18138" y="42644"/>
                    <a:pt x="18331" y="41775"/>
                    <a:pt x="18621" y="41004"/>
                  </a:cubicBezTo>
                  <a:cubicBezTo>
                    <a:pt x="19551" y="39000"/>
                    <a:pt x="21119" y="38588"/>
                    <a:pt x="22693" y="38588"/>
                  </a:cubicBezTo>
                  <a:cubicBezTo>
                    <a:pt x="23241" y="38588"/>
                    <a:pt x="23790" y="38638"/>
                    <a:pt x="24313" y="38688"/>
                  </a:cubicBezTo>
                  <a:cubicBezTo>
                    <a:pt x="25671" y="38882"/>
                    <a:pt x="27060" y="39029"/>
                    <a:pt x="28443" y="39029"/>
                  </a:cubicBezTo>
                  <a:cubicBezTo>
                    <a:pt x="30498" y="39029"/>
                    <a:pt x="32540" y="38704"/>
                    <a:pt x="34443" y="37723"/>
                  </a:cubicBezTo>
                  <a:cubicBezTo>
                    <a:pt x="38013" y="35987"/>
                    <a:pt x="40232" y="32224"/>
                    <a:pt x="40135" y="28268"/>
                  </a:cubicBezTo>
                  <a:cubicBezTo>
                    <a:pt x="39942" y="25567"/>
                    <a:pt x="38592" y="23252"/>
                    <a:pt x="37820" y="20647"/>
                  </a:cubicBezTo>
                  <a:cubicBezTo>
                    <a:pt x="36566" y="16209"/>
                    <a:pt x="37145" y="11385"/>
                    <a:pt x="39460" y="7333"/>
                  </a:cubicBezTo>
                  <a:cubicBezTo>
                    <a:pt x="40907" y="5114"/>
                    <a:pt x="42933" y="2605"/>
                    <a:pt x="428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754250" y="976175"/>
              <a:ext cx="1869275" cy="2520500"/>
            </a:xfrm>
            <a:custGeom>
              <a:avLst/>
              <a:gdLst/>
              <a:ahLst/>
              <a:cxnLst/>
              <a:rect l="l" t="t" r="r" b="b"/>
              <a:pathLst>
                <a:path w="74771" h="100820" extrusionOk="0">
                  <a:moveTo>
                    <a:pt x="10517" y="0"/>
                  </a:moveTo>
                  <a:lnTo>
                    <a:pt x="10517" y="2123"/>
                  </a:lnTo>
                  <a:cubicBezTo>
                    <a:pt x="10517" y="5982"/>
                    <a:pt x="11288" y="8973"/>
                    <a:pt x="8973" y="12349"/>
                  </a:cubicBezTo>
                  <a:cubicBezTo>
                    <a:pt x="6658" y="15726"/>
                    <a:pt x="2702" y="17270"/>
                    <a:pt x="869" y="21418"/>
                  </a:cubicBezTo>
                  <a:cubicBezTo>
                    <a:pt x="194" y="22673"/>
                    <a:pt x="1" y="24120"/>
                    <a:pt x="194" y="25567"/>
                  </a:cubicBezTo>
                  <a:cubicBezTo>
                    <a:pt x="776" y="28841"/>
                    <a:pt x="3333" y="30085"/>
                    <a:pt x="5962" y="30085"/>
                  </a:cubicBezTo>
                  <a:cubicBezTo>
                    <a:pt x="6819" y="30085"/>
                    <a:pt x="7684" y="29953"/>
                    <a:pt x="8491" y="29715"/>
                  </a:cubicBezTo>
                  <a:cubicBezTo>
                    <a:pt x="10808" y="29120"/>
                    <a:pt x="13261" y="27933"/>
                    <a:pt x="15664" y="27933"/>
                  </a:cubicBezTo>
                  <a:cubicBezTo>
                    <a:pt x="16763" y="27933"/>
                    <a:pt x="17851" y="28181"/>
                    <a:pt x="18910" y="28847"/>
                  </a:cubicBezTo>
                  <a:cubicBezTo>
                    <a:pt x="21129" y="30294"/>
                    <a:pt x="22383" y="32803"/>
                    <a:pt x="22480" y="35408"/>
                  </a:cubicBezTo>
                  <a:cubicBezTo>
                    <a:pt x="22673" y="39846"/>
                    <a:pt x="19971" y="42547"/>
                    <a:pt x="17945" y="45538"/>
                  </a:cubicBezTo>
                  <a:cubicBezTo>
                    <a:pt x="16305" y="47853"/>
                    <a:pt x="15148" y="51037"/>
                    <a:pt x="16209" y="53835"/>
                  </a:cubicBezTo>
                  <a:cubicBezTo>
                    <a:pt x="16691" y="54993"/>
                    <a:pt x="17560" y="55957"/>
                    <a:pt x="18138" y="57115"/>
                  </a:cubicBezTo>
                  <a:cubicBezTo>
                    <a:pt x="19296" y="59527"/>
                    <a:pt x="18910" y="62614"/>
                    <a:pt x="18331" y="65412"/>
                  </a:cubicBezTo>
                  <a:cubicBezTo>
                    <a:pt x="17656" y="68885"/>
                    <a:pt x="16691" y="72455"/>
                    <a:pt x="18331" y="75928"/>
                  </a:cubicBezTo>
                  <a:cubicBezTo>
                    <a:pt x="18841" y="77288"/>
                    <a:pt x="20174" y="78199"/>
                    <a:pt x="21672" y="78199"/>
                  </a:cubicBezTo>
                  <a:cubicBezTo>
                    <a:pt x="21874" y="78199"/>
                    <a:pt x="22080" y="78182"/>
                    <a:pt x="22287" y="78147"/>
                  </a:cubicBezTo>
                  <a:cubicBezTo>
                    <a:pt x="24892" y="77376"/>
                    <a:pt x="25278" y="73613"/>
                    <a:pt x="25374" y="70526"/>
                  </a:cubicBezTo>
                  <a:lnTo>
                    <a:pt x="25471" y="61071"/>
                  </a:lnTo>
                  <a:cubicBezTo>
                    <a:pt x="25471" y="59597"/>
                    <a:pt x="26449" y="58677"/>
                    <a:pt x="27446" y="58677"/>
                  </a:cubicBezTo>
                  <a:cubicBezTo>
                    <a:pt x="27950" y="58677"/>
                    <a:pt x="28459" y="58912"/>
                    <a:pt x="28847" y="59431"/>
                  </a:cubicBezTo>
                  <a:cubicBezTo>
                    <a:pt x="30584" y="61843"/>
                    <a:pt x="31742" y="64447"/>
                    <a:pt x="32321" y="67245"/>
                  </a:cubicBezTo>
                  <a:cubicBezTo>
                    <a:pt x="33092" y="71008"/>
                    <a:pt x="34733" y="74481"/>
                    <a:pt x="36952" y="77568"/>
                  </a:cubicBezTo>
                  <a:cubicBezTo>
                    <a:pt x="37241" y="78147"/>
                    <a:pt x="37627" y="78726"/>
                    <a:pt x="37820" y="79305"/>
                  </a:cubicBezTo>
                  <a:cubicBezTo>
                    <a:pt x="38688" y="81910"/>
                    <a:pt x="39074" y="84611"/>
                    <a:pt x="39074" y="87313"/>
                  </a:cubicBezTo>
                  <a:cubicBezTo>
                    <a:pt x="39171" y="91847"/>
                    <a:pt x="39364" y="96285"/>
                    <a:pt x="39460" y="100820"/>
                  </a:cubicBezTo>
                  <a:lnTo>
                    <a:pt x="73613" y="100820"/>
                  </a:lnTo>
                  <a:cubicBezTo>
                    <a:pt x="74385" y="95996"/>
                    <a:pt x="74771" y="91075"/>
                    <a:pt x="74771" y="86251"/>
                  </a:cubicBezTo>
                  <a:cubicBezTo>
                    <a:pt x="74771" y="46406"/>
                    <a:pt x="48625" y="11385"/>
                    <a:pt x="105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802325" y="4177400"/>
            <a:ext cx="7521900" cy="359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02325" y="1951950"/>
            <a:ext cx="7521900" cy="20967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668598" y="1124211"/>
            <a:ext cx="147102" cy="358950"/>
          </a:xfrm>
          <a:custGeom>
            <a:avLst/>
            <a:gdLst/>
            <a:ahLst/>
            <a:cxnLst/>
            <a:rect l="l" t="t" r="r" b="b"/>
            <a:pathLst>
              <a:path w="10710" h="26134" extrusionOk="0">
                <a:moveTo>
                  <a:pt x="7479" y="0"/>
                </a:moveTo>
                <a:cubicBezTo>
                  <a:pt x="6701" y="0"/>
                  <a:pt x="5951" y="199"/>
                  <a:pt x="5307" y="557"/>
                </a:cubicBezTo>
                <a:cubicBezTo>
                  <a:pt x="3474" y="1521"/>
                  <a:pt x="2316" y="4705"/>
                  <a:pt x="2220" y="6731"/>
                </a:cubicBezTo>
                <a:cubicBezTo>
                  <a:pt x="2220" y="7792"/>
                  <a:pt x="2316" y="8854"/>
                  <a:pt x="2509" y="9915"/>
                </a:cubicBezTo>
                <a:cubicBezTo>
                  <a:pt x="2799" y="13967"/>
                  <a:pt x="2220" y="18115"/>
                  <a:pt x="773" y="21975"/>
                </a:cubicBezTo>
                <a:cubicBezTo>
                  <a:pt x="194" y="23229"/>
                  <a:pt x="1" y="24676"/>
                  <a:pt x="194" y="26123"/>
                </a:cubicBezTo>
                <a:cubicBezTo>
                  <a:pt x="271" y="26130"/>
                  <a:pt x="349" y="26134"/>
                  <a:pt x="426" y="26134"/>
                </a:cubicBezTo>
                <a:cubicBezTo>
                  <a:pt x="1408" y="26134"/>
                  <a:pt x="2366" y="25577"/>
                  <a:pt x="2992" y="24772"/>
                </a:cubicBezTo>
                <a:cubicBezTo>
                  <a:pt x="4053" y="23422"/>
                  <a:pt x="4728" y="21782"/>
                  <a:pt x="5018" y="20142"/>
                </a:cubicBezTo>
                <a:cubicBezTo>
                  <a:pt x="5018" y="19273"/>
                  <a:pt x="5211" y="18405"/>
                  <a:pt x="5500" y="17633"/>
                </a:cubicBezTo>
                <a:cubicBezTo>
                  <a:pt x="6272" y="16379"/>
                  <a:pt x="7912" y="16089"/>
                  <a:pt x="9070" y="15221"/>
                </a:cubicBezTo>
                <a:cubicBezTo>
                  <a:pt x="9745" y="14739"/>
                  <a:pt x="10324" y="13967"/>
                  <a:pt x="10710" y="13099"/>
                </a:cubicBezTo>
                <a:cubicBezTo>
                  <a:pt x="10227" y="8757"/>
                  <a:pt x="9456" y="4319"/>
                  <a:pt x="8298" y="74"/>
                </a:cubicBezTo>
                <a:cubicBezTo>
                  <a:pt x="8024" y="24"/>
                  <a:pt x="7750" y="0"/>
                  <a:pt x="7479" y="0"/>
                </a:cubicBezTo>
                <a:close/>
              </a:path>
            </a:pathLst>
          </a:custGeom>
          <a:solidFill>
            <a:srgbClr val="7B8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txBox="1">
            <a:spLocks noGrp="1"/>
          </p:cNvSpPr>
          <p:nvPr>
            <p:ph type="ctrTitle"/>
          </p:nvPr>
        </p:nvSpPr>
        <p:spPr>
          <a:xfrm>
            <a:off x="1081699" y="1886013"/>
            <a:ext cx="698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9" name="Google Shape;19;p2"/>
          <p:cNvSpPr txBox="1">
            <a:spLocks noGrp="1"/>
          </p:cNvSpPr>
          <p:nvPr>
            <p:ph type="subTitle" idx="1"/>
          </p:nvPr>
        </p:nvSpPr>
        <p:spPr>
          <a:xfrm>
            <a:off x="2319425" y="4142988"/>
            <a:ext cx="4487700" cy="460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0" name="Google Shape;20;p2"/>
          <p:cNvSpPr/>
          <p:nvPr/>
        </p:nvSpPr>
        <p:spPr>
          <a:xfrm>
            <a:off x="6093045" y="1171822"/>
            <a:ext cx="1770644" cy="685785"/>
          </a:xfrm>
          <a:custGeom>
            <a:avLst/>
            <a:gdLst/>
            <a:ahLst/>
            <a:cxnLst/>
            <a:rect l="l" t="t" r="r" b="b"/>
            <a:pathLst>
              <a:path w="151954" h="58853" fill="none" extrusionOk="0">
                <a:moveTo>
                  <a:pt x="135359" y="1"/>
                </a:moveTo>
                <a:cubicBezTo>
                  <a:pt x="143077" y="1351"/>
                  <a:pt x="147998" y="4053"/>
                  <a:pt x="148962" y="7912"/>
                </a:cubicBezTo>
                <a:cubicBezTo>
                  <a:pt x="151953" y="19586"/>
                  <a:pt x="118765" y="38013"/>
                  <a:pt x="74964" y="49011"/>
                </a:cubicBezTo>
                <a:cubicBezTo>
                  <a:pt x="43126" y="57019"/>
                  <a:pt x="14472" y="58852"/>
                  <a:pt x="1" y="54897"/>
                </a:cubicBezTo>
              </a:path>
            </a:pathLst>
          </a:custGeom>
          <a:noFill/>
          <a:ln w="19050" cap="rnd" cmpd="sng">
            <a:solidFill>
              <a:srgbClr val="FFFF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143542" y="1423124"/>
            <a:ext cx="392363" cy="400065"/>
          </a:xfrm>
          <a:custGeom>
            <a:avLst/>
            <a:gdLst/>
            <a:ahLst/>
            <a:cxnLst/>
            <a:rect l="l" t="t" r="r" b="b"/>
            <a:pathLst>
              <a:path w="33672" h="34333" extrusionOk="0">
                <a:moveTo>
                  <a:pt x="9568" y="1"/>
                </a:moveTo>
                <a:cubicBezTo>
                  <a:pt x="9273" y="1"/>
                  <a:pt x="8976" y="28"/>
                  <a:pt x="8684" y="83"/>
                </a:cubicBezTo>
                <a:cubicBezTo>
                  <a:pt x="8298" y="179"/>
                  <a:pt x="8105" y="565"/>
                  <a:pt x="8298" y="855"/>
                </a:cubicBezTo>
                <a:lnTo>
                  <a:pt x="16498" y="13397"/>
                </a:lnTo>
                <a:cubicBezTo>
                  <a:pt x="12832" y="15230"/>
                  <a:pt x="9262" y="17256"/>
                  <a:pt x="5789" y="19475"/>
                </a:cubicBezTo>
                <a:lnTo>
                  <a:pt x="2412" y="16870"/>
                </a:lnTo>
                <a:cubicBezTo>
                  <a:pt x="2111" y="16568"/>
                  <a:pt x="1734" y="16418"/>
                  <a:pt x="1353" y="16418"/>
                </a:cubicBezTo>
                <a:cubicBezTo>
                  <a:pt x="1124" y="16418"/>
                  <a:pt x="893" y="16472"/>
                  <a:pt x="676" y="16580"/>
                </a:cubicBezTo>
                <a:cubicBezTo>
                  <a:pt x="193" y="16773"/>
                  <a:pt x="1" y="17352"/>
                  <a:pt x="290" y="17835"/>
                </a:cubicBezTo>
                <a:lnTo>
                  <a:pt x="2991" y="21694"/>
                </a:lnTo>
                <a:cubicBezTo>
                  <a:pt x="2412" y="22369"/>
                  <a:pt x="2123" y="22851"/>
                  <a:pt x="2316" y="23334"/>
                </a:cubicBezTo>
                <a:cubicBezTo>
                  <a:pt x="2509" y="23720"/>
                  <a:pt x="3088" y="23913"/>
                  <a:pt x="4053" y="23913"/>
                </a:cubicBezTo>
                <a:lnTo>
                  <a:pt x="5017" y="28447"/>
                </a:lnTo>
                <a:cubicBezTo>
                  <a:pt x="5088" y="28871"/>
                  <a:pt x="5469" y="29140"/>
                  <a:pt x="5857" y="29140"/>
                </a:cubicBezTo>
                <a:cubicBezTo>
                  <a:pt x="5999" y="29140"/>
                  <a:pt x="6142" y="29104"/>
                  <a:pt x="6272" y="29026"/>
                </a:cubicBezTo>
                <a:cubicBezTo>
                  <a:pt x="6850" y="28833"/>
                  <a:pt x="7236" y="28254"/>
                  <a:pt x="7333" y="27579"/>
                </a:cubicBezTo>
                <a:lnTo>
                  <a:pt x="7526" y="23334"/>
                </a:lnTo>
                <a:cubicBezTo>
                  <a:pt x="11481" y="22273"/>
                  <a:pt x="15340" y="21018"/>
                  <a:pt x="19200" y="19475"/>
                </a:cubicBezTo>
                <a:lnTo>
                  <a:pt x="23059" y="33946"/>
                </a:lnTo>
                <a:cubicBezTo>
                  <a:pt x="23123" y="34204"/>
                  <a:pt x="23316" y="34332"/>
                  <a:pt x="23523" y="34332"/>
                </a:cubicBezTo>
                <a:cubicBezTo>
                  <a:pt x="23627" y="34332"/>
                  <a:pt x="23734" y="34300"/>
                  <a:pt x="23831" y="34236"/>
                </a:cubicBezTo>
                <a:cubicBezTo>
                  <a:pt x="25085" y="33271"/>
                  <a:pt x="25760" y="31727"/>
                  <a:pt x="25664" y="30087"/>
                </a:cubicBezTo>
                <a:lnTo>
                  <a:pt x="25471" y="27482"/>
                </a:lnTo>
                <a:lnTo>
                  <a:pt x="26435" y="27289"/>
                </a:lnTo>
                <a:cubicBezTo>
                  <a:pt x="27111" y="27097"/>
                  <a:pt x="27593" y="26421"/>
                  <a:pt x="27497" y="25746"/>
                </a:cubicBezTo>
                <a:lnTo>
                  <a:pt x="27304" y="24878"/>
                </a:lnTo>
                <a:cubicBezTo>
                  <a:pt x="27130" y="24184"/>
                  <a:pt x="26567" y="23802"/>
                  <a:pt x="25964" y="23802"/>
                </a:cubicBezTo>
                <a:cubicBezTo>
                  <a:pt x="25897" y="23802"/>
                  <a:pt x="25828" y="23807"/>
                  <a:pt x="25760" y="23816"/>
                </a:cubicBezTo>
                <a:lnTo>
                  <a:pt x="25278" y="23913"/>
                </a:lnTo>
                <a:lnTo>
                  <a:pt x="25278" y="23237"/>
                </a:lnTo>
                <a:lnTo>
                  <a:pt x="25760" y="23141"/>
                </a:lnTo>
                <a:cubicBezTo>
                  <a:pt x="26435" y="22948"/>
                  <a:pt x="26918" y="22273"/>
                  <a:pt x="26821" y="21597"/>
                </a:cubicBezTo>
                <a:lnTo>
                  <a:pt x="26628" y="20729"/>
                </a:lnTo>
                <a:cubicBezTo>
                  <a:pt x="26452" y="20112"/>
                  <a:pt x="25872" y="19655"/>
                  <a:pt x="25258" y="19655"/>
                </a:cubicBezTo>
                <a:cubicBezTo>
                  <a:pt x="25201" y="19655"/>
                  <a:pt x="25143" y="19659"/>
                  <a:pt x="25085" y="19668"/>
                </a:cubicBezTo>
                <a:lnTo>
                  <a:pt x="24892" y="17159"/>
                </a:lnTo>
                <a:lnTo>
                  <a:pt x="26339" y="16580"/>
                </a:lnTo>
                <a:cubicBezTo>
                  <a:pt x="33671" y="13493"/>
                  <a:pt x="32899" y="9730"/>
                  <a:pt x="32899" y="9730"/>
                </a:cubicBezTo>
                <a:cubicBezTo>
                  <a:pt x="32899" y="9730"/>
                  <a:pt x="31932" y="8440"/>
                  <a:pt x="29319" y="8440"/>
                </a:cubicBezTo>
                <a:cubicBezTo>
                  <a:pt x="27890" y="8440"/>
                  <a:pt x="25969" y="8826"/>
                  <a:pt x="23445" y="10020"/>
                </a:cubicBezTo>
                <a:lnTo>
                  <a:pt x="21997" y="10695"/>
                </a:lnTo>
                <a:lnTo>
                  <a:pt x="20261" y="8862"/>
                </a:lnTo>
                <a:cubicBezTo>
                  <a:pt x="20840" y="8476"/>
                  <a:pt x="20936" y="7608"/>
                  <a:pt x="20550" y="7029"/>
                </a:cubicBezTo>
                <a:lnTo>
                  <a:pt x="19971" y="6354"/>
                </a:lnTo>
                <a:cubicBezTo>
                  <a:pt x="19736" y="6000"/>
                  <a:pt x="19321" y="5791"/>
                  <a:pt x="18901" y="5791"/>
                </a:cubicBezTo>
                <a:cubicBezTo>
                  <a:pt x="18633" y="5791"/>
                  <a:pt x="18364" y="5876"/>
                  <a:pt x="18138" y="6064"/>
                </a:cubicBezTo>
                <a:lnTo>
                  <a:pt x="17752" y="6354"/>
                </a:lnTo>
                <a:lnTo>
                  <a:pt x="17270" y="5871"/>
                </a:lnTo>
                <a:lnTo>
                  <a:pt x="17656" y="5582"/>
                </a:lnTo>
                <a:cubicBezTo>
                  <a:pt x="18235" y="5100"/>
                  <a:pt x="18331" y="4328"/>
                  <a:pt x="17945" y="3749"/>
                </a:cubicBezTo>
                <a:lnTo>
                  <a:pt x="17367" y="2977"/>
                </a:lnTo>
                <a:cubicBezTo>
                  <a:pt x="17135" y="2630"/>
                  <a:pt x="16730" y="2456"/>
                  <a:pt x="16318" y="2456"/>
                </a:cubicBezTo>
                <a:cubicBezTo>
                  <a:pt x="16043" y="2456"/>
                  <a:pt x="15765" y="2533"/>
                  <a:pt x="15533" y="2688"/>
                </a:cubicBezTo>
                <a:lnTo>
                  <a:pt x="14762" y="3266"/>
                </a:lnTo>
                <a:lnTo>
                  <a:pt x="12929" y="1433"/>
                </a:lnTo>
                <a:cubicBezTo>
                  <a:pt x="12069" y="495"/>
                  <a:pt x="10829" y="1"/>
                  <a:pt x="9568" y="1"/>
                </a:cubicBezTo>
                <a:close/>
              </a:path>
            </a:pathLst>
          </a:custGeom>
          <a:solidFill>
            <a:srgbClr val="424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40000" y="481140"/>
            <a:ext cx="1860368" cy="362222"/>
          </a:xfrm>
          <a:custGeom>
            <a:avLst/>
            <a:gdLst/>
            <a:ahLst/>
            <a:cxnLst/>
            <a:rect l="l" t="t" r="r" b="b"/>
            <a:pathLst>
              <a:path w="61940" h="12060" extrusionOk="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347558" y="1201722"/>
            <a:ext cx="1246032" cy="252504"/>
          </a:xfrm>
          <a:custGeom>
            <a:avLst/>
            <a:gdLst/>
            <a:ahLst/>
            <a:cxnLst/>
            <a:rect l="l" t="t" r="r" b="b"/>
            <a:pathLst>
              <a:path w="41486" h="8407" extrusionOk="0">
                <a:moveTo>
                  <a:pt x="20634" y="0"/>
                </a:moveTo>
                <a:cubicBezTo>
                  <a:pt x="17056" y="0"/>
                  <a:pt x="13716" y="1990"/>
                  <a:pt x="11963" y="5126"/>
                </a:cubicBezTo>
                <a:cubicBezTo>
                  <a:pt x="10806" y="4837"/>
                  <a:pt x="9551" y="4644"/>
                  <a:pt x="8297" y="4644"/>
                </a:cubicBezTo>
                <a:cubicBezTo>
                  <a:pt x="4342" y="4644"/>
                  <a:pt x="1061" y="6284"/>
                  <a:pt x="0" y="8406"/>
                </a:cubicBezTo>
                <a:lnTo>
                  <a:pt x="41485" y="8406"/>
                </a:lnTo>
                <a:cubicBezTo>
                  <a:pt x="40714" y="6284"/>
                  <a:pt x="38012" y="4644"/>
                  <a:pt x="34828" y="4644"/>
                </a:cubicBezTo>
                <a:cubicBezTo>
                  <a:pt x="33381" y="4644"/>
                  <a:pt x="31934" y="5030"/>
                  <a:pt x="30680" y="5705"/>
                </a:cubicBezTo>
                <a:cubicBezTo>
                  <a:pt x="29013" y="2187"/>
                  <a:pt x="25481" y="1"/>
                  <a:pt x="21617" y="1"/>
                </a:cubicBezTo>
                <a:cubicBezTo>
                  <a:pt x="21455" y="1"/>
                  <a:pt x="21292" y="5"/>
                  <a:pt x="21129" y="13"/>
                </a:cubicBezTo>
                <a:cubicBezTo>
                  <a:pt x="20963" y="4"/>
                  <a:pt x="20799" y="0"/>
                  <a:pt x="206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71687" y="330275"/>
            <a:ext cx="764068" cy="154836"/>
          </a:xfrm>
          <a:custGeom>
            <a:avLst/>
            <a:gdLst/>
            <a:ahLst/>
            <a:cxnLst/>
            <a:rect l="l" t="t" r="r" b="b"/>
            <a:pathLst>
              <a:path w="41486" h="8407" extrusionOk="0">
                <a:moveTo>
                  <a:pt x="20634" y="0"/>
                </a:moveTo>
                <a:cubicBezTo>
                  <a:pt x="17056" y="0"/>
                  <a:pt x="13716" y="1990"/>
                  <a:pt x="11963" y="5126"/>
                </a:cubicBezTo>
                <a:cubicBezTo>
                  <a:pt x="10806" y="4837"/>
                  <a:pt x="9551" y="4644"/>
                  <a:pt x="8297" y="4644"/>
                </a:cubicBezTo>
                <a:cubicBezTo>
                  <a:pt x="4342" y="4644"/>
                  <a:pt x="1061" y="6284"/>
                  <a:pt x="0" y="8406"/>
                </a:cubicBezTo>
                <a:lnTo>
                  <a:pt x="41485" y="8406"/>
                </a:lnTo>
                <a:cubicBezTo>
                  <a:pt x="40714" y="6284"/>
                  <a:pt x="38012" y="4644"/>
                  <a:pt x="34828" y="4644"/>
                </a:cubicBezTo>
                <a:cubicBezTo>
                  <a:pt x="33381" y="4644"/>
                  <a:pt x="31934" y="5030"/>
                  <a:pt x="30680" y="5705"/>
                </a:cubicBezTo>
                <a:cubicBezTo>
                  <a:pt x="29013" y="2187"/>
                  <a:pt x="25481" y="1"/>
                  <a:pt x="21617" y="1"/>
                </a:cubicBezTo>
                <a:cubicBezTo>
                  <a:pt x="21455" y="1"/>
                  <a:pt x="21292" y="5"/>
                  <a:pt x="21129" y="13"/>
                </a:cubicBezTo>
                <a:cubicBezTo>
                  <a:pt x="20963" y="4"/>
                  <a:pt x="20799" y="0"/>
                  <a:pt x="206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flipH="1">
            <a:off x="972623" y="4241845"/>
            <a:ext cx="178589" cy="26280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
        <p:cNvGrpSpPr/>
        <p:nvPr/>
      </p:nvGrpSpPr>
      <p:grpSpPr>
        <a:xfrm>
          <a:off x="0" y="0"/>
          <a:ext cx="0" cy="0"/>
          <a:chOff x="0" y="0"/>
          <a:chExt cx="0" cy="0"/>
        </a:xfrm>
      </p:grpSpPr>
      <p:sp>
        <p:nvSpPr>
          <p:cNvPr id="54" name="Google Shape;54;p7"/>
          <p:cNvSpPr/>
          <p:nvPr/>
        </p:nvSpPr>
        <p:spPr>
          <a:xfrm>
            <a:off x="2422425" y="1436375"/>
            <a:ext cx="4299000" cy="31671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flipH="1">
            <a:off x="445053" y="1985697"/>
            <a:ext cx="1276119" cy="248466"/>
          </a:xfrm>
          <a:custGeom>
            <a:avLst/>
            <a:gdLst/>
            <a:ahLst/>
            <a:cxnLst/>
            <a:rect l="l" t="t" r="r" b="b"/>
            <a:pathLst>
              <a:path w="61940" h="12060" extrusionOk="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flipH="1">
            <a:off x="1141294" y="2409146"/>
            <a:ext cx="805530" cy="156840"/>
          </a:xfrm>
          <a:custGeom>
            <a:avLst/>
            <a:gdLst/>
            <a:ahLst/>
            <a:cxnLst/>
            <a:rect l="l" t="t" r="r" b="b"/>
            <a:pathLst>
              <a:path w="61940" h="12060" extrusionOk="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flipH="1">
            <a:off x="7214489" y="3744452"/>
            <a:ext cx="2106734" cy="410161"/>
          </a:xfrm>
          <a:custGeom>
            <a:avLst/>
            <a:gdLst/>
            <a:ahLst/>
            <a:cxnLst/>
            <a:rect l="l" t="t" r="r" b="b"/>
            <a:pathLst>
              <a:path w="61940" h="12060" extrusionOk="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txBox="1">
            <a:spLocks noGrp="1"/>
          </p:cNvSpPr>
          <p:nvPr>
            <p:ph type="subTitle" idx="1"/>
          </p:nvPr>
        </p:nvSpPr>
        <p:spPr>
          <a:xfrm>
            <a:off x="2635500" y="1654450"/>
            <a:ext cx="3873000" cy="2878200"/>
          </a:xfrm>
          <a:prstGeom prst="rect">
            <a:avLst/>
          </a:prstGeom>
        </p:spPr>
        <p:txBody>
          <a:bodyPr spcFirstLastPara="1" wrap="square" lIns="91425" tIns="91425" rIns="91425" bIns="91425" anchor="t" anchorCtr="0">
            <a:noAutofit/>
          </a:bodyPr>
          <a:lstStyle>
            <a:lvl1pPr marR="38100" lvl="0" rtl="0">
              <a:lnSpc>
                <a:spcPct val="128571"/>
              </a:lnSpc>
              <a:spcBef>
                <a:spcPts val="0"/>
              </a:spcBef>
              <a:spcAft>
                <a:spcPts val="0"/>
              </a:spcAft>
              <a:buClr>
                <a:schemeClr val="accent3"/>
              </a:buClr>
              <a:buSzPts val="1400"/>
              <a:buChar char="●"/>
              <a:defRPr sz="1400"/>
            </a:lvl1pPr>
            <a:lvl2pPr lvl="1" rtl="0">
              <a:spcBef>
                <a:spcPts val="10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a:endParaRPr/>
          </a:p>
        </p:txBody>
      </p:sp>
      <p:sp>
        <p:nvSpPr>
          <p:cNvPr id="59" name="Google Shape;59;p7"/>
          <p:cNvSpPr/>
          <p:nvPr/>
        </p:nvSpPr>
        <p:spPr>
          <a:xfrm>
            <a:off x="0" y="0"/>
            <a:ext cx="9144000" cy="1139100"/>
          </a:xfrm>
          <a:prstGeom prst="round2SameRect">
            <a:avLst>
              <a:gd name="adj1" fmla="val 38513"/>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txBox="1">
            <a:spLocks noGrp="1"/>
          </p:cNvSpPr>
          <p:nvPr>
            <p:ph type="title"/>
          </p:nvPr>
        </p:nvSpPr>
        <p:spPr>
          <a:xfrm>
            <a:off x="540000" y="445025"/>
            <a:ext cx="806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1" name="Google Shape;61;p7"/>
          <p:cNvSpPr/>
          <p:nvPr/>
        </p:nvSpPr>
        <p:spPr>
          <a:xfrm flipH="1">
            <a:off x="7088478" y="333147"/>
            <a:ext cx="1276119" cy="248466"/>
          </a:xfrm>
          <a:custGeom>
            <a:avLst/>
            <a:gdLst/>
            <a:ahLst/>
            <a:cxnLst/>
            <a:rect l="l" t="t" r="r" b="b"/>
            <a:pathLst>
              <a:path w="61940" h="12060" extrusionOk="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flipH="1">
            <a:off x="5990173" y="725539"/>
            <a:ext cx="854715" cy="173205"/>
          </a:xfrm>
          <a:custGeom>
            <a:avLst/>
            <a:gdLst/>
            <a:ahLst/>
            <a:cxnLst/>
            <a:rect l="l" t="t" r="r" b="b"/>
            <a:pathLst>
              <a:path w="41486" h="8407" extrusionOk="0">
                <a:moveTo>
                  <a:pt x="20634" y="0"/>
                </a:moveTo>
                <a:cubicBezTo>
                  <a:pt x="17056" y="0"/>
                  <a:pt x="13716" y="1990"/>
                  <a:pt x="11963" y="5126"/>
                </a:cubicBezTo>
                <a:cubicBezTo>
                  <a:pt x="10806" y="4837"/>
                  <a:pt x="9551" y="4644"/>
                  <a:pt x="8297" y="4644"/>
                </a:cubicBezTo>
                <a:cubicBezTo>
                  <a:pt x="4342" y="4644"/>
                  <a:pt x="1061" y="6284"/>
                  <a:pt x="0" y="8406"/>
                </a:cubicBezTo>
                <a:lnTo>
                  <a:pt x="41485" y="8406"/>
                </a:lnTo>
                <a:cubicBezTo>
                  <a:pt x="40714" y="6284"/>
                  <a:pt x="38012" y="4644"/>
                  <a:pt x="34828" y="4644"/>
                </a:cubicBezTo>
                <a:cubicBezTo>
                  <a:pt x="33381" y="4644"/>
                  <a:pt x="31934" y="5030"/>
                  <a:pt x="30680" y="5705"/>
                </a:cubicBezTo>
                <a:cubicBezTo>
                  <a:pt x="29013" y="2187"/>
                  <a:pt x="25481" y="1"/>
                  <a:pt x="21617" y="1"/>
                </a:cubicBezTo>
                <a:cubicBezTo>
                  <a:pt x="21455" y="1"/>
                  <a:pt x="21292" y="5"/>
                  <a:pt x="21129" y="13"/>
                </a:cubicBezTo>
                <a:cubicBezTo>
                  <a:pt x="20963" y="4"/>
                  <a:pt x="20799" y="0"/>
                  <a:pt x="206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0"/>
        <p:cNvGrpSpPr/>
        <p:nvPr/>
      </p:nvGrpSpPr>
      <p:grpSpPr>
        <a:xfrm>
          <a:off x="0" y="0"/>
          <a:ext cx="0" cy="0"/>
          <a:chOff x="0" y="0"/>
          <a:chExt cx="0" cy="0"/>
        </a:xfrm>
      </p:grpSpPr>
      <p:sp>
        <p:nvSpPr>
          <p:cNvPr id="71" name="Google Shape;71;p9"/>
          <p:cNvSpPr/>
          <p:nvPr/>
        </p:nvSpPr>
        <p:spPr>
          <a:xfrm>
            <a:off x="3962275" y="1377850"/>
            <a:ext cx="4439700" cy="1043400"/>
          </a:xfrm>
          <a:prstGeom prst="roundRect">
            <a:avLst>
              <a:gd name="adj" fmla="val 2145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txBox="1">
            <a:spLocks noGrp="1"/>
          </p:cNvSpPr>
          <p:nvPr>
            <p:ph type="title"/>
          </p:nvPr>
        </p:nvSpPr>
        <p:spPr>
          <a:xfrm>
            <a:off x="4048425" y="1635688"/>
            <a:ext cx="435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49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3" name="Google Shape;73;p9"/>
          <p:cNvSpPr txBox="1">
            <a:spLocks noGrp="1"/>
          </p:cNvSpPr>
          <p:nvPr>
            <p:ph type="subTitle" idx="1"/>
          </p:nvPr>
        </p:nvSpPr>
        <p:spPr>
          <a:xfrm>
            <a:off x="4239450" y="2521963"/>
            <a:ext cx="3865500" cy="130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1">
  <p:cSld name="CUSTOM_2">
    <p:spTree>
      <p:nvGrpSpPr>
        <p:cNvPr id="1" name="Shape 104"/>
        <p:cNvGrpSpPr/>
        <p:nvPr/>
      </p:nvGrpSpPr>
      <p:grpSpPr>
        <a:xfrm>
          <a:off x="0" y="0"/>
          <a:ext cx="0" cy="0"/>
          <a:chOff x="0" y="0"/>
          <a:chExt cx="0" cy="0"/>
        </a:xfrm>
      </p:grpSpPr>
      <p:sp>
        <p:nvSpPr>
          <p:cNvPr id="105" name="Google Shape;105;p14"/>
          <p:cNvSpPr/>
          <p:nvPr/>
        </p:nvSpPr>
        <p:spPr>
          <a:xfrm>
            <a:off x="2007000" y="1377850"/>
            <a:ext cx="5130000" cy="1043400"/>
          </a:xfrm>
          <a:prstGeom prst="roundRect">
            <a:avLst>
              <a:gd name="adj" fmla="val 2145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txBox="1">
            <a:spLocks noGrp="1"/>
          </p:cNvSpPr>
          <p:nvPr>
            <p:ph type="title"/>
          </p:nvPr>
        </p:nvSpPr>
        <p:spPr>
          <a:xfrm>
            <a:off x="1788000" y="1635700"/>
            <a:ext cx="5568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49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7" name="Google Shape;107;p14"/>
          <p:cNvSpPr txBox="1">
            <a:spLocks noGrp="1"/>
          </p:cNvSpPr>
          <p:nvPr>
            <p:ph type="subTitle" idx="1"/>
          </p:nvPr>
        </p:nvSpPr>
        <p:spPr>
          <a:xfrm>
            <a:off x="2639250" y="2508513"/>
            <a:ext cx="3865500" cy="130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108" name="Google Shape;108;p14"/>
          <p:cNvGrpSpPr/>
          <p:nvPr/>
        </p:nvGrpSpPr>
        <p:grpSpPr>
          <a:xfrm rot="544276">
            <a:off x="7394130" y="3812809"/>
            <a:ext cx="1975648" cy="1801992"/>
            <a:chOff x="6652154" y="3716623"/>
            <a:chExt cx="560631" cy="511352"/>
          </a:xfrm>
        </p:grpSpPr>
        <p:sp>
          <p:nvSpPr>
            <p:cNvPr id="109" name="Google Shape;109;p14"/>
            <p:cNvSpPr/>
            <p:nvPr/>
          </p:nvSpPr>
          <p:spPr>
            <a:xfrm>
              <a:off x="6652154" y="3716623"/>
              <a:ext cx="560631" cy="511352"/>
            </a:xfrm>
            <a:custGeom>
              <a:avLst/>
              <a:gdLst/>
              <a:ahLst/>
              <a:cxnLst/>
              <a:rect l="l" t="t" r="r" b="b"/>
              <a:pathLst>
                <a:path w="97163" h="88661" extrusionOk="0">
                  <a:moveTo>
                    <a:pt x="48942" y="1"/>
                  </a:moveTo>
                  <a:cubicBezTo>
                    <a:pt x="46560" y="1"/>
                    <a:pt x="44145" y="185"/>
                    <a:pt x="41715" y="565"/>
                  </a:cubicBezTo>
                  <a:cubicBezTo>
                    <a:pt x="16981" y="4433"/>
                    <a:pt x="0" y="27180"/>
                    <a:pt x="3779" y="51346"/>
                  </a:cubicBezTo>
                  <a:cubicBezTo>
                    <a:pt x="7187" y="73133"/>
                    <a:pt x="26312" y="88661"/>
                    <a:pt x="48182" y="88661"/>
                  </a:cubicBezTo>
                  <a:cubicBezTo>
                    <a:pt x="50571" y="88661"/>
                    <a:pt x="52993" y="88476"/>
                    <a:pt x="55431" y="88093"/>
                  </a:cubicBezTo>
                  <a:cubicBezTo>
                    <a:pt x="80165" y="84225"/>
                    <a:pt x="97163" y="61496"/>
                    <a:pt x="93366" y="37311"/>
                  </a:cubicBezTo>
                  <a:cubicBezTo>
                    <a:pt x="89958" y="15517"/>
                    <a:pt x="70820" y="1"/>
                    <a:pt x="489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14"/>
            <p:cNvGrpSpPr/>
            <p:nvPr/>
          </p:nvGrpSpPr>
          <p:grpSpPr>
            <a:xfrm>
              <a:off x="6669657" y="3716715"/>
              <a:ext cx="466779" cy="464290"/>
              <a:chOff x="6669657" y="3716715"/>
              <a:chExt cx="466779" cy="464290"/>
            </a:xfrm>
          </p:grpSpPr>
          <p:sp>
            <p:nvSpPr>
              <p:cNvPr id="111" name="Google Shape;111;p14"/>
              <p:cNvSpPr/>
              <p:nvPr/>
            </p:nvSpPr>
            <p:spPr>
              <a:xfrm>
                <a:off x="6669657" y="3716715"/>
                <a:ext cx="386382" cy="464290"/>
              </a:xfrm>
              <a:custGeom>
                <a:avLst/>
                <a:gdLst/>
                <a:ahLst/>
                <a:cxnLst/>
                <a:rect l="l" t="t" r="r" b="b"/>
                <a:pathLst>
                  <a:path w="66964" h="80501" extrusionOk="0">
                    <a:moveTo>
                      <a:pt x="45863" y="0"/>
                    </a:moveTo>
                    <a:cubicBezTo>
                      <a:pt x="43461" y="0"/>
                      <a:pt x="41054" y="188"/>
                      <a:pt x="38663" y="566"/>
                    </a:cubicBezTo>
                    <a:cubicBezTo>
                      <a:pt x="20352" y="3441"/>
                      <a:pt x="6281" y="16660"/>
                      <a:pt x="1757" y="33161"/>
                    </a:cubicBezTo>
                    <a:lnTo>
                      <a:pt x="4081" y="32487"/>
                    </a:lnTo>
                    <a:lnTo>
                      <a:pt x="4081" y="32487"/>
                    </a:lnTo>
                    <a:cubicBezTo>
                      <a:pt x="4756" y="33871"/>
                      <a:pt x="3939" y="34971"/>
                      <a:pt x="3496" y="36213"/>
                    </a:cubicBezTo>
                    <a:cubicBezTo>
                      <a:pt x="3088" y="37384"/>
                      <a:pt x="2129" y="37207"/>
                      <a:pt x="1384" y="37295"/>
                    </a:cubicBezTo>
                    <a:cubicBezTo>
                      <a:pt x="1207" y="37313"/>
                      <a:pt x="1012" y="37348"/>
                      <a:pt x="816" y="37366"/>
                    </a:cubicBezTo>
                    <a:cubicBezTo>
                      <a:pt x="36" y="41997"/>
                      <a:pt x="0" y="46717"/>
                      <a:pt x="728" y="51348"/>
                    </a:cubicBezTo>
                    <a:cubicBezTo>
                      <a:pt x="2644" y="63591"/>
                      <a:pt x="9528" y="73847"/>
                      <a:pt x="19057" y="80501"/>
                    </a:cubicBezTo>
                    <a:cubicBezTo>
                      <a:pt x="18897" y="80217"/>
                      <a:pt x="18737" y="79950"/>
                      <a:pt x="18560" y="79684"/>
                    </a:cubicBezTo>
                    <a:cubicBezTo>
                      <a:pt x="18099" y="79010"/>
                      <a:pt x="17069" y="77928"/>
                      <a:pt x="17194" y="77768"/>
                    </a:cubicBezTo>
                    <a:cubicBezTo>
                      <a:pt x="18081" y="76703"/>
                      <a:pt x="16094" y="76632"/>
                      <a:pt x="16626" y="75834"/>
                    </a:cubicBezTo>
                    <a:cubicBezTo>
                      <a:pt x="15206" y="74876"/>
                      <a:pt x="14816" y="73652"/>
                      <a:pt x="15277" y="71948"/>
                    </a:cubicBezTo>
                    <a:cubicBezTo>
                      <a:pt x="15455" y="71292"/>
                      <a:pt x="15100" y="70529"/>
                      <a:pt x="14426" y="69854"/>
                    </a:cubicBezTo>
                    <a:cubicBezTo>
                      <a:pt x="13468" y="68896"/>
                      <a:pt x="12811" y="67601"/>
                      <a:pt x="12101" y="66394"/>
                    </a:cubicBezTo>
                    <a:cubicBezTo>
                      <a:pt x="11782" y="65862"/>
                      <a:pt x="11338" y="65152"/>
                      <a:pt x="11463" y="64620"/>
                    </a:cubicBezTo>
                    <a:cubicBezTo>
                      <a:pt x="11871" y="62739"/>
                      <a:pt x="12172" y="60734"/>
                      <a:pt x="13095" y="59102"/>
                    </a:cubicBezTo>
                    <a:cubicBezTo>
                      <a:pt x="14337" y="56919"/>
                      <a:pt x="14284" y="54914"/>
                      <a:pt x="13343" y="51969"/>
                    </a:cubicBezTo>
                    <a:lnTo>
                      <a:pt x="13343" y="51969"/>
                    </a:lnTo>
                    <a:cubicBezTo>
                      <a:pt x="12811" y="53619"/>
                      <a:pt x="11888" y="53229"/>
                      <a:pt x="11090" y="53353"/>
                    </a:cubicBezTo>
                    <a:cubicBezTo>
                      <a:pt x="10814" y="53401"/>
                      <a:pt x="10612" y="53439"/>
                      <a:pt x="10447" y="53439"/>
                    </a:cubicBezTo>
                    <a:cubicBezTo>
                      <a:pt x="9997" y="53439"/>
                      <a:pt x="9823" y="53151"/>
                      <a:pt x="9174" y="51969"/>
                    </a:cubicBezTo>
                    <a:cubicBezTo>
                      <a:pt x="7861" y="50763"/>
                      <a:pt x="6619" y="49485"/>
                      <a:pt x="5447" y="48136"/>
                    </a:cubicBezTo>
                    <a:cubicBezTo>
                      <a:pt x="5270" y="47853"/>
                      <a:pt x="5146" y="47551"/>
                      <a:pt x="5110" y="47214"/>
                    </a:cubicBezTo>
                    <a:cubicBezTo>
                      <a:pt x="4862" y="45759"/>
                      <a:pt x="4649" y="44304"/>
                      <a:pt x="4773" y="42796"/>
                    </a:cubicBezTo>
                    <a:lnTo>
                      <a:pt x="4773" y="42796"/>
                    </a:lnTo>
                    <a:lnTo>
                      <a:pt x="9653" y="51756"/>
                    </a:lnTo>
                    <a:cubicBezTo>
                      <a:pt x="11924" y="50745"/>
                      <a:pt x="13680" y="49201"/>
                      <a:pt x="15650" y="47995"/>
                    </a:cubicBezTo>
                    <a:cubicBezTo>
                      <a:pt x="17034" y="47161"/>
                      <a:pt x="17584" y="45954"/>
                      <a:pt x="18045" y="44606"/>
                    </a:cubicBezTo>
                    <a:cubicBezTo>
                      <a:pt x="18205" y="44109"/>
                      <a:pt x="18329" y="43594"/>
                      <a:pt x="18436" y="43080"/>
                    </a:cubicBezTo>
                    <a:lnTo>
                      <a:pt x="15597" y="40542"/>
                    </a:lnTo>
                    <a:lnTo>
                      <a:pt x="15224" y="41749"/>
                    </a:lnTo>
                    <a:cubicBezTo>
                      <a:pt x="14000" y="41092"/>
                      <a:pt x="12793" y="40507"/>
                      <a:pt x="11640" y="39833"/>
                    </a:cubicBezTo>
                    <a:cubicBezTo>
                      <a:pt x="10593" y="39212"/>
                      <a:pt x="10433" y="38395"/>
                      <a:pt x="11374" y="37082"/>
                    </a:cubicBezTo>
                    <a:lnTo>
                      <a:pt x="11374" y="37082"/>
                    </a:lnTo>
                    <a:cubicBezTo>
                      <a:pt x="12448" y="38789"/>
                      <a:pt x="13681" y="39825"/>
                      <a:pt x="15346" y="39825"/>
                    </a:cubicBezTo>
                    <a:cubicBezTo>
                      <a:pt x="15689" y="39825"/>
                      <a:pt x="16049" y="39781"/>
                      <a:pt x="16431" y="39691"/>
                    </a:cubicBezTo>
                    <a:cubicBezTo>
                      <a:pt x="16437" y="39689"/>
                      <a:pt x="16444" y="39688"/>
                      <a:pt x="16450" y="39688"/>
                    </a:cubicBezTo>
                    <a:cubicBezTo>
                      <a:pt x="16592" y="39688"/>
                      <a:pt x="16795" y="40029"/>
                      <a:pt x="16998" y="40063"/>
                    </a:cubicBezTo>
                    <a:cubicBezTo>
                      <a:pt x="17810" y="40257"/>
                      <a:pt x="18605" y="40492"/>
                      <a:pt x="19428" y="40492"/>
                    </a:cubicBezTo>
                    <a:cubicBezTo>
                      <a:pt x="19811" y="40492"/>
                      <a:pt x="20200" y="40441"/>
                      <a:pt x="20600" y="40312"/>
                    </a:cubicBezTo>
                    <a:cubicBezTo>
                      <a:pt x="21150" y="40152"/>
                      <a:pt x="21718" y="40045"/>
                      <a:pt x="22304" y="40010"/>
                    </a:cubicBezTo>
                    <a:cubicBezTo>
                      <a:pt x="24003" y="41489"/>
                      <a:pt x="25144" y="42940"/>
                      <a:pt x="27015" y="42940"/>
                    </a:cubicBezTo>
                    <a:cubicBezTo>
                      <a:pt x="27253" y="42940"/>
                      <a:pt x="27504" y="42917"/>
                      <a:pt x="27769" y="42867"/>
                    </a:cubicBezTo>
                    <a:cubicBezTo>
                      <a:pt x="27999" y="44251"/>
                      <a:pt x="27875" y="45564"/>
                      <a:pt x="28407" y="46486"/>
                    </a:cubicBezTo>
                    <a:cubicBezTo>
                      <a:pt x="29614" y="48616"/>
                      <a:pt x="31158" y="50532"/>
                      <a:pt x="32701" y="52732"/>
                    </a:cubicBezTo>
                    <a:lnTo>
                      <a:pt x="34600" y="50425"/>
                    </a:lnTo>
                    <a:lnTo>
                      <a:pt x="34103" y="47196"/>
                    </a:lnTo>
                    <a:cubicBezTo>
                      <a:pt x="34972" y="46096"/>
                      <a:pt x="36268" y="45173"/>
                      <a:pt x="36286" y="44251"/>
                    </a:cubicBezTo>
                    <a:cubicBezTo>
                      <a:pt x="36303" y="42707"/>
                      <a:pt x="38503" y="42955"/>
                      <a:pt x="38202" y="41394"/>
                    </a:cubicBezTo>
                    <a:cubicBezTo>
                      <a:pt x="38184" y="41305"/>
                      <a:pt x="39604" y="40986"/>
                      <a:pt x="40313" y="40702"/>
                    </a:cubicBezTo>
                    <a:cubicBezTo>
                      <a:pt x="40650" y="40560"/>
                      <a:pt x="40899" y="40223"/>
                      <a:pt x="41378" y="39797"/>
                    </a:cubicBezTo>
                    <a:lnTo>
                      <a:pt x="44785" y="44978"/>
                    </a:lnTo>
                    <a:lnTo>
                      <a:pt x="46630" y="43914"/>
                    </a:lnTo>
                    <a:cubicBezTo>
                      <a:pt x="47553" y="45102"/>
                      <a:pt x="46754" y="46699"/>
                      <a:pt x="48067" y="47480"/>
                    </a:cubicBezTo>
                    <a:cubicBezTo>
                      <a:pt x="47020" y="50124"/>
                      <a:pt x="48741" y="51508"/>
                      <a:pt x="50445" y="52980"/>
                    </a:cubicBezTo>
                    <a:cubicBezTo>
                      <a:pt x="50764" y="53247"/>
                      <a:pt x="50640" y="54010"/>
                      <a:pt x="50746" y="54684"/>
                    </a:cubicBezTo>
                    <a:cubicBezTo>
                      <a:pt x="49546" y="54279"/>
                      <a:pt x="48739" y="53108"/>
                      <a:pt x="47515" y="53108"/>
                    </a:cubicBezTo>
                    <a:cubicBezTo>
                      <a:pt x="47074" y="53108"/>
                      <a:pt x="46579" y="53260"/>
                      <a:pt x="45991" y="53655"/>
                    </a:cubicBezTo>
                    <a:cubicBezTo>
                      <a:pt x="46130" y="53637"/>
                      <a:pt x="46261" y="53629"/>
                      <a:pt x="46385" y="53629"/>
                    </a:cubicBezTo>
                    <a:cubicBezTo>
                      <a:pt x="47902" y="53629"/>
                      <a:pt x="48314" y="54868"/>
                      <a:pt x="48954" y="55606"/>
                    </a:cubicBezTo>
                    <a:cubicBezTo>
                      <a:pt x="49646" y="56387"/>
                      <a:pt x="51119" y="56937"/>
                      <a:pt x="50782" y="58712"/>
                    </a:cubicBezTo>
                    <a:cubicBezTo>
                      <a:pt x="50925" y="58653"/>
                      <a:pt x="51063" y="58628"/>
                      <a:pt x="51196" y="58628"/>
                    </a:cubicBezTo>
                    <a:cubicBezTo>
                      <a:pt x="52116" y="58628"/>
                      <a:pt x="52822" y="59846"/>
                      <a:pt x="53828" y="59846"/>
                    </a:cubicBezTo>
                    <a:cubicBezTo>
                      <a:pt x="54135" y="59846"/>
                      <a:pt x="54469" y="59733"/>
                      <a:pt x="54845" y="59439"/>
                    </a:cubicBezTo>
                    <a:lnTo>
                      <a:pt x="55431" y="57026"/>
                    </a:lnTo>
                    <a:cubicBezTo>
                      <a:pt x="55147" y="56955"/>
                      <a:pt x="54863" y="56902"/>
                      <a:pt x="54579" y="56849"/>
                    </a:cubicBezTo>
                    <a:cubicBezTo>
                      <a:pt x="53053" y="56760"/>
                      <a:pt x="51385" y="55819"/>
                      <a:pt x="51793" y="55269"/>
                    </a:cubicBezTo>
                    <a:lnTo>
                      <a:pt x="52787" y="54844"/>
                    </a:lnTo>
                    <a:lnTo>
                      <a:pt x="52414" y="52501"/>
                    </a:lnTo>
                    <a:cubicBezTo>
                      <a:pt x="48866" y="49893"/>
                      <a:pt x="48440" y="48917"/>
                      <a:pt x="49770" y="46291"/>
                    </a:cubicBezTo>
                    <a:lnTo>
                      <a:pt x="49770" y="46291"/>
                    </a:lnTo>
                    <a:cubicBezTo>
                      <a:pt x="50462" y="46859"/>
                      <a:pt x="51208" y="47338"/>
                      <a:pt x="51775" y="47977"/>
                    </a:cubicBezTo>
                    <a:cubicBezTo>
                      <a:pt x="52326" y="48562"/>
                      <a:pt x="52698" y="49325"/>
                      <a:pt x="53088" y="49929"/>
                    </a:cubicBezTo>
                    <a:lnTo>
                      <a:pt x="55821" y="46948"/>
                    </a:lnTo>
                    <a:lnTo>
                      <a:pt x="55200" y="42955"/>
                    </a:lnTo>
                    <a:lnTo>
                      <a:pt x="52805" y="41447"/>
                    </a:lnTo>
                    <a:lnTo>
                      <a:pt x="53585" y="38253"/>
                    </a:lnTo>
                    <a:lnTo>
                      <a:pt x="55111" y="39229"/>
                    </a:lnTo>
                    <a:cubicBezTo>
                      <a:pt x="55111" y="40045"/>
                      <a:pt x="55111" y="40542"/>
                      <a:pt x="55111" y="41039"/>
                    </a:cubicBezTo>
                    <a:lnTo>
                      <a:pt x="56300" y="41021"/>
                    </a:lnTo>
                    <a:lnTo>
                      <a:pt x="56034" y="38466"/>
                    </a:lnTo>
                    <a:cubicBezTo>
                      <a:pt x="59778" y="37011"/>
                      <a:pt x="60754" y="35876"/>
                      <a:pt x="62546" y="30925"/>
                    </a:cubicBezTo>
                    <a:lnTo>
                      <a:pt x="59370" y="25407"/>
                    </a:lnTo>
                    <a:lnTo>
                      <a:pt x="60754" y="24609"/>
                    </a:lnTo>
                    <a:cubicBezTo>
                      <a:pt x="60620" y="24079"/>
                      <a:pt x="60336" y="23926"/>
                      <a:pt x="59999" y="23926"/>
                    </a:cubicBezTo>
                    <a:cubicBezTo>
                      <a:pt x="59536" y="23926"/>
                      <a:pt x="58975" y="24215"/>
                      <a:pt x="58567" y="24215"/>
                    </a:cubicBezTo>
                    <a:cubicBezTo>
                      <a:pt x="58326" y="24215"/>
                      <a:pt x="58138" y="24114"/>
                      <a:pt x="58057" y="23792"/>
                    </a:cubicBezTo>
                    <a:lnTo>
                      <a:pt x="59316" y="21344"/>
                    </a:lnTo>
                    <a:lnTo>
                      <a:pt x="60062" y="22692"/>
                    </a:lnTo>
                    <a:lnTo>
                      <a:pt x="61286" y="21858"/>
                    </a:lnTo>
                    <a:lnTo>
                      <a:pt x="63504" y="23775"/>
                    </a:lnTo>
                    <a:lnTo>
                      <a:pt x="64178" y="27040"/>
                    </a:lnTo>
                    <a:cubicBezTo>
                      <a:pt x="64959" y="25993"/>
                      <a:pt x="65598" y="25478"/>
                      <a:pt x="65775" y="24822"/>
                    </a:cubicBezTo>
                    <a:cubicBezTo>
                      <a:pt x="66201" y="23367"/>
                      <a:pt x="64356" y="23225"/>
                      <a:pt x="64089" y="22515"/>
                    </a:cubicBezTo>
                    <a:lnTo>
                      <a:pt x="64444" y="18647"/>
                    </a:lnTo>
                    <a:cubicBezTo>
                      <a:pt x="66520" y="17955"/>
                      <a:pt x="66538" y="17902"/>
                      <a:pt x="66609" y="16305"/>
                    </a:cubicBezTo>
                    <a:cubicBezTo>
                      <a:pt x="66698" y="14229"/>
                      <a:pt x="66840" y="12171"/>
                      <a:pt x="66964" y="10059"/>
                    </a:cubicBezTo>
                    <a:cubicBezTo>
                      <a:pt x="65951" y="8994"/>
                      <a:pt x="64617" y="8884"/>
                      <a:pt x="63235" y="8884"/>
                    </a:cubicBezTo>
                    <a:cubicBezTo>
                      <a:pt x="62876" y="8884"/>
                      <a:pt x="62514" y="8891"/>
                      <a:pt x="62153" y="8891"/>
                    </a:cubicBezTo>
                    <a:cubicBezTo>
                      <a:pt x="62029" y="8891"/>
                      <a:pt x="61906" y="8890"/>
                      <a:pt x="61783" y="8888"/>
                    </a:cubicBezTo>
                    <a:cubicBezTo>
                      <a:pt x="61978" y="8001"/>
                      <a:pt x="62209" y="7362"/>
                      <a:pt x="62262" y="6741"/>
                    </a:cubicBezTo>
                    <a:cubicBezTo>
                      <a:pt x="62297" y="6102"/>
                      <a:pt x="62173" y="5464"/>
                      <a:pt x="62120" y="4701"/>
                    </a:cubicBezTo>
                    <a:lnTo>
                      <a:pt x="65119" y="4239"/>
                    </a:lnTo>
                    <a:cubicBezTo>
                      <a:pt x="59052" y="1427"/>
                      <a:pt x="52479" y="0"/>
                      <a:pt x="458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7010819" y="4061082"/>
                <a:ext cx="117645" cy="102137"/>
              </a:xfrm>
              <a:custGeom>
                <a:avLst/>
                <a:gdLst/>
                <a:ahLst/>
                <a:cxnLst/>
                <a:rect l="l" t="t" r="r" b="b"/>
                <a:pathLst>
                  <a:path w="20389" h="17709" extrusionOk="0">
                    <a:moveTo>
                      <a:pt x="17567" y="0"/>
                    </a:moveTo>
                    <a:lnTo>
                      <a:pt x="17567" y="0"/>
                    </a:lnTo>
                    <a:cubicBezTo>
                      <a:pt x="17070" y="1331"/>
                      <a:pt x="16644" y="2697"/>
                      <a:pt x="16307" y="4081"/>
                    </a:cubicBezTo>
                    <a:cubicBezTo>
                      <a:pt x="16278" y="4199"/>
                      <a:pt x="16114" y="4268"/>
                      <a:pt x="16100" y="4268"/>
                    </a:cubicBezTo>
                    <a:cubicBezTo>
                      <a:pt x="16097" y="4268"/>
                      <a:pt x="16100" y="4265"/>
                      <a:pt x="16112" y="4259"/>
                    </a:cubicBezTo>
                    <a:lnTo>
                      <a:pt x="13912" y="3034"/>
                    </a:lnTo>
                    <a:lnTo>
                      <a:pt x="14391" y="1437"/>
                    </a:lnTo>
                    <a:lnTo>
                      <a:pt x="12617" y="337"/>
                    </a:lnTo>
                    <a:cubicBezTo>
                      <a:pt x="12563" y="2112"/>
                      <a:pt x="10416" y="1970"/>
                      <a:pt x="10523" y="3655"/>
                    </a:cubicBezTo>
                    <a:cubicBezTo>
                      <a:pt x="10523" y="3709"/>
                      <a:pt x="10239" y="3797"/>
                      <a:pt x="10079" y="3815"/>
                    </a:cubicBezTo>
                    <a:cubicBezTo>
                      <a:pt x="8287" y="4028"/>
                      <a:pt x="8553" y="4418"/>
                      <a:pt x="7276" y="5305"/>
                    </a:cubicBezTo>
                    <a:cubicBezTo>
                      <a:pt x="5785" y="6352"/>
                      <a:pt x="5466" y="8730"/>
                      <a:pt x="3017" y="8765"/>
                    </a:cubicBezTo>
                    <a:cubicBezTo>
                      <a:pt x="2166" y="8783"/>
                      <a:pt x="1154" y="9919"/>
                      <a:pt x="569" y="10770"/>
                    </a:cubicBezTo>
                    <a:cubicBezTo>
                      <a:pt x="178" y="11356"/>
                      <a:pt x="1" y="12705"/>
                      <a:pt x="374" y="13095"/>
                    </a:cubicBezTo>
                    <a:cubicBezTo>
                      <a:pt x="1687" y="14443"/>
                      <a:pt x="746" y="15810"/>
                      <a:pt x="569" y="17708"/>
                    </a:cubicBezTo>
                    <a:cubicBezTo>
                      <a:pt x="3337" y="16519"/>
                      <a:pt x="5839" y="15668"/>
                      <a:pt x="8074" y="14213"/>
                    </a:cubicBezTo>
                    <a:lnTo>
                      <a:pt x="10558" y="15934"/>
                    </a:lnTo>
                    <a:lnTo>
                      <a:pt x="9866" y="17336"/>
                    </a:lnTo>
                    <a:cubicBezTo>
                      <a:pt x="11960" y="17300"/>
                      <a:pt x="13592" y="16998"/>
                      <a:pt x="14710" y="15508"/>
                    </a:cubicBezTo>
                    <a:cubicBezTo>
                      <a:pt x="16094" y="13645"/>
                      <a:pt x="17585" y="11835"/>
                      <a:pt x="18773" y="9866"/>
                    </a:cubicBezTo>
                    <a:cubicBezTo>
                      <a:pt x="19590" y="8482"/>
                      <a:pt x="20388" y="6885"/>
                      <a:pt x="18862" y="5305"/>
                    </a:cubicBezTo>
                    <a:cubicBezTo>
                      <a:pt x="18596" y="5039"/>
                      <a:pt x="18330" y="4330"/>
                      <a:pt x="18472" y="4099"/>
                    </a:cubicBezTo>
                    <a:cubicBezTo>
                      <a:pt x="19732" y="2307"/>
                      <a:pt x="17372" y="1491"/>
                      <a:pt x="175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6995058" y="4000087"/>
                <a:ext cx="41059" cy="51071"/>
              </a:xfrm>
              <a:custGeom>
                <a:avLst/>
                <a:gdLst/>
                <a:ahLst/>
                <a:cxnLst/>
                <a:rect l="l" t="t" r="r" b="b"/>
                <a:pathLst>
                  <a:path w="7116" h="8855" extrusionOk="0">
                    <a:moveTo>
                      <a:pt x="5359" y="0"/>
                    </a:moveTo>
                    <a:cubicBezTo>
                      <a:pt x="4649" y="976"/>
                      <a:pt x="3993" y="1774"/>
                      <a:pt x="3460" y="2644"/>
                    </a:cubicBezTo>
                    <a:cubicBezTo>
                      <a:pt x="2910" y="3513"/>
                      <a:pt x="1455" y="3638"/>
                      <a:pt x="1828" y="5181"/>
                    </a:cubicBezTo>
                    <a:cubicBezTo>
                      <a:pt x="1354" y="4803"/>
                      <a:pt x="1037" y="4660"/>
                      <a:pt x="815" y="4660"/>
                    </a:cubicBezTo>
                    <a:cubicBezTo>
                      <a:pt x="256" y="4660"/>
                      <a:pt x="305" y="5571"/>
                      <a:pt x="1" y="5926"/>
                    </a:cubicBezTo>
                    <a:cubicBezTo>
                      <a:pt x="1136" y="7417"/>
                      <a:pt x="1438" y="7577"/>
                      <a:pt x="5412" y="8854"/>
                    </a:cubicBezTo>
                    <a:cubicBezTo>
                      <a:pt x="5590" y="7896"/>
                      <a:pt x="5625" y="7239"/>
                      <a:pt x="5820" y="6636"/>
                    </a:cubicBezTo>
                    <a:cubicBezTo>
                      <a:pt x="6033" y="6015"/>
                      <a:pt x="6335" y="5430"/>
                      <a:pt x="6708" y="4880"/>
                    </a:cubicBezTo>
                    <a:cubicBezTo>
                      <a:pt x="7116" y="4294"/>
                      <a:pt x="5696" y="4170"/>
                      <a:pt x="6459" y="3354"/>
                    </a:cubicBezTo>
                    <a:cubicBezTo>
                      <a:pt x="6849" y="2928"/>
                      <a:pt x="6637" y="1686"/>
                      <a:pt x="6778" y="1384"/>
                    </a:cubicBezTo>
                    <a:cubicBezTo>
                      <a:pt x="6832" y="1224"/>
                      <a:pt x="6867" y="1047"/>
                      <a:pt x="6885" y="870"/>
                    </a:cubicBezTo>
                    <a:lnTo>
                      <a:pt x="53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a:off x="7078892" y="4018504"/>
                <a:ext cx="57544" cy="36030"/>
              </a:xfrm>
              <a:custGeom>
                <a:avLst/>
                <a:gdLst/>
                <a:ahLst/>
                <a:cxnLst/>
                <a:rect l="l" t="t" r="r" b="b"/>
                <a:pathLst>
                  <a:path w="9973" h="6247" extrusionOk="0">
                    <a:moveTo>
                      <a:pt x="0" y="1"/>
                    </a:moveTo>
                    <a:lnTo>
                      <a:pt x="266" y="1722"/>
                    </a:lnTo>
                    <a:lnTo>
                      <a:pt x="1668" y="1970"/>
                    </a:lnTo>
                    <a:lnTo>
                      <a:pt x="870" y="3177"/>
                    </a:lnTo>
                    <a:cubicBezTo>
                      <a:pt x="1300" y="3058"/>
                      <a:pt x="1704" y="3001"/>
                      <a:pt x="2079" y="3001"/>
                    </a:cubicBezTo>
                    <a:cubicBezTo>
                      <a:pt x="3221" y="3001"/>
                      <a:pt x="4106" y="3533"/>
                      <a:pt x="4720" y="4508"/>
                    </a:cubicBezTo>
                    <a:cubicBezTo>
                      <a:pt x="5319" y="5452"/>
                      <a:pt x="5558" y="5867"/>
                      <a:pt x="5945" y="5867"/>
                    </a:cubicBezTo>
                    <a:cubicBezTo>
                      <a:pt x="6235" y="5867"/>
                      <a:pt x="6607" y="5635"/>
                      <a:pt x="7275" y="5218"/>
                    </a:cubicBezTo>
                    <a:cubicBezTo>
                      <a:pt x="7453" y="5111"/>
                      <a:pt x="7648" y="5058"/>
                      <a:pt x="7861" y="5022"/>
                    </a:cubicBezTo>
                    <a:lnTo>
                      <a:pt x="9564" y="6247"/>
                    </a:lnTo>
                    <a:lnTo>
                      <a:pt x="9972" y="5679"/>
                    </a:lnTo>
                    <a:cubicBezTo>
                      <a:pt x="9582" y="4809"/>
                      <a:pt x="9262" y="3887"/>
                      <a:pt x="8819" y="3035"/>
                    </a:cubicBezTo>
                    <a:cubicBezTo>
                      <a:pt x="8151" y="1821"/>
                      <a:pt x="7070" y="1194"/>
                      <a:pt x="5857" y="1194"/>
                    </a:cubicBezTo>
                    <a:cubicBezTo>
                      <a:pt x="5138" y="1194"/>
                      <a:pt x="4373" y="1415"/>
                      <a:pt x="3620" y="1864"/>
                    </a:cubicBezTo>
                    <a:cubicBezTo>
                      <a:pt x="3336" y="2024"/>
                      <a:pt x="3052" y="2166"/>
                      <a:pt x="2644" y="2396"/>
                    </a:cubicBezTo>
                    <a:lnTo>
                      <a:pt x="1970" y="462"/>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a:off x="7051663" y="3806456"/>
                <a:ext cx="38503" cy="70819"/>
              </a:xfrm>
              <a:custGeom>
                <a:avLst/>
                <a:gdLst/>
                <a:ahLst/>
                <a:cxnLst/>
                <a:rect l="l" t="t" r="r" b="b"/>
                <a:pathLst>
                  <a:path w="6673" h="12279" extrusionOk="0">
                    <a:moveTo>
                      <a:pt x="6672" y="1"/>
                    </a:moveTo>
                    <a:lnTo>
                      <a:pt x="6672" y="1"/>
                    </a:lnTo>
                    <a:cubicBezTo>
                      <a:pt x="6223" y="198"/>
                      <a:pt x="5784" y="260"/>
                      <a:pt x="5357" y="260"/>
                    </a:cubicBezTo>
                    <a:cubicBezTo>
                      <a:pt x="4670" y="260"/>
                      <a:pt x="4013" y="100"/>
                      <a:pt x="3390" y="89"/>
                    </a:cubicBezTo>
                    <a:lnTo>
                      <a:pt x="3088" y="2786"/>
                    </a:lnTo>
                    <a:lnTo>
                      <a:pt x="4809" y="5164"/>
                    </a:lnTo>
                    <a:lnTo>
                      <a:pt x="1" y="10771"/>
                    </a:lnTo>
                    <a:lnTo>
                      <a:pt x="1083" y="12279"/>
                    </a:lnTo>
                    <a:lnTo>
                      <a:pt x="6388" y="7772"/>
                    </a:lnTo>
                    <a:cubicBezTo>
                      <a:pt x="4454" y="6495"/>
                      <a:pt x="6175" y="3709"/>
                      <a:pt x="4383" y="2502"/>
                    </a:cubicBezTo>
                    <a:lnTo>
                      <a:pt x="66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6984824" y="4061618"/>
                <a:ext cx="42081" cy="8893"/>
              </a:xfrm>
              <a:custGeom>
                <a:avLst/>
                <a:gdLst/>
                <a:ahLst/>
                <a:cxnLst/>
                <a:rect l="l" t="t" r="r" b="b"/>
                <a:pathLst>
                  <a:path w="7293" h="1542" extrusionOk="0">
                    <a:moveTo>
                      <a:pt x="4286" y="0"/>
                    </a:moveTo>
                    <a:cubicBezTo>
                      <a:pt x="2949" y="0"/>
                      <a:pt x="1596" y="367"/>
                      <a:pt x="0" y="510"/>
                    </a:cubicBezTo>
                    <a:cubicBezTo>
                      <a:pt x="787" y="973"/>
                      <a:pt x="1302" y="1542"/>
                      <a:pt x="1738" y="1542"/>
                    </a:cubicBezTo>
                    <a:cubicBezTo>
                      <a:pt x="1970" y="1542"/>
                      <a:pt x="2179" y="1380"/>
                      <a:pt x="2396" y="954"/>
                    </a:cubicBezTo>
                    <a:cubicBezTo>
                      <a:pt x="2708" y="1325"/>
                      <a:pt x="3056" y="1432"/>
                      <a:pt x="3417" y="1432"/>
                    </a:cubicBezTo>
                    <a:cubicBezTo>
                      <a:pt x="3816" y="1432"/>
                      <a:pt x="4231" y="1302"/>
                      <a:pt x="4631" y="1256"/>
                    </a:cubicBezTo>
                    <a:cubicBezTo>
                      <a:pt x="5394" y="1149"/>
                      <a:pt x="6157" y="1025"/>
                      <a:pt x="7293" y="830"/>
                    </a:cubicBezTo>
                    <a:cubicBezTo>
                      <a:pt x="6240" y="198"/>
                      <a:pt x="5268" y="0"/>
                      <a:pt x="42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7035181" y="4030478"/>
                <a:ext cx="15469" cy="21703"/>
              </a:xfrm>
              <a:custGeom>
                <a:avLst/>
                <a:gdLst/>
                <a:ahLst/>
                <a:cxnLst/>
                <a:rect l="l" t="t" r="r" b="b"/>
                <a:pathLst>
                  <a:path w="2681" h="3763" extrusionOk="0">
                    <a:moveTo>
                      <a:pt x="2662" y="1"/>
                    </a:moveTo>
                    <a:cubicBezTo>
                      <a:pt x="19" y="675"/>
                      <a:pt x="1" y="764"/>
                      <a:pt x="1012" y="3763"/>
                    </a:cubicBezTo>
                    <a:lnTo>
                      <a:pt x="1491" y="2148"/>
                    </a:lnTo>
                    <a:lnTo>
                      <a:pt x="2201" y="3408"/>
                    </a:lnTo>
                    <a:lnTo>
                      <a:pt x="2680" y="3372"/>
                    </a:lnTo>
                    <a:cubicBezTo>
                      <a:pt x="2574" y="2840"/>
                      <a:pt x="2485" y="2308"/>
                      <a:pt x="2450" y="1758"/>
                    </a:cubicBezTo>
                    <a:cubicBezTo>
                      <a:pt x="2485" y="1172"/>
                      <a:pt x="2556" y="586"/>
                      <a:pt x="26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7045011" y="3983609"/>
                <a:ext cx="19047" cy="18121"/>
              </a:xfrm>
              <a:custGeom>
                <a:avLst/>
                <a:gdLst/>
                <a:ahLst/>
                <a:cxnLst/>
                <a:rect l="l" t="t" r="r" b="b"/>
                <a:pathLst>
                  <a:path w="3301" h="3142" extrusionOk="0">
                    <a:moveTo>
                      <a:pt x="3301" y="0"/>
                    </a:moveTo>
                    <a:lnTo>
                      <a:pt x="0" y="1455"/>
                    </a:lnTo>
                    <a:lnTo>
                      <a:pt x="550" y="2520"/>
                    </a:lnTo>
                    <a:lnTo>
                      <a:pt x="1154" y="1793"/>
                    </a:lnTo>
                    <a:lnTo>
                      <a:pt x="2804" y="3141"/>
                    </a:lnTo>
                    <a:lnTo>
                      <a:pt x="33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a:off x="7034362" y="3943182"/>
                <a:ext cx="9734" cy="24570"/>
              </a:xfrm>
              <a:custGeom>
                <a:avLst/>
                <a:gdLst/>
                <a:ahLst/>
                <a:cxnLst/>
                <a:rect l="l" t="t" r="r" b="b"/>
                <a:pathLst>
                  <a:path w="1687" h="4260" extrusionOk="0">
                    <a:moveTo>
                      <a:pt x="249" y="1"/>
                    </a:moveTo>
                    <a:cubicBezTo>
                      <a:pt x="1" y="2627"/>
                      <a:pt x="1" y="2627"/>
                      <a:pt x="977" y="4259"/>
                    </a:cubicBezTo>
                    <a:cubicBezTo>
                      <a:pt x="1687" y="1261"/>
                      <a:pt x="1687" y="1261"/>
                      <a:pt x="2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4"/>
              <p:cNvSpPr/>
              <p:nvPr/>
            </p:nvSpPr>
            <p:spPr>
              <a:xfrm>
                <a:off x="6724214" y="4015234"/>
                <a:ext cx="1131" cy="513"/>
              </a:xfrm>
              <a:custGeom>
                <a:avLst/>
                <a:gdLst/>
                <a:ahLst/>
                <a:cxnLst/>
                <a:rect l="l" t="t" r="r" b="b"/>
                <a:pathLst>
                  <a:path w="196" h="89" extrusionOk="0">
                    <a:moveTo>
                      <a:pt x="196" y="0"/>
                    </a:moveTo>
                    <a:lnTo>
                      <a:pt x="1" y="89"/>
                    </a:lnTo>
                    <a:lnTo>
                      <a:pt x="1" y="89"/>
                    </a:lnTo>
                    <a:lnTo>
                      <a:pt x="196" y="18"/>
                    </a:lnTo>
                    <a:lnTo>
                      <a:pt x="1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p:nvPr/>
            </p:nvSpPr>
            <p:spPr>
              <a:xfrm>
                <a:off x="7071623" y="3755083"/>
                <a:ext cx="16589" cy="16380"/>
              </a:xfrm>
              <a:custGeom>
                <a:avLst/>
                <a:gdLst/>
                <a:ahLst/>
                <a:cxnLst/>
                <a:rect l="l" t="t" r="r" b="b"/>
                <a:pathLst>
                  <a:path w="2875" h="2840" extrusionOk="0">
                    <a:moveTo>
                      <a:pt x="1" y="0"/>
                    </a:moveTo>
                    <a:lnTo>
                      <a:pt x="1" y="0"/>
                    </a:lnTo>
                    <a:cubicBezTo>
                      <a:pt x="835" y="1029"/>
                      <a:pt x="1739" y="1970"/>
                      <a:pt x="2733" y="2839"/>
                    </a:cubicBezTo>
                    <a:cubicBezTo>
                      <a:pt x="2840" y="2520"/>
                      <a:pt x="2875" y="2201"/>
                      <a:pt x="2822" y="1881"/>
                    </a:cubicBezTo>
                    <a:cubicBezTo>
                      <a:pt x="1899" y="1225"/>
                      <a:pt x="959" y="604"/>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a:off x="6722575" y="4015741"/>
                <a:ext cx="1541" cy="727"/>
              </a:xfrm>
              <a:custGeom>
                <a:avLst/>
                <a:gdLst/>
                <a:ahLst/>
                <a:cxnLst/>
                <a:rect l="l" t="t" r="r" b="b"/>
                <a:pathLst>
                  <a:path w="267" h="126" extrusionOk="0">
                    <a:moveTo>
                      <a:pt x="267" y="1"/>
                    </a:moveTo>
                    <a:cubicBezTo>
                      <a:pt x="178" y="36"/>
                      <a:pt x="89" y="72"/>
                      <a:pt x="1" y="125"/>
                    </a:cubicBezTo>
                    <a:cubicBezTo>
                      <a:pt x="107" y="90"/>
                      <a:pt x="178" y="36"/>
                      <a:pt x="2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6772321" y="4116142"/>
                <a:ext cx="30927" cy="46769"/>
              </a:xfrm>
              <a:custGeom>
                <a:avLst/>
                <a:gdLst/>
                <a:ahLst/>
                <a:cxnLst/>
                <a:rect l="l" t="t" r="r" b="b"/>
                <a:pathLst>
                  <a:path w="5360" h="8109" extrusionOk="0">
                    <a:moveTo>
                      <a:pt x="1828" y="0"/>
                    </a:moveTo>
                    <a:lnTo>
                      <a:pt x="1" y="2946"/>
                    </a:lnTo>
                    <a:cubicBezTo>
                      <a:pt x="444" y="3762"/>
                      <a:pt x="1030" y="4738"/>
                      <a:pt x="1527" y="5785"/>
                    </a:cubicBezTo>
                    <a:cubicBezTo>
                      <a:pt x="2308" y="7328"/>
                      <a:pt x="3479" y="8091"/>
                      <a:pt x="5359" y="8109"/>
                    </a:cubicBezTo>
                    <a:cubicBezTo>
                      <a:pt x="4667" y="6689"/>
                      <a:pt x="3993" y="5625"/>
                      <a:pt x="3798" y="4205"/>
                    </a:cubicBezTo>
                    <a:cubicBezTo>
                      <a:pt x="3621" y="2768"/>
                      <a:pt x="2574" y="1491"/>
                      <a:pt x="18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2">
  <p:cSld name="CUSTOM_7">
    <p:spTree>
      <p:nvGrpSpPr>
        <p:cNvPr id="1" name="Shape 267"/>
        <p:cNvGrpSpPr/>
        <p:nvPr/>
      </p:nvGrpSpPr>
      <p:grpSpPr>
        <a:xfrm>
          <a:off x="0" y="0"/>
          <a:ext cx="0" cy="0"/>
          <a:chOff x="0" y="0"/>
          <a:chExt cx="0" cy="0"/>
        </a:xfrm>
      </p:grpSpPr>
      <p:sp>
        <p:nvSpPr>
          <p:cNvPr id="268" name="Google Shape;268;p26"/>
          <p:cNvSpPr txBox="1">
            <a:spLocks noGrp="1"/>
          </p:cNvSpPr>
          <p:nvPr>
            <p:ph type="subTitle" idx="1"/>
          </p:nvPr>
        </p:nvSpPr>
        <p:spPr>
          <a:xfrm>
            <a:off x="539999" y="2062825"/>
            <a:ext cx="3933600" cy="2304600"/>
          </a:xfrm>
          <a:prstGeom prst="rect">
            <a:avLst/>
          </a:prstGeom>
        </p:spPr>
        <p:txBody>
          <a:bodyPr spcFirstLastPara="1" wrap="square" lIns="91425" tIns="91425" rIns="91425" bIns="91425" anchor="t" anchorCtr="0">
            <a:noAutofit/>
          </a:bodyPr>
          <a:lstStyle>
            <a:lvl1pPr marR="50800" lvl="0" rtl="0">
              <a:lnSpc>
                <a:spcPct val="100000"/>
              </a:lnSpc>
              <a:spcBef>
                <a:spcPts val="0"/>
              </a:spcBef>
              <a:spcAft>
                <a:spcPts val="0"/>
              </a:spcAft>
              <a:buSzPts val="1400"/>
              <a:buChar char="●"/>
              <a:defRPr sz="1400">
                <a:solidFill>
                  <a:schemeClr val="hlink"/>
                </a:solidFill>
              </a:defRPr>
            </a:lvl1pPr>
            <a:lvl2pPr lvl="1" rtl="0">
              <a:spcBef>
                <a:spcPts val="10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a:endParaRPr/>
          </a:p>
        </p:txBody>
      </p:sp>
      <p:sp>
        <p:nvSpPr>
          <p:cNvPr id="269" name="Google Shape;269;p26"/>
          <p:cNvSpPr txBox="1">
            <a:spLocks noGrp="1"/>
          </p:cNvSpPr>
          <p:nvPr>
            <p:ph type="subTitle" idx="2"/>
          </p:nvPr>
        </p:nvSpPr>
        <p:spPr>
          <a:xfrm>
            <a:off x="642863" y="1705825"/>
            <a:ext cx="1835100" cy="35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2000"/>
              <a:buFont typeface="Open Sans"/>
              <a:buNone/>
              <a:defRPr b="1">
                <a:solidFill>
                  <a:schemeClr val="accent3"/>
                </a:solidFill>
              </a:defRPr>
            </a:lvl1pPr>
            <a:lvl2pPr lvl="1"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2pPr>
            <a:lvl3pPr lvl="2"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3pPr>
            <a:lvl4pPr lvl="3"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4pPr>
            <a:lvl5pPr lvl="4"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5pPr>
            <a:lvl6pPr lvl="5"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6pPr>
            <a:lvl7pPr lvl="6"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7pPr>
            <a:lvl8pPr lvl="7"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8pPr>
            <a:lvl9pPr lvl="8" rtl="0">
              <a:spcBef>
                <a:spcPts val="1600"/>
              </a:spcBef>
              <a:spcAft>
                <a:spcPts val="1600"/>
              </a:spcAft>
              <a:buClr>
                <a:schemeClr val="accent3"/>
              </a:buClr>
              <a:buSzPts val="1400"/>
              <a:buFont typeface="Open Sans"/>
              <a:buNone/>
              <a:defRPr b="1">
                <a:solidFill>
                  <a:schemeClr val="accent3"/>
                </a:solidFill>
                <a:latin typeface="Open Sans"/>
                <a:ea typeface="Open Sans"/>
                <a:cs typeface="Open Sans"/>
                <a:sym typeface="Open Sans"/>
              </a:defRPr>
            </a:lvl9pPr>
          </a:lstStyle>
          <a:p>
            <a:endParaRPr/>
          </a:p>
        </p:txBody>
      </p:sp>
      <p:sp>
        <p:nvSpPr>
          <p:cNvPr id="270" name="Google Shape;270;p26"/>
          <p:cNvSpPr/>
          <p:nvPr/>
        </p:nvSpPr>
        <p:spPr>
          <a:xfrm>
            <a:off x="0" y="0"/>
            <a:ext cx="9144000" cy="1139100"/>
          </a:xfrm>
          <a:prstGeom prst="round2SameRect">
            <a:avLst>
              <a:gd name="adj1" fmla="val 38513"/>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txBox="1">
            <a:spLocks noGrp="1"/>
          </p:cNvSpPr>
          <p:nvPr>
            <p:ph type="title"/>
          </p:nvPr>
        </p:nvSpPr>
        <p:spPr>
          <a:xfrm>
            <a:off x="540000" y="445025"/>
            <a:ext cx="447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2" name="Google Shape;272;p26"/>
          <p:cNvSpPr/>
          <p:nvPr/>
        </p:nvSpPr>
        <p:spPr>
          <a:xfrm flipH="1">
            <a:off x="7088478" y="333147"/>
            <a:ext cx="1276119" cy="248466"/>
          </a:xfrm>
          <a:custGeom>
            <a:avLst/>
            <a:gdLst/>
            <a:ahLst/>
            <a:cxnLst/>
            <a:rect l="l" t="t" r="r" b="b"/>
            <a:pathLst>
              <a:path w="61940" h="12060" extrusionOk="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flipH="1">
            <a:off x="5990173" y="725539"/>
            <a:ext cx="854715" cy="173205"/>
          </a:xfrm>
          <a:custGeom>
            <a:avLst/>
            <a:gdLst/>
            <a:ahLst/>
            <a:cxnLst/>
            <a:rect l="l" t="t" r="r" b="b"/>
            <a:pathLst>
              <a:path w="41486" h="8407" extrusionOk="0">
                <a:moveTo>
                  <a:pt x="20634" y="0"/>
                </a:moveTo>
                <a:cubicBezTo>
                  <a:pt x="17056" y="0"/>
                  <a:pt x="13716" y="1990"/>
                  <a:pt x="11963" y="5126"/>
                </a:cubicBezTo>
                <a:cubicBezTo>
                  <a:pt x="10806" y="4837"/>
                  <a:pt x="9551" y="4644"/>
                  <a:pt x="8297" y="4644"/>
                </a:cubicBezTo>
                <a:cubicBezTo>
                  <a:pt x="4342" y="4644"/>
                  <a:pt x="1061" y="6284"/>
                  <a:pt x="0" y="8406"/>
                </a:cubicBezTo>
                <a:lnTo>
                  <a:pt x="41485" y="8406"/>
                </a:lnTo>
                <a:cubicBezTo>
                  <a:pt x="40714" y="6284"/>
                  <a:pt x="38012" y="4644"/>
                  <a:pt x="34828" y="4644"/>
                </a:cubicBezTo>
                <a:cubicBezTo>
                  <a:pt x="33381" y="4644"/>
                  <a:pt x="31934" y="5030"/>
                  <a:pt x="30680" y="5705"/>
                </a:cubicBezTo>
                <a:cubicBezTo>
                  <a:pt x="29013" y="2187"/>
                  <a:pt x="25481" y="1"/>
                  <a:pt x="21617" y="1"/>
                </a:cubicBezTo>
                <a:cubicBezTo>
                  <a:pt x="21455" y="1"/>
                  <a:pt x="21292" y="5"/>
                  <a:pt x="21129" y="13"/>
                </a:cubicBezTo>
                <a:cubicBezTo>
                  <a:pt x="20963" y="4"/>
                  <a:pt x="20799" y="0"/>
                  <a:pt x="206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txBox="1">
            <a:spLocks noGrp="1"/>
          </p:cNvSpPr>
          <p:nvPr>
            <p:ph type="subTitle" idx="3"/>
          </p:nvPr>
        </p:nvSpPr>
        <p:spPr>
          <a:xfrm>
            <a:off x="4567574" y="2062825"/>
            <a:ext cx="3933600" cy="2304600"/>
          </a:xfrm>
          <a:prstGeom prst="rect">
            <a:avLst/>
          </a:prstGeom>
        </p:spPr>
        <p:txBody>
          <a:bodyPr spcFirstLastPara="1" wrap="square" lIns="91425" tIns="91425" rIns="91425" bIns="91425" anchor="t" anchorCtr="0">
            <a:noAutofit/>
          </a:bodyPr>
          <a:lstStyle>
            <a:lvl1pPr marR="50800" lvl="0" rtl="0">
              <a:lnSpc>
                <a:spcPct val="100000"/>
              </a:lnSpc>
              <a:spcBef>
                <a:spcPts val="0"/>
              </a:spcBef>
              <a:spcAft>
                <a:spcPts val="0"/>
              </a:spcAft>
              <a:buSzPts val="1400"/>
              <a:buChar char="●"/>
              <a:defRPr sz="1400"/>
            </a:lvl1pPr>
            <a:lvl2pPr lvl="1" rtl="0">
              <a:spcBef>
                <a:spcPts val="10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a:endParaRPr/>
          </a:p>
        </p:txBody>
      </p:sp>
      <p:sp>
        <p:nvSpPr>
          <p:cNvPr id="275" name="Google Shape;275;p26"/>
          <p:cNvSpPr txBox="1">
            <a:spLocks noGrp="1"/>
          </p:cNvSpPr>
          <p:nvPr>
            <p:ph type="subTitle" idx="4"/>
          </p:nvPr>
        </p:nvSpPr>
        <p:spPr>
          <a:xfrm>
            <a:off x="4670438" y="1705825"/>
            <a:ext cx="1835100" cy="35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2000"/>
              <a:buFont typeface="Open Sans"/>
              <a:buNone/>
              <a:defRPr b="1">
                <a:solidFill>
                  <a:schemeClr val="accent3"/>
                </a:solidFill>
              </a:defRPr>
            </a:lvl1pPr>
            <a:lvl2pPr lvl="1"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2pPr>
            <a:lvl3pPr lvl="2"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3pPr>
            <a:lvl4pPr lvl="3"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4pPr>
            <a:lvl5pPr lvl="4"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5pPr>
            <a:lvl6pPr lvl="5"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6pPr>
            <a:lvl7pPr lvl="6"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7pPr>
            <a:lvl8pPr lvl="7" rtl="0">
              <a:spcBef>
                <a:spcPts val="1600"/>
              </a:spcBef>
              <a:spcAft>
                <a:spcPts val="0"/>
              </a:spcAft>
              <a:buClr>
                <a:schemeClr val="accent3"/>
              </a:buClr>
              <a:buSzPts val="1400"/>
              <a:buFont typeface="Open Sans"/>
              <a:buNone/>
              <a:defRPr b="1">
                <a:solidFill>
                  <a:schemeClr val="accent3"/>
                </a:solidFill>
                <a:latin typeface="Open Sans"/>
                <a:ea typeface="Open Sans"/>
                <a:cs typeface="Open Sans"/>
                <a:sym typeface="Open Sans"/>
              </a:defRPr>
            </a:lvl8pPr>
            <a:lvl9pPr lvl="8" rtl="0">
              <a:spcBef>
                <a:spcPts val="1600"/>
              </a:spcBef>
              <a:spcAft>
                <a:spcPts val="1600"/>
              </a:spcAft>
              <a:buClr>
                <a:schemeClr val="accent3"/>
              </a:buClr>
              <a:buSzPts val="1400"/>
              <a:buFont typeface="Open Sans"/>
              <a:buNone/>
              <a:defRPr b="1">
                <a:solidFill>
                  <a:schemeClr val="accent3"/>
                </a:solidFill>
                <a:latin typeface="Open Sans"/>
                <a:ea typeface="Open Sans"/>
                <a:cs typeface="Open Sans"/>
                <a:sym typeface="Open Sans"/>
              </a:defRPr>
            </a:lvl9pPr>
          </a:lstStyle>
          <a:p>
            <a:endParaRPr/>
          </a:p>
        </p:txBody>
      </p:sp>
      <p:grpSp>
        <p:nvGrpSpPr>
          <p:cNvPr id="276" name="Google Shape;276;p26"/>
          <p:cNvGrpSpPr/>
          <p:nvPr/>
        </p:nvGrpSpPr>
        <p:grpSpPr>
          <a:xfrm>
            <a:off x="352659" y="3969650"/>
            <a:ext cx="2070296" cy="1898190"/>
            <a:chOff x="6015419" y="3716859"/>
            <a:chExt cx="557671" cy="511283"/>
          </a:xfrm>
        </p:grpSpPr>
        <p:sp>
          <p:nvSpPr>
            <p:cNvPr id="277" name="Google Shape;277;p26"/>
            <p:cNvSpPr/>
            <p:nvPr/>
          </p:nvSpPr>
          <p:spPr>
            <a:xfrm>
              <a:off x="6015419" y="3716859"/>
              <a:ext cx="557671" cy="511283"/>
            </a:xfrm>
            <a:custGeom>
              <a:avLst/>
              <a:gdLst/>
              <a:ahLst/>
              <a:cxnLst/>
              <a:rect l="l" t="t" r="r" b="b"/>
              <a:pathLst>
                <a:path w="96650" h="88649" extrusionOk="0">
                  <a:moveTo>
                    <a:pt x="48692" y="0"/>
                  </a:moveTo>
                  <a:cubicBezTo>
                    <a:pt x="46526" y="0"/>
                    <a:pt x="44332" y="152"/>
                    <a:pt x="42124" y="465"/>
                  </a:cubicBezTo>
                  <a:cubicBezTo>
                    <a:pt x="17336" y="3960"/>
                    <a:pt x="1" y="26441"/>
                    <a:pt x="3443" y="50679"/>
                  </a:cubicBezTo>
                  <a:cubicBezTo>
                    <a:pt x="6564" y="72751"/>
                    <a:pt x="25836" y="88649"/>
                    <a:pt x="48004" y="88649"/>
                  </a:cubicBezTo>
                  <a:cubicBezTo>
                    <a:pt x="50160" y="88649"/>
                    <a:pt x="52345" y="88498"/>
                    <a:pt x="54544" y="88188"/>
                  </a:cubicBezTo>
                  <a:cubicBezTo>
                    <a:pt x="79332" y="84675"/>
                    <a:pt x="96649" y="62194"/>
                    <a:pt x="93225" y="37975"/>
                  </a:cubicBezTo>
                  <a:cubicBezTo>
                    <a:pt x="90105" y="15895"/>
                    <a:pt x="70848" y="0"/>
                    <a:pt x="48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 name="Google Shape;278;p26"/>
            <p:cNvGrpSpPr/>
            <p:nvPr/>
          </p:nvGrpSpPr>
          <p:grpSpPr>
            <a:xfrm>
              <a:off x="6036094" y="3716980"/>
              <a:ext cx="529860" cy="510468"/>
              <a:chOff x="6036094" y="3716980"/>
              <a:chExt cx="529860" cy="510468"/>
            </a:xfrm>
          </p:grpSpPr>
          <p:sp>
            <p:nvSpPr>
              <p:cNvPr id="279" name="Google Shape;279;p26"/>
              <p:cNvSpPr/>
              <p:nvPr/>
            </p:nvSpPr>
            <p:spPr>
              <a:xfrm>
                <a:off x="6220140" y="3716980"/>
                <a:ext cx="80065" cy="64273"/>
              </a:xfrm>
              <a:custGeom>
                <a:avLst/>
                <a:gdLst/>
                <a:ahLst/>
                <a:cxnLst/>
                <a:rect l="l" t="t" r="r" b="b"/>
                <a:pathLst>
                  <a:path w="13876" h="11144" extrusionOk="0">
                    <a:moveTo>
                      <a:pt x="11055" y="0"/>
                    </a:moveTo>
                    <a:cubicBezTo>
                      <a:pt x="9600" y="71"/>
                      <a:pt x="8127" y="213"/>
                      <a:pt x="6654" y="426"/>
                    </a:cubicBezTo>
                    <a:cubicBezTo>
                      <a:pt x="4401" y="746"/>
                      <a:pt x="2165" y="1225"/>
                      <a:pt x="1" y="1863"/>
                    </a:cubicBezTo>
                    <a:lnTo>
                      <a:pt x="54" y="2307"/>
                    </a:lnTo>
                    <a:lnTo>
                      <a:pt x="2165" y="2396"/>
                    </a:lnTo>
                    <a:lnTo>
                      <a:pt x="1739" y="4117"/>
                    </a:lnTo>
                    <a:lnTo>
                      <a:pt x="3194" y="4401"/>
                    </a:lnTo>
                    <a:lnTo>
                      <a:pt x="1828" y="5146"/>
                    </a:lnTo>
                    <a:cubicBezTo>
                      <a:pt x="2893" y="6015"/>
                      <a:pt x="1207" y="7417"/>
                      <a:pt x="2538" y="8393"/>
                    </a:cubicBezTo>
                    <a:cubicBezTo>
                      <a:pt x="3088" y="8783"/>
                      <a:pt x="3088" y="9937"/>
                      <a:pt x="3301" y="10611"/>
                    </a:cubicBezTo>
                    <a:lnTo>
                      <a:pt x="6335" y="11143"/>
                    </a:lnTo>
                    <a:cubicBezTo>
                      <a:pt x="6583" y="10611"/>
                      <a:pt x="6832" y="10061"/>
                      <a:pt x="7098" y="9493"/>
                    </a:cubicBezTo>
                    <a:cubicBezTo>
                      <a:pt x="7670" y="8245"/>
                      <a:pt x="7649" y="6456"/>
                      <a:pt x="9632" y="6456"/>
                    </a:cubicBezTo>
                    <a:cubicBezTo>
                      <a:pt x="9679" y="6456"/>
                      <a:pt x="9728" y="6457"/>
                      <a:pt x="9777" y="6459"/>
                    </a:cubicBezTo>
                    <a:cubicBezTo>
                      <a:pt x="10380" y="5217"/>
                      <a:pt x="11410" y="4791"/>
                      <a:pt x="12723" y="4685"/>
                    </a:cubicBezTo>
                    <a:cubicBezTo>
                      <a:pt x="13113" y="4649"/>
                      <a:pt x="13450" y="3939"/>
                      <a:pt x="13876" y="3443"/>
                    </a:cubicBezTo>
                    <a:cubicBezTo>
                      <a:pt x="13166" y="2378"/>
                      <a:pt x="12687" y="1012"/>
                      <a:pt x="11729" y="391"/>
                    </a:cubicBezTo>
                    <a:cubicBezTo>
                      <a:pt x="11516" y="249"/>
                      <a:pt x="11285" y="125"/>
                      <a:pt x="110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6368562" y="3771936"/>
                <a:ext cx="39115" cy="36745"/>
              </a:xfrm>
              <a:custGeom>
                <a:avLst/>
                <a:gdLst/>
                <a:ahLst/>
                <a:cxnLst/>
                <a:rect l="l" t="t" r="r" b="b"/>
                <a:pathLst>
                  <a:path w="6779" h="6371" extrusionOk="0">
                    <a:moveTo>
                      <a:pt x="870" y="1"/>
                    </a:moveTo>
                    <a:lnTo>
                      <a:pt x="1" y="1154"/>
                    </a:lnTo>
                    <a:lnTo>
                      <a:pt x="1509" y="2698"/>
                    </a:lnTo>
                    <a:lnTo>
                      <a:pt x="2272" y="3283"/>
                    </a:lnTo>
                    <a:cubicBezTo>
                      <a:pt x="3567" y="3922"/>
                      <a:pt x="3301" y="5625"/>
                      <a:pt x="4436" y="6370"/>
                    </a:cubicBezTo>
                    <a:cubicBezTo>
                      <a:pt x="4880" y="5341"/>
                      <a:pt x="5838" y="5554"/>
                      <a:pt x="6654" y="5377"/>
                    </a:cubicBezTo>
                    <a:cubicBezTo>
                      <a:pt x="6778" y="4117"/>
                      <a:pt x="5732" y="3549"/>
                      <a:pt x="4933" y="3265"/>
                    </a:cubicBezTo>
                    <a:cubicBezTo>
                      <a:pt x="3762" y="2875"/>
                      <a:pt x="2928" y="2360"/>
                      <a:pt x="2325" y="1278"/>
                    </a:cubicBezTo>
                    <a:cubicBezTo>
                      <a:pt x="2023" y="746"/>
                      <a:pt x="1367" y="426"/>
                      <a:pt x="8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a:off x="6304793" y="3747169"/>
                <a:ext cx="25088" cy="13311"/>
              </a:xfrm>
              <a:custGeom>
                <a:avLst/>
                <a:gdLst/>
                <a:ahLst/>
                <a:cxnLst/>
                <a:rect l="l" t="t" r="r" b="b"/>
                <a:pathLst>
                  <a:path w="4348" h="2308" extrusionOk="0">
                    <a:moveTo>
                      <a:pt x="3957" y="1"/>
                    </a:moveTo>
                    <a:cubicBezTo>
                      <a:pt x="2680" y="355"/>
                      <a:pt x="1296" y="143"/>
                      <a:pt x="0" y="906"/>
                    </a:cubicBezTo>
                    <a:cubicBezTo>
                      <a:pt x="728" y="1651"/>
                      <a:pt x="728" y="1615"/>
                      <a:pt x="1544" y="1757"/>
                    </a:cubicBezTo>
                    <a:cubicBezTo>
                      <a:pt x="2147" y="1917"/>
                      <a:pt x="2733" y="2094"/>
                      <a:pt x="3318" y="2307"/>
                    </a:cubicBezTo>
                    <a:lnTo>
                      <a:pt x="4348" y="639"/>
                    </a:lnTo>
                    <a:lnTo>
                      <a:pt x="39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6365182" y="3787492"/>
                <a:ext cx="18025" cy="16582"/>
              </a:xfrm>
              <a:custGeom>
                <a:avLst/>
                <a:gdLst/>
                <a:ahLst/>
                <a:cxnLst/>
                <a:rect l="l" t="t" r="r" b="b"/>
                <a:pathLst>
                  <a:path w="3124" h="2875" extrusionOk="0">
                    <a:moveTo>
                      <a:pt x="2095" y="1"/>
                    </a:moveTo>
                    <a:lnTo>
                      <a:pt x="1" y="1030"/>
                    </a:lnTo>
                    <a:cubicBezTo>
                      <a:pt x="498" y="1455"/>
                      <a:pt x="782" y="1615"/>
                      <a:pt x="941" y="1864"/>
                    </a:cubicBezTo>
                    <a:cubicBezTo>
                      <a:pt x="1119" y="2112"/>
                      <a:pt x="1154" y="2449"/>
                      <a:pt x="1279" y="2875"/>
                    </a:cubicBezTo>
                    <a:lnTo>
                      <a:pt x="3124" y="2467"/>
                    </a:lnTo>
                    <a:lnTo>
                      <a:pt x="2858" y="586"/>
                    </a:lnTo>
                    <a:lnTo>
                      <a:pt x="20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6367131" y="3727108"/>
                <a:ext cx="198823" cy="438001"/>
              </a:xfrm>
              <a:custGeom>
                <a:avLst/>
                <a:gdLst/>
                <a:ahLst/>
                <a:cxnLst/>
                <a:rect l="l" t="t" r="r" b="b"/>
                <a:pathLst>
                  <a:path w="34458" h="75943" extrusionOk="0">
                    <a:moveTo>
                      <a:pt x="8836" y="6211"/>
                    </a:moveTo>
                    <a:cubicBezTo>
                      <a:pt x="10061" y="6371"/>
                      <a:pt x="10061" y="6371"/>
                      <a:pt x="12438" y="9352"/>
                    </a:cubicBezTo>
                    <a:lnTo>
                      <a:pt x="10930" y="10416"/>
                    </a:lnTo>
                    <a:cubicBezTo>
                      <a:pt x="10646" y="10044"/>
                      <a:pt x="9244" y="10079"/>
                      <a:pt x="10309" y="8997"/>
                    </a:cubicBezTo>
                    <a:lnTo>
                      <a:pt x="8836" y="6211"/>
                    </a:lnTo>
                    <a:close/>
                    <a:moveTo>
                      <a:pt x="13237" y="17585"/>
                    </a:moveTo>
                    <a:cubicBezTo>
                      <a:pt x="14213" y="18330"/>
                      <a:pt x="14976" y="19235"/>
                      <a:pt x="15951" y="19572"/>
                    </a:cubicBezTo>
                    <a:cubicBezTo>
                      <a:pt x="17034" y="19945"/>
                      <a:pt x="17548" y="20761"/>
                      <a:pt x="18294" y="21506"/>
                    </a:cubicBezTo>
                    <a:lnTo>
                      <a:pt x="16892" y="22216"/>
                    </a:lnTo>
                    <a:lnTo>
                      <a:pt x="19092" y="23440"/>
                    </a:lnTo>
                    <a:lnTo>
                      <a:pt x="18826" y="19359"/>
                    </a:lnTo>
                    <a:lnTo>
                      <a:pt x="18826" y="19359"/>
                    </a:lnTo>
                    <a:cubicBezTo>
                      <a:pt x="19500" y="20264"/>
                      <a:pt x="19890" y="20867"/>
                      <a:pt x="20352" y="21382"/>
                    </a:cubicBezTo>
                    <a:cubicBezTo>
                      <a:pt x="20813" y="21914"/>
                      <a:pt x="21328" y="22340"/>
                      <a:pt x="22091" y="23050"/>
                    </a:cubicBezTo>
                    <a:lnTo>
                      <a:pt x="22587" y="21346"/>
                    </a:lnTo>
                    <a:lnTo>
                      <a:pt x="25267" y="23742"/>
                    </a:lnTo>
                    <a:lnTo>
                      <a:pt x="26402" y="22713"/>
                    </a:lnTo>
                    <a:lnTo>
                      <a:pt x="27999" y="26261"/>
                    </a:lnTo>
                    <a:cubicBezTo>
                      <a:pt x="27384" y="26597"/>
                      <a:pt x="26823" y="26720"/>
                      <a:pt x="26292" y="26720"/>
                    </a:cubicBezTo>
                    <a:cubicBezTo>
                      <a:pt x="24969" y="26720"/>
                      <a:pt x="23833" y="25957"/>
                      <a:pt x="22516" y="25818"/>
                    </a:cubicBezTo>
                    <a:cubicBezTo>
                      <a:pt x="22516" y="26527"/>
                      <a:pt x="22499" y="27131"/>
                      <a:pt x="22499" y="27787"/>
                    </a:cubicBezTo>
                    <a:cubicBezTo>
                      <a:pt x="22392" y="27787"/>
                      <a:pt x="22270" y="27819"/>
                      <a:pt x="22169" y="27819"/>
                    </a:cubicBezTo>
                    <a:cubicBezTo>
                      <a:pt x="22118" y="27819"/>
                      <a:pt x="22073" y="27811"/>
                      <a:pt x="22037" y="27787"/>
                    </a:cubicBezTo>
                    <a:cubicBezTo>
                      <a:pt x="21133" y="27288"/>
                      <a:pt x="20502" y="26308"/>
                      <a:pt x="19338" y="26308"/>
                    </a:cubicBezTo>
                    <a:cubicBezTo>
                      <a:pt x="19178" y="26308"/>
                      <a:pt x="19008" y="26327"/>
                      <a:pt x="18826" y="26368"/>
                    </a:cubicBezTo>
                    <a:cubicBezTo>
                      <a:pt x="18808" y="26372"/>
                      <a:pt x="18788" y="26375"/>
                      <a:pt x="18768" y="26375"/>
                    </a:cubicBezTo>
                    <a:cubicBezTo>
                      <a:pt x="18417" y="26375"/>
                      <a:pt x="17797" y="25667"/>
                      <a:pt x="17495" y="25197"/>
                    </a:cubicBezTo>
                    <a:cubicBezTo>
                      <a:pt x="16998" y="24416"/>
                      <a:pt x="16661" y="23529"/>
                      <a:pt x="16360" y="22925"/>
                    </a:cubicBezTo>
                    <a:cubicBezTo>
                      <a:pt x="16129" y="22764"/>
                      <a:pt x="15928" y="22701"/>
                      <a:pt x="15748" y="22701"/>
                    </a:cubicBezTo>
                    <a:cubicBezTo>
                      <a:pt x="15114" y="22701"/>
                      <a:pt x="14724" y="23479"/>
                      <a:pt x="14110" y="23479"/>
                    </a:cubicBezTo>
                    <a:cubicBezTo>
                      <a:pt x="13959" y="23479"/>
                      <a:pt x="13794" y="23432"/>
                      <a:pt x="13609" y="23316"/>
                    </a:cubicBezTo>
                    <a:cubicBezTo>
                      <a:pt x="13398" y="23182"/>
                      <a:pt x="13213" y="23127"/>
                      <a:pt x="13048" y="23127"/>
                    </a:cubicBezTo>
                    <a:cubicBezTo>
                      <a:pt x="12310" y="23127"/>
                      <a:pt x="11952" y="24236"/>
                      <a:pt x="11285" y="24540"/>
                    </a:cubicBezTo>
                    <a:cubicBezTo>
                      <a:pt x="10309" y="24984"/>
                      <a:pt x="9475" y="24913"/>
                      <a:pt x="8357" y="25126"/>
                    </a:cubicBezTo>
                    <a:cubicBezTo>
                      <a:pt x="8712" y="23440"/>
                      <a:pt x="10007" y="23263"/>
                      <a:pt x="10877" y="22588"/>
                    </a:cubicBezTo>
                    <a:cubicBezTo>
                      <a:pt x="9333" y="21453"/>
                      <a:pt x="11161" y="20583"/>
                      <a:pt x="11107" y="19732"/>
                    </a:cubicBezTo>
                    <a:cubicBezTo>
                      <a:pt x="10966" y="17815"/>
                      <a:pt x="13183" y="19075"/>
                      <a:pt x="13237" y="17585"/>
                    </a:cubicBezTo>
                    <a:close/>
                    <a:moveTo>
                      <a:pt x="444" y="1"/>
                    </a:moveTo>
                    <a:lnTo>
                      <a:pt x="444" y="1"/>
                    </a:lnTo>
                    <a:cubicBezTo>
                      <a:pt x="373" y="746"/>
                      <a:pt x="0" y="1438"/>
                      <a:pt x="1278" y="1758"/>
                    </a:cubicBezTo>
                    <a:cubicBezTo>
                      <a:pt x="2147" y="1953"/>
                      <a:pt x="2662" y="2929"/>
                      <a:pt x="2857" y="3869"/>
                    </a:cubicBezTo>
                    <a:cubicBezTo>
                      <a:pt x="3034" y="4756"/>
                      <a:pt x="3123" y="5643"/>
                      <a:pt x="3247" y="6530"/>
                    </a:cubicBezTo>
                    <a:lnTo>
                      <a:pt x="3549" y="6140"/>
                    </a:lnTo>
                    <a:lnTo>
                      <a:pt x="5412" y="8145"/>
                    </a:lnTo>
                    <a:lnTo>
                      <a:pt x="6654" y="6903"/>
                    </a:lnTo>
                    <a:lnTo>
                      <a:pt x="8393" y="10505"/>
                    </a:lnTo>
                    <a:lnTo>
                      <a:pt x="6654" y="14426"/>
                    </a:lnTo>
                    <a:lnTo>
                      <a:pt x="5944" y="14036"/>
                    </a:lnTo>
                    <a:cubicBezTo>
                      <a:pt x="5678" y="14338"/>
                      <a:pt x="5447" y="14657"/>
                      <a:pt x="5252" y="14976"/>
                    </a:cubicBezTo>
                    <a:cubicBezTo>
                      <a:pt x="5163" y="15154"/>
                      <a:pt x="5217" y="15402"/>
                      <a:pt x="5199" y="15615"/>
                    </a:cubicBezTo>
                    <a:cubicBezTo>
                      <a:pt x="7346" y="16591"/>
                      <a:pt x="7701" y="17017"/>
                      <a:pt x="8162" y="19004"/>
                    </a:cubicBezTo>
                    <a:lnTo>
                      <a:pt x="4471" y="18827"/>
                    </a:lnTo>
                    <a:lnTo>
                      <a:pt x="4471" y="18827"/>
                    </a:lnTo>
                    <a:cubicBezTo>
                      <a:pt x="4755" y="21754"/>
                      <a:pt x="5057" y="22606"/>
                      <a:pt x="6193" y="24114"/>
                    </a:cubicBezTo>
                    <a:lnTo>
                      <a:pt x="7754" y="24061"/>
                    </a:lnTo>
                    <a:lnTo>
                      <a:pt x="7754" y="24061"/>
                    </a:lnTo>
                    <a:cubicBezTo>
                      <a:pt x="8073" y="25480"/>
                      <a:pt x="7914" y="26740"/>
                      <a:pt x="6920" y="27379"/>
                    </a:cubicBezTo>
                    <a:cubicBezTo>
                      <a:pt x="5518" y="28319"/>
                      <a:pt x="7026" y="29703"/>
                      <a:pt x="5962" y="30857"/>
                    </a:cubicBezTo>
                    <a:cubicBezTo>
                      <a:pt x="4241" y="32720"/>
                      <a:pt x="3850" y="35399"/>
                      <a:pt x="2644" y="37812"/>
                    </a:cubicBezTo>
                    <a:lnTo>
                      <a:pt x="4471" y="38380"/>
                    </a:lnTo>
                    <a:cubicBezTo>
                      <a:pt x="4400" y="39161"/>
                      <a:pt x="4436" y="40012"/>
                      <a:pt x="4259" y="40829"/>
                    </a:cubicBezTo>
                    <a:cubicBezTo>
                      <a:pt x="3939" y="42319"/>
                      <a:pt x="4329" y="43579"/>
                      <a:pt x="5252" y="44732"/>
                    </a:cubicBezTo>
                    <a:cubicBezTo>
                      <a:pt x="5838" y="45460"/>
                      <a:pt x="6370" y="46240"/>
                      <a:pt x="7026" y="46932"/>
                    </a:cubicBezTo>
                    <a:cubicBezTo>
                      <a:pt x="7789" y="47731"/>
                      <a:pt x="9209" y="47678"/>
                      <a:pt x="9670" y="48920"/>
                    </a:cubicBezTo>
                    <a:cubicBezTo>
                      <a:pt x="9723" y="49026"/>
                      <a:pt x="9812" y="49097"/>
                      <a:pt x="9919" y="49132"/>
                    </a:cubicBezTo>
                    <a:cubicBezTo>
                      <a:pt x="10191" y="49213"/>
                      <a:pt x="10478" y="49350"/>
                      <a:pt x="10740" y="49350"/>
                    </a:cubicBezTo>
                    <a:cubicBezTo>
                      <a:pt x="10768" y="49350"/>
                      <a:pt x="10796" y="49349"/>
                      <a:pt x="10824" y="49345"/>
                    </a:cubicBezTo>
                    <a:cubicBezTo>
                      <a:pt x="11569" y="49257"/>
                      <a:pt x="12279" y="49257"/>
                      <a:pt x="12917" y="48547"/>
                    </a:cubicBezTo>
                    <a:cubicBezTo>
                      <a:pt x="12958" y="48500"/>
                      <a:pt x="13033" y="48481"/>
                      <a:pt x="13131" y="48481"/>
                    </a:cubicBezTo>
                    <a:cubicBezTo>
                      <a:pt x="13526" y="48481"/>
                      <a:pt x="14291" y="48790"/>
                      <a:pt x="14670" y="48790"/>
                    </a:cubicBezTo>
                    <a:cubicBezTo>
                      <a:pt x="14764" y="48790"/>
                      <a:pt x="14834" y="48771"/>
                      <a:pt x="14869" y="48724"/>
                    </a:cubicBezTo>
                    <a:cubicBezTo>
                      <a:pt x="15721" y="47642"/>
                      <a:pt x="16892" y="47944"/>
                      <a:pt x="17921" y="47695"/>
                    </a:cubicBezTo>
                    <a:cubicBezTo>
                      <a:pt x="17948" y="47687"/>
                      <a:pt x="17976" y="47684"/>
                      <a:pt x="18005" y="47684"/>
                    </a:cubicBezTo>
                    <a:cubicBezTo>
                      <a:pt x="18165" y="47684"/>
                      <a:pt x="18357" y="47795"/>
                      <a:pt x="18613" y="47855"/>
                    </a:cubicBezTo>
                    <a:cubicBezTo>
                      <a:pt x="18550" y="48716"/>
                      <a:pt x="18847" y="48890"/>
                      <a:pt x="19260" y="48890"/>
                    </a:cubicBezTo>
                    <a:cubicBezTo>
                      <a:pt x="19540" y="48890"/>
                      <a:pt x="19874" y="48810"/>
                      <a:pt x="20185" y="48810"/>
                    </a:cubicBezTo>
                    <a:cubicBezTo>
                      <a:pt x="20457" y="48810"/>
                      <a:pt x="20713" y="48871"/>
                      <a:pt x="20902" y="49097"/>
                    </a:cubicBezTo>
                    <a:cubicBezTo>
                      <a:pt x="20831" y="49558"/>
                      <a:pt x="20902" y="50233"/>
                      <a:pt x="20636" y="50765"/>
                    </a:cubicBezTo>
                    <a:cubicBezTo>
                      <a:pt x="20228" y="51546"/>
                      <a:pt x="21150" y="52592"/>
                      <a:pt x="20068" y="53178"/>
                    </a:cubicBezTo>
                    <a:cubicBezTo>
                      <a:pt x="21771" y="55112"/>
                      <a:pt x="20955" y="57649"/>
                      <a:pt x="21594" y="59424"/>
                    </a:cubicBezTo>
                    <a:cubicBezTo>
                      <a:pt x="20742" y="61713"/>
                      <a:pt x="19589" y="63327"/>
                      <a:pt x="19624" y="65776"/>
                    </a:cubicBezTo>
                    <a:cubicBezTo>
                      <a:pt x="19678" y="68597"/>
                      <a:pt x="18453" y="71436"/>
                      <a:pt x="17406" y="74168"/>
                    </a:cubicBezTo>
                    <a:cubicBezTo>
                      <a:pt x="17247" y="74577"/>
                      <a:pt x="17158" y="75002"/>
                      <a:pt x="16910" y="75943"/>
                    </a:cubicBezTo>
                    <a:cubicBezTo>
                      <a:pt x="28177" y="66379"/>
                      <a:pt x="34458" y="51617"/>
                      <a:pt x="32258" y="36144"/>
                    </a:cubicBezTo>
                    <a:cubicBezTo>
                      <a:pt x="29756" y="18472"/>
                      <a:pt x="16874" y="4756"/>
                      <a:pt x="4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6036094" y="3734681"/>
                <a:ext cx="181628" cy="303024"/>
              </a:xfrm>
              <a:custGeom>
                <a:avLst/>
                <a:gdLst/>
                <a:ahLst/>
                <a:cxnLst/>
                <a:rect l="l" t="t" r="r" b="b"/>
                <a:pathLst>
                  <a:path w="31478" h="52540" extrusionOk="0">
                    <a:moveTo>
                      <a:pt x="28337" y="1"/>
                    </a:moveTo>
                    <a:cubicBezTo>
                      <a:pt x="13326" y="5785"/>
                      <a:pt x="2556" y="18986"/>
                      <a:pt x="1" y="34405"/>
                    </a:cubicBezTo>
                    <a:cubicBezTo>
                      <a:pt x="516" y="36961"/>
                      <a:pt x="764" y="39569"/>
                      <a:pt x="1154" y="42159"/>
                    </a:cubicBezTo>
                    <a:cubicBezTo>
                      <a:pt x="1172" y="42266"/>
                      <a:pt x="1438" y="42355"/>
                      <a:pt x="1687" y="42496"/>
                    </a:cubicBezTo>
                    <a:cubicBezTo>
                      <a:pt x="1687" y="41574"/>
                      <a:pt x="1704" y="40704"/>
                      <a:pt x="1704" y="39835"/>
                    </a:cubicBezTo>
                    <a:lnTo>
                      <a:pt x="2112" y="39817"/>
                    </a:lnTo>
                    <a:lnTo>
                      <a:pt x="3905" y="45513"/>
                    </a:lnTo>
                    <a:cubicBezTo>
                      <a:pt x="4490" y="45956"/>
                      <a:pt x="5289" y="46595"/>
                      <a:pt x="6122" y="47145"/>
                    </a:cubicBezTo>
                    <a:cubicBezTo>
                      <a:pt x="6548" y="47465"/>
                      <a:pt x="7045" y="47678"/>
                      <a:pt x="7560" y="47784"/>
                    </a:cubicBezTo>
                    <a:cubicBezTo>
                      <a:pt x="9813" y="48068"/>
                      <a:pt x="12492" y="48884"/>
                      <a:pt x="13557" y="50481"/>
                    </a:cubicBezTo>
                    <a:cubicBezTo>
                      <a:pt x="14515" y="51971"/>
                      <a:pt x="15810" y="52202"/>
                      <a:pt x="16751" y="52539"/>
                    </a:cubicBezTo>
                    <a:lnTo>
                      <a:pt x="18827" y="51652"/>
                    </a:lnTo>
                    <a:cubicBezTo>
                      <a:pt x="18720" y="51475"/>
                      <a:pt x="18632" y="51155"/>
                      <a:pt x="18525" y="51138"/>
                    </a:cubicBezTo>
                    <a:cubicBezTo>
                      <a:pt x="15367" y="50960"/>
                      <a:pt x="15367" y="50978"/>
                      <a:pt x="14905" y="48015"/>
                    </a:cubicBezTo>
                    <a:cubicBezTo>
                      <a:pt x="14870" y="47695"/>
                      <a:pt x="14799" y="47376"/>
                      <a:pt x="14675" y="46755"/>
                    </a:cubicBezTo>
                    <a:lnTo>
                      <a:pt x="11818" y="46152"/>
                    </a:lnTo>
                    <a:lnTo>
                      <a:pt x="12031" y="42461"/>
                    </a:lnTo>
                    <a:cubicBezTo>
                      <a:pt x="12009" y="42460"/>
                      <a:pt x="11988" y="42460"/>
                      <a:pt x="11967" y="42460"/>
                    </a:cubicBezTo>
                    <a:cubicBezTo>
                      <a:pt x="9761" y="42460"/>
                      <a:pt x="10756" y="45214"/>
                      <a:pt x="9157" y="45531"/>
                    </a:cubicBezTo>
                    <a:cubicBezTo>
                      <a:pt x="7577" y="44537"/>
                      <a:pt x="7577" y="44537"/>
                      <a:pt x="6832" y="39036"/>
                    </a:cubicBezTo>
                    <a:cubicBezTo>
                      <a:pt x="7471" y="36162"/>
                      <a:pt x="10807" y="37120"/>
                      <a:pt x="11570" y="34867"/>
                    </a:cubicBezTo>
                    <a:lnTo>
                      <a:pt x="13876" y="35683"/>
                    </a:lnTo>
                    <a:cubicBezTo>
                      <a:pt x="13930" y="37014"/>
                      <a:pt x="14213" y="38274"/>
                      <a:pt x="15651" y="39090"/>
                    </a:cubicBezTo>
                    <a:lnTo>
                      <a:pt x="14870" y="33554"/>
                    </a:lnTo>
                    <a:cubicBezTo>
                      <a:pt x="15012" y="33305"/>
                      <a:pt x="15189" y="33092"/>
                      <a:pt x="15367" y="32880"/>
                    </a:cubicBezTo>
                    <a:cubicBezTo>
                      <a:pt x="16733" y="31584"/>
                      <a:pt x="18720" y="30662"/>
                      <a:pt x="18277" y="28231"/>
                    </a:cubicBezTo>
                    <a:cubicBezTo>
                      <a:pt x="19217" y="27148"/>
                      <a:pt x="19501" y="25569"/>
                      <a:pt x="20903" y="24824"/>
                    </a:cubicBezTo>
                    <a:cubicBezTo>
                      <a:pt x="21169" y="24664"/>
                      <a:pt x="21701" y="24540"/>
                      <a:pt x="21701" y="24416"/>
                    </a:cubicBezTo>
                    <a:cubicBezTo>
                      <a:pt x="21701" y="22606"/>
                      <a:pt x="23298" y="22375"/>
                      <a:pt x="24345" y="21453"/>
                    </a:cubicBezTo>
                    <a:cubicBezTo>
                      <a:pt x="24698" y="21969"/>
                      <a:pt x="25002" y="22149"/>
                      <a:pt x="25280" y="22149"/>
                    </a:cubicBezTo>
                    <a:cubicBezTo>
                      <a:pt x="25925" y="22149"/>
                      <a:pt x="26432" y="21185"/>
                      <a:pt x="27082" y="21185"/>
                    </a:cubicBezTo>
                    <a:cubicBezTo>
                      <a:pt x="27098" y="21185"/>
                      <a:pt x="27114" y="21185"/>
                      <a:pt x="27131" y="21187"/>
                    </a:cubicBezTo>
                    <a:cubicBezTo>
                      <a:pt x="27184" y="21187"/>
                      <a:pt x="27237" y="20867"/>
                      <a:pt x="27255" y="20832"/>
                    </a:cubicBezTo>
                    <a:lnTo>
                      <a:pt x="25250" y="19909"/>
                    </a:lnTo>
                    <a:lnTo>
                      <a:pt x="25835" y="18348"/>
                    </a:lnTo>
                    <a:lnTo>
                      <a:pt x="24274" y="17851"/>
                    </a:lnTo>
                    <a:cubicBezTo>
                      <a:pt x="25161" y="17514"/>
                      <a:pt x="26048" y="17727"/>
                      <a:pt x="26829" y="17531"/>
                    </a:cubicBezTo>
                    <a:cubicBezTo>
                      <a:pt x="27610" y="17336"/>
                      <a:pt x="28266" y="16751"/>
                      <a:pt x="28976" y="16325"/>
                    </a:cubicBezTo>
                    <a:cubicBezTo>
                      <a:pt x="29774" y="15846"/>
                      <a:pt x="30573" y="15349"/>
                      <a:pt x="31478" y="14781"/>
                    </a:cubicBezTo>
                    <a:cubicBezTo>
                      <a:pt x="30466" y="12723"/>
                      <a:pt x="27769" y="12049"/>
                      <a:pt x="27698" y="9565"/>
                    </a:cubicBezTo>
                    <a:lnTo>
                      <a:pt x="25143" y="11836"/>
                    </a:lnTo>
                    <a:cubicBezTo>
                      <a:pt x="25764" y="8571"/>
                      <a:pt x="23600" y="8908"/>
                      <a:pt x="22269" y="8465"/>
                    </a:cubicBezTo>
                    <a:cubicBezTo>
                      <a:pt x="21932" y="8855"/>
                      <a:pt x="21559" y="9032"/>
                      <a:pt x="21027" y="9316"/>
                    </a:cubicBezTo>
                    <a:lnTo>
                      <a:pt x="21825" y="10132"/>
                    </a:lnTo>
                    <a:lnTo>
                      <a:pt x="20353" y="11197"/>
                    </a:lnTo>
                    <a:cubicBezTo>
                      <a:pt x="21772" y="12244"/>
                      <a:pt x="20956" y="13628"/>
                      <a:pt x="20690" y="13734"/>
                    </a:cubicBezTo>
                    <a:cubicBezTo>
                      <a:pt x="18756" y="14444"/>
                      <a:pt x="19217" y="16396"/>
                      <a:pt x="18401" y="17620"/>
                    </a:cubicBezTo>
                    <a:lnTo>
                      <a:pt x="17460" y="16910"/>
                    </a:lnTo>
                    <a:cubicBezTo>
                      <a:pt x="17052" y="16502"/>
                      <a:pt x="17886" y="16360"/>
                      <a:pt x="17851" y="16023"/>
                    </a:cubicBezTo>
                    <a:cubicBezTo>
                      <a:pt x="17833" y="15580"/>
                      <a:pt x="17744" y="15136"/>
                      <a:pt x="17673" y="14639"/>
                    </a:cubicBezTo>
                    <a:lnTo>
                      <a:pt x="14781" y="13805"/>
                    </a:lnTo>
                    <a:cubicBezTo>
                      <a:pt x="14391" y="10558"/>
                      <a:pt x="17727" y="10026"/>
                      <a:pt x="19075" y="8056"/>
                    </a:cubicBezTo>
                    <a:cubicBezTo>
                      <a:pt x="19476" y="8451"/>
                      <a:pt x="19895" y="8555"/>
                      <a:pt x="20323" y="8555"/>
                    </a:cubicBezTo>
                    <a:cubicBezTo>
                      <a:pt x="20808" y="8555"/>
                      <a:pt x="21305" y="8420"/>
                      <a:pt x="21802" y="8420"/>
                    </a:cubicBezTo>
                    <a:cubicBezTo>
                      <a:pt x="21952" y="8420"/>
                      <a:pt x="22102" y="8433"/>
                      <a:pt x="22251" y="8465"/>
                    </a:cubicBezTo>
                    <a:cubicBezTo>
                      <a:pt x="22127" y="7702"/>
                      <a:pt x="22056" y="7152"/>
                      <a:pt x="21967" y="6495"/>
                    </a:cubicBezTo>
                    <a:cubicBezTo>
                      <a:pt x="23198" y="6481"/>
                      <a:pt x="23566" y="4540"/>
                      <a:pt x="24952" y="4540"/>
                    </a:cubicBezTo>
                    <a:cubicBezTo>
                      <a:pt x="25264" y="4540"/>
                      <a:pt x="25629" y="4639"/>
                      <a:pt x="26066" y="4880"/>
                    </a:cubicBezTo>
                    <a:cubicBezTo>
                      <a:pt x="25374" y="5963"/>
                      <a:pt x="24274" y="6335"/>
                      <a:pt x="23458" y="7010"/>
                    </a:cubicBezTo>
                    <a:lnTo>
                      <a:pt x="26243" y="8376"/>
                    </a:lnTo>
                    <a:lnTo>
                      <a:pt x="28089" y="7205"/>
                    </a:lnTo>
                    <a:lnTo>
                      <a:pt x="28160" y="5324"/>
                    </a:lnTo>
                    <a:cubicBezTo>
                      <a:pt x="28332" y="5383"/>
                      <a:pt x="28506" y="5414"/>
                      <a:pt x="28690" y="5414"/>
                    </a:cubicBezTo>
                    <a:cubicBezTo>
                      <a:pt x="29226" y="5414"/>
                      <a:pt x="29853" y="5151"/>
                      <a:pt x="30804" y="4543"/>
                    </a:cubicBezTo>
                    <a:lnTo>
                      <a:pt x="29029" y="3621"/>
                    </a:lnTo>
                    <a:lnTo>
                      <a:pt x="29561" y="2733"/>
                    </a:lnTo>
                    <a:lnTo>
                      <a:pt x="28231" y="1722"/>
                    </a:lnTo>
                    <a:cubicBezTo>
                      <a:pt x="28355" y="1190"/>
                      <a:pt x="28692" y="586"/>
                      <a:pt x="28515" y="232"/>
                    </a:cubicBezTo>
                    <a:cubicBezTo>
                      <a:pt x="28479" y="161"/>
                      <a:pt x="28408" y="72"/>
                      <a:pt x="283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a:off x="6143575" y="4010833"/>
                <a:ext cx="186233" cy="216616"/>
              </a:xfrm>
              <a:custGeom>
                <a:avLst/>
                <a:gdLst/>
                <a:ahLst/>
                <a:cxnLst/>
                <a:rect l="l" t="t" r="r" b="b"/>
                <a:pathLst>
                  <a:path w="32276" h="37558" extrusionOk="0">
                    <a:moveTo>
                      <a:pt x="3376" y="1"/>
                    </a:moveTo>
                    <a:cubicBezTo>
                      <a:pt x="3358" y="1"/>
                      <a:pt x="3345" y="4"/>
                      <a:pt x="3336" y="12"/>
                    </a:cubicBezTo>
                    <a:cubicBezTo>
                      <a:pt x="905" y="2621"/>
                      <a:pt x="905" y="2621"/>
                      <a:pt x="1243" y="6400"/>
                    </a:cubicBezTo>
                    <a:cubicBezTo>
                      <a:pt x="1260" y="6595"/>
                      <a:pt x="1118" y="6790"/>
                      <a:pt x="1065" y="7003"/>
                    </a:cubicBezTo>
                    <a:cubicBezTo>
                      <a:pt x="693" y="8405"/>
                      <a:pt x="338" y="9807"/>
                      <a:pt x="1" y="11155"/>
                    </a:cubicBezTo>
                    <a:lnTo>
                      <a:pt x="1118" y="14012"/>
                    </a:lnTo>
                    <a:cubicBezTo>
                      <a:pt x="2147" y="15148"/>
                      <a:pt x="3106" y="16283"/>
                      <a:pt x="4188" y="17330"/>
                    </a:cubicBezTo>
                    <a:cubicBezTo>
                      <a:pt x="5271" y="18413"/>
                      <a:pt x="5677" y="20424"/>
                      <a:pt x="7592" y="20424"/>
                    </a:cubicBezTo>
                    <a:cubicBezTo>
                      <a:pt x="7779" y="20424"/>
                      <a:pt x="7980" y="20405"/>
                      <a:pt x="8198" y="20364"/>
                    </a:cubicBezTo>
                    <a:cubicBezTo>
                      <a:pt x="9263" y="21234"/>
                      <a:pt x="10735" y="21553"/>
                      <a:pt x="11179" y="23221"/>
                    </a:cubicBezTo>
                    <a:cubicBezTo>
                      <a:pt x="11587" y="24711"/>
                      <a:pt x="12669" y="26024"/>
                      <a:pt x="13024" y="27515"/>
                    </a:cubicBezTo>
                    <a:cubicBezTo>
                      <a:pt x="13361" y="28863"/>
                      <a:pt x="14461" y="29662"/>
                      <a:pt x="14834" y="30780"/>
                    </a:cubicBezTo>
                    <a:cubicBezTo>
                      <a:pt x="15278" y="32128"/>
                      <a:pt x="15970" y="33246"/>
                      <a:pt x="16573" y="34470"/>
                    </a:cubicBezTo>
                    <a:cubicBezTo>
                      <a:pt x="17070" y="35428"/>
                      <a:pt x="18223" y="35038"/>
                      <a:pt x="18525" y="36191"/>
                    </a:cubicBezTo>
                    <a:cubicBezTo>
                      <a:pt x="18631" y="36564"/>
                      <a:pt x="18844" y="36901"/>
                      <a:pt x="19146" y="37185"/>
                    </a:cubicBezTo>
                    <a:cubicBezTo>
                      <a:pt x="20299" y="37345"/>
                      <a:pt x="21470" y="37469"/>
                      <a:pt x="22659" y="37558"/>
                    </a:cubicBezTo>
                    <a:cubicBezTo>
                      <a:pt x="22559" y="37158"/>
                      <a:pt x="22490" y="36790"/>
                      <a:pt x="21808" y="36790"/>
                    </a:cubicBezTo>
                    <a:cubicBezTo>
                      <a:pt x="21763" y="36790"/>
                      <a:pt x="21716" y="36791"/>
                      <a:pt x="21665" y="36795"/>
                    </a:cubicBezTo>
                    <a:cubicBezTo>
                      <a:pt x="21645" y="36796"/>
                      <a:pt x="21626" y="36796"/>
                      <a:pt x="21608" y="36796"/>
                    </a:cubicBezTo>
                    <a:cubicBezTo>
                      <a:pt x="20725" y="36796"/>
                      <a:pt x="22437" y="35547"/>
                      <a:pt x="21115" y="35251"/>
                    </a:cubicBezTo>
                    <a:cubicBezTo>
                      <a:pt x="20388" y="35073"/>
                      <a:pt x="22109" y="33707"/>
                      <a:pt x="20725" y="33246"/>
                    </a:cubicBezTo>
                    <a:lnTo>
                      <a:pt x="20920" y="32980"/>
                    </a:lnTo>
                    <a:lnTo>
                      <a:pt x="22783" y="32394"/>
                    </a:lnTo>
                    <a:lnTo>
                      <a:pt x="21860" y="30017"/>
                    </a:lnTo>
                    <a:lnTo>
                      <a:pt x="23191" y="29839"/>
                    </a:lnTo>
                    <a:cubicBezTo>
                      <a:pt x="23599" y="29041"/>
                      <a:pt x="24007" y="28313"/>
                      <a:pt x="24380" y="27550"/>
                    </a:cubicBezTo>
                    <a:cubicBezTo>
                      <a:pt x="24646" y="26982"/>
                      <a:pt x="25178" y="26308"/>
                      <a:pt x="25036" y="25829"/>
                    </a:cubicBezTo>
                    <a:cubicBezTo>
                      <a:pt x="24451" y="23718"/>
                      <a:pt x="26083" y="22972"/>
                      <a:pt x="27343" y="22529"/>
                    </a:cubicBezTo>
                    <a:cubicBezTo>
                      <a:pt x="28603" y="22068"/>
                      <a:pt x="29082" y="21482"/>
                      <a:pt x="29242" y="20311"/>
                    </a:cubicBezTo>
                    <a:cubicBezTo>
                      <a:pt x="29419" y="19069"/>
                      <a:pt x="29809" y="17862"/>
                      <a:pt x="29898" y="16620"/>
                    </a:cubicBezTo>
                    <a:cubicBezTo>
                      <a:pt x="29987" y="15467"/>
                      <a:pt x="30005" y="14438"/>
                      <a:pt x="31087" y="13675"/>
                    </a:cubicBezTo>
                    <a:cubicBezTo>
                      <a:pt x="31442" y="13444"/>
                      <a:pt x="31531" y="12788"/>
                      <a:pt x="31655" y="12309"/>
                    </a:cubicBezTo>
                    <a:cubicBezTo>
                      <a:pt x="32276" y="10144"/>
                      <a:pt x="31868" y="9612"/>
                      <a:pt x="29490" y="9133"/>
                    </a:cubicBezTo>
                    <a:cubicBezTo>
                      <a:pt x="29100" y="9062"/>
                      <a:pt x="28816" y="8494"/>
                      <a:pt x="28266" y="7926"/>
                    </a:cubicBezTo>
                    <a:lnTo>
                      <a:pt x="24895" y="8778"/>
                    </a:lnTo>
                    <a:cubicBezTo>
                      <a:pt x="24522" y="7678"/>
                      <a:pt x="23315" y="7678"/>
                      <a:pt x="22215" y="7465"/>
                    </a:cubicBezTo>
                    <a:lnTo>
                      <a:pt x="21647" y="8157"/>
                    </a:lnTo>
                    <a:lnTo>
                      <a:pt x="18063" y="3597"/>
                    </a:lnTo>
                    <a:cubicBezTo>
                      <a:pt x="16840" y="3528"/>
                      <a:pt x="15905" y="3374"/>
                      <a:pt x="15067" y="3374"/>
                    </a:cubicBezTo>
                    <a:cubicBezTo>
                      <a:pt x="14823" y="3374"/>
                      <a:pt x="14587" y="3387"/>
                      <a:pt x="14355" y="3419"/>
                    </a:cubicBezTo>
                    <a:cubicBezTo>
                      <a:pt x="14295" y="3427"/>
                      <a:pt x="14238" y="3430"/>
                      <a:pt x="14183" y="3430"/>
                    </a:cubicBezTo>
                    <a:cubicBezTo>
                      <a:pt x="13092" y="3430"/>
                      <a:pt x="13035" y="1981"/>
                      <a:pt x="11835" y="1964"/>
                    </a:cubicBezTo>
                    <a:cubicBezTo>
                      <a:pt x="11108" y="1964"/>
                      <a:pt x="9901" y="1467"/>
                      <a:pt x="9582" y="438"/>
                    </a:cubicBezTo>
                    <a:cubicBezTo>
                      <a:pt x="8677" y="793"/>
                      <a:pt x="7914" y="1361"/>
                      <a:pt x="7133" y="1361"/>
                    </a:cubicBezTo>
                    <a:cubicBezTo>
                      <a:pt x="7119" y="1361"/>
                      <a:pt x="7105" y="1361"/>
                      <a:pt x="7091" y="1361"/>
                    </a:cubicBezTo>
                    <a:cubicBezTo>
                      <a:pt x="6288" y="1361"/>
                      <a:pt x="5470" y="877"/>
                      <a:pt x="4703" y="616"/>
                    </a:cubicBezTo>
                    <a:lnTo>
                      <a:pt x="4170" y="1184"/>
                    </a:lnTo>
                    <a:lnTo>
                      <a:pt x="3585" y="48"/>
                    </a:lnTo>
                    <a:cubicBezTo>
                      <a:pt x="3517" y="34"/>
                      <a:pt x="3429" y="1"/>
                      <a:pt x="33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a:off x="6110513" y="3969114"/>
                <a:ext cx="33997" cy="13957"/>
              </a:xfrm>
              <a:custGeom>
                <a:avLst/>
                <a:gdLst/>
                <a:ahLst/>
                <a:cxnLst/>
                <a:rect l="l" t="t" r="r" b="b"/>
                <a:pathLst>
                  <a:path w="5892" h="2420" extrusionOk="0">
                    <a:moveTo>
                      <a:pt x="2076" y="1"/>
                    </a:moveTo>
                    <a:cubicBezTo>
                      <a:pt x="1454" y="1"/>
                      <a:pt x="791" y="230"/>
                      <a:pt x="0" y="592"/>
                    </a:cubicBezTo>
                    <a:cubicBezTo>
                      <a:pt x="564" y="957"/>
                      <a:pt x="1113" y="1415"/>
                      <a:pt x="1254" y="1415"/>
                    </a:cubicBezTo>
                    <a:cubicBezTo>
                      <a:pt x="1264" y="1415"/>
                      <a:pt x="1272" y="1412"/>
                      <a:pt x="1278" y="1408"/>
                    </a:cubicBezTo>
                    <a:cubicBezTo>
                      <a:pt x="1606" y="1108"/>
                      <a:pt x="1874" y="952"/>
                      <a:pt x="2167" y="952"/>
                    </a:cubicBezTo>
                    <a:cubicBezTo>
                      <a:pt x="2429" y="952"/>
                      <a:pt x="2710" y="1077"/>
                      <a:pt x="3070" y="1337"/>
                    </a:cubicBezTo>
                    <a:cubicBezTo>
                      <a:pt x="3815" y="1869"/>
                      <a:pt x="4773" y="2011"/>
                      <a:pt x="5838" y="2419"/>
                    </a:cubicBezTo>
                    <a:lnTo>
                      <a:pt x="5891" y="1071"/>
                    </a:lnTo>
                    <a:cubicBezTo>
                      <a:pt x="5040" y="893"/>
                      <a:pt x="4170" y="964"/>
                      <a:pt x="3656" y="574"/>
                    </a:cubicBezTo>
                    <a:cubicBezTo>
                      <a:pt x="3121" y="171"/>
                      <a:pt x="2614" y="1"/>
                      <a:pt x="20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a:off x="6151865" y="3979381"/>
                <a:ext cx="35739" cy="11875"/>
              </a:xfrm>
              <a:custGeom>
                <a:avLst/>
                <a:gdLst/>
                <a:ahLst/>
                <a:cxnLst/>
                <a:rect l="l" t="t" r="r" b="b"/>
                <a:pathLst>
                  <a:path w="6194" h="2059" extrusionOk="0">
                    <a:moveTo>
                      <a:pt x="6193" y="0"/>
                    </a:moveTo>
                    <a:lnTo>
                      <a:pt x="6193" y="0"/>
                    </a:lnTo>
                    <a:cubicBezTo>
                      <a:pt x="4801" y="195"/>
                      <a:pt x="3970" y="433"/>
                      <a:pt x="3202" y="433"/>
                    </a:cubicBezTo>
                    <a:cubicBezTo>
                      <a:pt x="3128" y="433"/>
                      <a:pt x="3055" y="431"/>
                      <a:pt x="2982" y="426"/>
                    </a:cubicBezTo>
                    <a:cubicBezTo>
                      <a:pt x="2453" y="395"/>
                      <a:pt x="1944" y="74"/>
                      <a:pt x="1353" y="74"/>
                    </a:cubicBezTo>
                    <a:cubicBezTo>
                      <a:pt x="951" y="74"/>
                      <a:pt x="511" y="222"/>
                      <a:pt x="1" y="710"/>
                    </a:cubicBezTo>
                    <a:lnTo>
                      <a:pt x="1473" y="2059"/>
                    </a:lnTo>
                    <a:cubicBezTo>
                      <a:pt x="2432" y="409"/>
                      <a:pt x="4472" y="1526"/>
                      <a:pt x="61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a:off x="6203762" y="3831292"/>
                <a:ext cx="19768" cy="12285"/>
              </a:xfrm>
              <a:custGeom>
                <a:avLst/>
                <a:gdLst/>
                <a:ahLst/>
                <a:cxnLst/>
                <a:rect l="l" t="t" r="r" b="b"/>
                <a:pathLst>
                  <a:path w="3426" h="2130" extrusionOk="0">
                    <a:moveTo>
                      <a:pt x="1473" y="1"/>
                    </a:moveTo>
                    <a:lnTo>
                      <a:pt x="1" y="1828"/>
                    </a:lnTo>
                    <a:lnTo>
                      <a:pt x="3372" y="2130"/>
                    </a:lnTo>
                    <a:cubicBezTo>
                      <a:pt x="3407" y="1917"/>
                      <a:pt x="3425" y="1704"/>
                      <a:pt x="3425" y="1509"/>
                    </a:cubicBezTo>
                    <a:cubicBezTo>
                      <a:pt x="3390" y="1172"/>
                      <a:pt x="3301" y="870"/>
                      <a:pt x="3248" y="586"/>
                    </a:cubicBezTo>
                    <a:lnTo>
                      <a:pt x="14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89"/>
        <p:cNvGrpSpPr/>
        <p:nvPr/>
      </p:nvGrpSpPr>
      <p:grpSpPr>
        <a:xfrm>
          <a:off x="0" y="0"/>
          <a:ext cx="0" cy="0"/>
          <a:chOff x="0" y="0"/>
          <a:chExt cx="0" cy="0"/>
        </a:xfrm>
      </p:grpSpPr>
      <p:sp>
        <p:nvSpPr>
          <p:cNvPr id="290" name="Google Shape;290;p27"/>
          <p:cNvSpPr/>
          <p:nvPr/>
        </p:nvSpPr>
        <p:spPr>
          <a:xfrm rot="10800000" flipH="1">
            <a:off x="-603260" y="-214188"/>
            <a:ext cx="10641625" cy="5639800"/>
          </a:xfrm>
          <a:custGeom>
            <a:avLst/>
            <a:gdLst/>
            <a:ahLst/>
            <a:cxnLst/>
            <a:rect l="l" t="t" r="r" b="b"/>
            <a:pathLst>
              <a:path w="425665" h="225592" extrusionOk="0">
                <a:moveTo>
                  <a:pt x="7224" y="214021"/>
                </a:moveTo>
                <a:cubicBezTo>
                  <a:pt x="-27878" y="197067"/>
                  <a:pt x="76568" y="137466"/>
                  <a:pt x="82872" y="116023"/>
                </a:cubicBezTo>
                <a:cubicBezTo>
                  <a:pt x="89176" y="94580"/>
                  <a:pt x="40129" y="98304"/>
                  <a:pt x="45048" y="85362"/>
                </a:cubicBezTo>
                <a:cubicBezTo>
                  <a:pt x="49967" y="72420"/>
                  <a:pt x="67971" y="41617"/>
                  <a:pt x="112386" y="38369"/>
                </a:cubicBezTo>
                <a:cubicBezTo>
                  <a:pt x="156801" y="35122"/>
                  <a:pt x="276912" y="68647"/>
                  <a:pt x="311536" y="65877"/>
                </a:cubicBezTo>
                <a:cubicBezTo>
                  <a:pt x="346160" y="63107"/>
                  <a:pt x="306044" y="31062"/>
                  <a:pt x="320132" y="21749"/>
                </a:cubicBezTo>
                <a:cubicBezTo>
                  <a:pt x="334221" y="12436"/>
                  <a:pt x="378827" y="-14355"/>
                  <a:pt x="396067" y="10001"/>
                </a:cubicBezTo>
                <a:cubicBezTo>
                  <a:pt x="413308" y="34358"/>
                  <a:pt x="431933" y="142768"/>
                  <a:pt x="423575" y="167888"/>
                </a:cubicBezTo>
                <a:cubicBezTo>
                  <a:pt x="415217" y="193009"/>
                  <a:pt x="367603" y="152414"/>
                  <a:pt x="345921" y="160724"/>
                </a:cubicBezTo>
                <a:cubicBezTo>
                  <a:pt x="324239" y="169034"/>
                  <a:pt x="349933" y="208864"/>
                  <a:pt x="293483" y="217747"/>
                </a:cubicBezTo>
                <a:cubicBezTo>
                  <a:pt x="237034" y="226630"/>
                  <a:pt x="42326" y="230975"/>
                  <a:pt x="7224" y="214021"/>
                </a:cubicBezTo>
                <a:close/>
              </a:path>
            </a:pathLst>
          </a:custGeom>
          <a:noFill/>
          <a:ln w="28575" cap="flat" cmpd="sng">
            <a:solidFill>
              <a:schemeClr val="dk2"/>
            </a:solidFill>
            <a:prstDash val="lgDash"/>
            <a:round/>
            <a:headEnd type="none" w="med" len="med"/>
            <a:tailEnd type="none" w="med" len="med"/>
          </a:ln>
        </p:spPr>
      </p:sp>
      <p:sp>
        <p:nvSpPr>
          <p:cNvPr id="291" name="Google Shape;291;p27"/>
          <p:cNvSpPr/>
          <p:nvPr/>
        </p:nvSpPr>
        <p:spPr>
          <a:xfrm rot="-9099192" flipH="1">
            <a:off x="912160" y="1905462"/>
            <a:ext cx="808811" cy="824688"/>
          </a:xfrm>
          <a:custGeom>
            <a:avLst/>
            <a:gdLst/>
            <a:ahLst/>
            <a:cxnLst/>
            <a:rect l="l" t="t" r="r" b="b"/>
            <a:pathLst>
              <a:path w="33672" h="34333" extrusionOk="0">
                <a:moveTo>
                  <a:pt x="9568" y="1"/>
                </a:moveTo>
                <a:cubicBezTo>
                  <a:pt x="9273" y="1"/>
                  <a:pt x="8976" y="28"/>
                  <a:pt x="8684" y="83"/>
                </a:cubicBezTo>
                <a:cubicBezTo>
                  <a:pt x="8298" y="179"/>
                  <a:pt x="8105" y="565"/>
                  <a:pt x="8298" y="855"/>
                </a:cubicBezTo>
                <a:lnTo>
                  <a:pt x="16498" y="13397"/>
                </a:lnTo>
                <a:cubicBezTo>
                  <a:pt x="12832" y="15230"/>
                  <a:pt x="9262" y="17256"/>
                  <a:pt x="5789" y="19475"/>
                </a:cubicBezTo>
                <a:lnTo>
                  <a:pt x="2412" y="16870"/>
                </a:lnTo>
                <a:cubicBezTo>
                  <a:pt x="2111" y="16568"/>
                  <a:pt x="1734" y="16418"/>
                  <a:pt x="1353" y="16418"/>
                </a:cubicBezTo>
                <a:cubicBezTo>
                  <a:pt x="1124" y="16418"/>
                  <a:pt x="893" y="16472"/>
                  <a:pt x="676" y="16580"/>
                </a:cubicBezTo>
                <a:cubicBezTo>
                  <a:pt x="193" y="16773"/>
                  <a:pt x="1" y="17352"/>
                  <a:pt x="290" y="17835"/>
                </a:cubicBezTo>
                <a:lnTo>
                  <a:pt x="2991" y="21694"/>
                </a:lnTo>
                <a:cubicBezTo>
                  <a:pt x="2412" y="22369"/>
                  <a:pt x="2123" y="22851"/>
                  <a:pt x="2316" y="23334"/>
                </a:cubicBezTo>
                <a:cubicBezTo>
                  <a:pt x="2509" y="23720"/>
                  <a:pt x="3088" y="23913"/>
                  <a:pt x="4053" y="23913"/>
                </a:cubicBezTo>
                <a:lnTo>
                  <a:pt x="5017" y="28447"/>
                </a:lnTo>
                <a:cubicBezTo>
                  <a:pt x="5088" y="28871"/>
                  <a:pt x="5469" y="29140"/>
                  <a:pt x="5857" y="29140"/>
                </a:cubicBezTo>
                <a:cubicBezTo>
                  <a:pt x="5999" y="29140"/>
                  <a:pt x="6142" y="29104"/>
                  <a:pt x="6272" y="29026"/>
                </a:cubicBezTo>
                <a:cubicBezTo>
                  <a:pt x="6850" y="28833"/>
                  <a:pt x="7236" y="28254"/>
                  <a:pt x="7333" y="27579"/>
                </a:cubicBezTo>
                <a:lnTo>
                  <a:pt x="7526" y="23334"/>
                </a:lnTo>
                <a:cubicBezTo>
                  <a:pt x="11481" y="22273"/>
                  <a:pt x="15340" y="21018"/>
                  <a:pt x="19200" y="19475"/>
                </a:cubicBezTo>
                <a:lnTo>
                  <a:pt x="23059" y="33946"/>
                </a:lnTo>
                <a:cubicBezTo>
                  <a:pt x="23123" y="34204"/>
                  <a:pt x="23316" y="34332"/>
                  <a:pt x="23523" y="34332"/>
                </a:cubicBezTo>
                <a:cubicBezTo>
                  <a:pt x="23627" y="34332"/>
                  <a:pt x="23734" y="34300"/>
                  <a:pt x="23831" y="34236"/>
                </a:cubicBezTo>
                <a:cubicBezTo>
                  <a:pt x="25085" y="33271"/>
                  <a:pt x="25760" y="31727"/>
                  <a:pt x="25664" y="30087"/>
                </a:cubicBezTo>
                <a:lnTo>
                  <a:pt x="25471" y="27482"/>
                </a:lnTo>
                <a:lnTo>
                  <a:pt x="26435" y="27289"/>
                </a:lnTo>
                <a:cubicBezTo>
                  <a:pt x="27111" y="27097"/>
                  <a:pt x="27593" y="26421"/>
                  <a:pt x="27497" y="25746"/>
                </a:cubicBezTo>
                <a:lnTo>
                  <a:pt x="27304" y="24878"/>
                </a:lnTo>
                <a:cubicBezTo>
                  <a:pt x="27130" y="24184"/>
                  <a:pt x="26567" y="23802"/>
                  <a:pt x="25964" y="23802"/>
                </a:cubicBezTo>
                <a:cubicBezTo>
                  <a:pt x="25897" y="23802"/>
                  <a:pt x="25828" y="23807"/>
                  <a:pt x="25760" y="23816"/>
                </a:cubicBezTo>
                <a:lnTo>
                  <a:pt x="25278" y="23913"/>
                </a:lnTo>
                <a:lnTo>
                  <a:pt x="25278" y="23237"/>
                </a:lnTo>
                <a:lnTo>
                  <a:pt x="25760" y="23141"/>
                </a:lnTo>
                <a:cubicBezTo>
                  <a:pt x="26435" y="22948"/>
                  <a:pt x="26918" y="22273"/>
                  <a:pt x="26821" y="21597"/>
                </a:cubicBezTo>
                <a:lnTo>
                  <a:pt x="26628" y="20729"/>
                </a:lnTo>
                <a:cubicBezTo>
                  <a:pt x="26452" y="20112"/>
                  <a:pt x="25872" y="19655"/>
                  <a:pt x="25258" y="19655"/>
                </a:cubicBezTo>
                <a:cubicBezTo>
                  <a:pt x="25201" y="19655"/>
                  <a:pt x="25143" y="19659"/>
                  <a:pt x="25085" y="19668"/>
                </a:cubicBezTo>
                <a:lnTo>
                  <a:pt x="24892" y="17159"/>
                </a:lnTo>
                <a:lnTo>
                  <a:pt x="26339" y="16580"/>
                </a:lnTo>
                <a:cubicBezTo>
                  <a:pt x="33671" y="13493"/>
                  <a:pt x="32899" y="9730"/>
                  <a:pt x="32899" y="9730"/>
                </a:cubicBezTo>
                <a:cubicBezTo>
                  <a:pt x="32899" y="9730"/>
                  <a:pt x="31932" y="8440"/>
                  <a:pt x="29319" y="8440"/>
                </a:cubicBezTo>
                <a:cubicBezTo>
                  <a:pt x="27890" y="8440"/>
                  <a:pt x="25969" y="8826"/>
                  <a:pt x="23445" y="10020"/>
                </a:cubicBezTo>
                <a:lnTo>
                  <a:pt x="21997" y="10695"/>
                </a:lnTo>
                <a:lnTo>
                  <a:pt x="20261" y="8862"/>
                </a:lnTo>
                <a:cubicBezTo>
                  <a:pt x="20840" y="8476"/>
                  <a:pt x="20936" y="7608"/>
                  <a:pt x="20550" y="7029"/>
                </a:cubicBezTo>
                <a:lnTo>
                  <a:pt x="19971" y="6354"/>
                </a:lnTo>
                <a:cubicBezTo>
                  <a:pt x="19736" y="6000"/>
                  <a:pt x="19321" y="5791"/>
                  <a:pt x="18901" y="5791"/>
                </a:cubicBezTo>
                <a:cubicBezTo>
                  <a:pt x="18633" y="5791"/>
                  <a:pt x="18364" y="5876"/>
                  <a:pt x="18138" y="6064"/>
                </a:cubicBezTo>
                <a:lnTo>
                  <a:pt x="17752" y="6354"/>
                </a:lnTo>
                <a:lnTo>
                  <a:pt x="17270" y="5871"/>
                </a:lnTo>
                <a:lnTo>
                  <a:pt x="17656" y="5582"/>
                </a:lnTo>
                <a:cubicBezTo>
                  <a:pt x="18235" y="5100"/>
                  <a:pt x="18331" y="4328"/>
                  <a:pt x="17945" y="3749"/>
                </a:cubicBezTo>
                <a:lnTo>
                  <a:pt x="17367" y="2977"/>
                </a:lnTo>
                <a:cubicBezTo>
                  <a:pt x="17135" y="2630"/>
                  <a:pt x="16730" y="2456"/>
                  <a:pt x="16318" y="2456"/>
                </a:cubicBezTo>
                <a:cubicBezTo>
                  <a:pt x="16043" y="2456"/>
                  <a:pt x="15765" y="2533"/>
                  <a:pt x="15533" y="2688"/>
                </a:cubicBezTo>
                <a:lnTo>
                  <a:pt x="14762" y="3266"/>
                </a:lnTo>
                <a:lnTo>
                  <a:pt x="12929" y="1433"/>
                </a:lnTo>
                <a:cubicBezTo>
                  <a:pt x="12069" y="495"/>
                  <a:pt x="10829" y="1"/>
                  <a:pt x="9568" y="1"/>
                </a:cubicBezTo>
                <a:close/>
              </a:path>
            </a:pathLst>
          </a:custGeom>
          <a:solidFill>
            <a:srgbClr val="424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7"/>
          <p:cNvSpPr txBox="1">
            <a:spLocks noGrp="1"/>
          </p:cNvSpPr>
          <p:nvPr>
            <p:ph type="title"/>
          </p:nvPr>
        </p:nvSpPr>
        <p:spPr>
          <a:xfrm>
            <a:off x="540000" y="445025"/>
            <a:ext cx="806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3" name="Google Shape;293;p27"/>
          <p:cNvSpPr txBox="1">
            <a:spLocks noGrp="1"/>
          </p:cNvSpPr>
          <p:nvPr>
            <p:ph type="title" idx="2"/>
          </p:nvPr>
        </p:nvSpPr>
        <p:spPr>
          <a:xfrm>
            <a:off x="540000" y="445025"/>
            <a:ext cx="806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4" name="Google Shape;294;p27"/>
          <p:cNvSpPr/>
          <p:nvPr/>
        </p:nvSpPr>
        <p:spPr>
          <a:xfrm>
            <a:off x="0" y="0"/>
            <a:ext cx="9144000" cy="1139100"/>
          </a:xfrm>
          <a:prstGeom prst="round2SameRect">
            <a:avLst>
              <a:gd name="adj1" fmla="val 38513"/>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8_1">
    <p:spTree>
      <p:nvGrpSpPr>
        <p:cNvPr id="1" name="Shape 295"/>
        <p:cNvGrpSpPr/>
        <p:nvPr/>
      </p:nvGrpSpPr>
      <p:grpSpPr>
        <a:xfrm>
          <a:off x="0" y="0"/>
          <a:ext cx="0" cy="0"/>
          <a:chOff x="0" y="0"/>
          <a:chExt cx="0" cy="0"/>
        </a:xfrm>
      </p:grpSpPr>
      <p:sp>
        <p:nvSpPr>
          <p:cNvPr id="296" name="Google Shape;296;p28"/>
          <p:cNvSpPr txBox="1">
            <a:spLocks noGrp="1"/>
          </p:cNvSpPr>
          <p:nvPr>
            <p:ph type="title"/>
          </p:nvPr>
        </p:nvSpPr>
        <p:spPr>
          <a:xfrm>
            <a:off x="540000" y="445025"/>
            <a:ext cx="806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7" name="Google Shape;297;p28"/>
          <p:cNvSpPr/>
          <p:nvPr/>
        </p:nvSpPr>
        <p:spPr>
          <a:xfrm>
            <a:off x="6142225" y="2173525"/>
            <a:ext cx="2437800" cy="2329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a:off x="3353100" y="2173525"/>
            <a:ext cx="2437800" cy="2329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a:off x="563975" y="2173525"/>
            <a:ext cx="2437800" cy="2329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8"/>
          <p:cNvSpPr/>
          <p:nvPr/>
        </p:nvSpPr>
        <p:spPr>
          <a:xfrm>
            <a:off x="0" y="0"/>
            <a:ext cx="9144000" cy="1139100"/>
          </a:xfrm>
          <a:prstGeom prst="round2SameRect">
            <a:avLst>
              <a:gd name="adj1" fmla="val 38513"/>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8"/>
          <p:cNvSpPr/>
          <p:nvPr/>
        </p:nvSpPr>
        <p:spPr>
          <a:xfrm flipH="1">
            <a:off x="7088478" y="333147"/>
            <a:ext cx="1276119" cy="248466"/>
          </a:xfrm>
          <a:custGeom>
            <a:avLst/>
            <a:gdLst/>
            <a:ahLst/>
            <a:cxnLst/>
            <a:rect l="l" t="t" r="r" b="b"/>
            <a:pathLst>
              <a:path w="61940" h="12060" extrusionOk="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flipH="1">
            <a:off x="5990173" y="725539"/>
            <a:ext cx="854715" cy="173205"/>
          </a:xfrm>
          <a:custGeom>
            <a:avLst/>
            <a:gdLst/>
            <a:ahLst/>
            <a:cxnLst/>
            <a:rect l="l" t="t" r="r" b="b"/>
            <a:pathLst>
              <a:path w="41486" h="8407" extrusionOk="0">
                <a:moveTo>
                  <a:pt x="20634" y="0"/>
                </a:moveTo>
                <a:cubicBezTo>
                  <a:pt x="17056" y="0"/>
                  <a:pt x="13716" y="1990"/>
                  <a:pt x="11963" y="5126"/>
                </a:cubicBezTo>
                <a:cubicBezTo>
                  <a:pt x="10806" y="4837"/>
                  <a:pt x="9551" y="4644"/>
                  <a:pt x="8297" y="4644"/>
                </a:cubicBezTo>
                <a:cubicBezTo>
                  <a:pt x="4342" y="4644"/>
                  <a:pt x="1061" y="6284"/>
                  <a:pt x="0" y="8406"/>
                </a:cubicBezTo>
                <a:lnTo>
                  <a:pt x="41485" y="8406"/>
                </a:lnTo>
                <a:cubicBezTo>
                  <a:pt x="40714" y="6284"/>
                  <a:pt x="38012" y="4644"/>
                  <a:pt x="34828" y="4644"/>
                </a:cubicBezTo>
                <a:cubicBezTo>
                  <a:pt x="33381" y="4644"/>
                  <a:pt x="31934" y="5030"/>
                  <a:pt x="30680" y="5705"/>
                </a:cubicBezTo>
                <a:cubicBezTo>
                  <a:pt x="29013" y="2187"/>
                  <a:pt x="25481" y="1"/>
                  <a:pt x="21617" y="1"/>
                </a:cubicBezTo>
                <a:cubicBezTo>
                  <a:pt x="21455" y="1"/>
                  <a:pt x="21292" y="5"/>
                  <a:pt x="21129" y="13"/>
                </a:cubicBezTo>
                <a:cubicBezTo>
                  <a:pt x="20963" y="4"/>
                  <a:pt x="20799" y="0"/>
                  <a:pt x="206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8_1_1">
    <p:spTree>
      <p:nvGrpSpPr>
        <p:cNvPr id="1" name="Shape 303"/>
        <p:cNvGrpSpPr/>
        <p:nvPr/>
      </p:nvGrpSpPr>
      <p:grpSpPr>
        <a:xfrm>
          <a:off x="0" y="0"/>
          <a:ext cx="0" cy="0"/>
          <a:chOff x="0" y="0"/>
          <a:chExt cx="0" cy="0"/>
        </a:xfrm>
      </p:grpSpPr>
      <p:sp>
        <p:nvSpPr>
          <p:cNvPr id="304" name="Google Shape;304;p29"/>
          <p:cNvSpPr/>
          <p:nvPr/>
        </p:nvSpPr>
        <p:spPr>
          <a:xfrm>
            <a:off x="-542973" y="-643684"/>
            <a:ext cx="9131300" cy="5139925"/>
          </a:xfrm>
          <a:custGeom>
            <a:avLst/>
            <a:gdLst/>
            <a:ahLst/>
            <a:cxnLst/>
            <a:rect l="l" t="t" r="r" b="b"/>
            <a:pathLst>
              <a:path w="365252" h="205597" extrusionOk="0">
                <a:moveTo>
                  <a:pt x="10457" y="53490"/>
                </a:moveTo>
                <a:cubicBezTo>
                  <a:pt x="17507" y="72947"/>
                  <a:pt x="21445" y="125824"/>
                  <a:pt x="50012" y="141390"/>
                </a:cubicBezTo>
                <a:cubicBezTo>
                  <a:pt x="78579" y="156956"/>
                  <a:pt x="145419" y="136263"/>
                  <a:pt x="181861" y="146884"/>
                </a:cubicBezTo>
                <a:cubicBezTo>
                  <a:pt x="218303" y="157505"/>
                  <a:pt x="241789" y="210794"/>
                  <a:pt x="268662" y="205117"/>
                </a:cubicBezTo>
                <a:cubicBezTo>
                  <a:pt x="295536" y="199440"/>
                  <a:pt x="330421" y="145831"/>
                  <a:pt x="343102" y="112823"/>
                </a:cubicBezTo>
                <a:cubicBezTo>
                  <a:pt x="355783" y="79815"/>
                  <a:pt x="384946" y="23961"/>
                  <a:pt x="344750" y="7068"/>
                </a:cubicBezTo>
                <a:cubicBezTo>
                  <a:pt x="304554" y="-9825"/>
                  <a:pt x="158100" y="8533"/>
                  <a:pt x="101927" y="11463"/>
                </a:cubicBezTo>
                <a:cubicBezTo>
                  <a:pt x="45754" y="14393"/>
                  <a:pt x="22955" y="17644"/>
                  <a:pt x="7710" y="24648"/>
                </a:cubicBezTo>
                <a:cubicBezTo>
                  <a:pt x="-7535" y="31653"/>
                  <a:pt x="3407" y="34033"/>
                  <a:pt x="10457" y="53490"/>
                </a:cubicBezTo>
                <a:close/>
              </a:path>
            </a:pathLst>
          </a:custGeom>
          <a:noFill/>
          <a:ln w="19050" cap="flat" cmpd="sng">
            <a:solidFill>
              <a:schemeClr val="dk2"/>
            </a:solidFill>
            <a:prstDash val="lgDash"/>
            <a:round/>
            <a:headEnd type="none" w="med" len="med"/>
            <a:tailEnd type="none" w="med" len="med"/>
          </a:ln>
        </p:spPr>
      </p:sp>
      <p:sp>
        <p:nvSpPr>
          <p:cNvPr id="305" name="Google Shape;305;p29"/>
          <p:cNvSpPr txBox="1">
            <a:spLocks noGrp="1"/>
          </p:cNvSpPr>
          <p:nvPr>
            <p:ph type="title"/>
          </p:nvPr>
        </p:nvSpPr>
        <p:spPr>
          <a:xfrm>
            <a:off x="540000" y="445025"/>
            <a:ext cx="806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06" name="Google Shape;306;p29"/>
          <p:cNvGrpSpPr/>
          <p:nvPr/>
        </p:nvGrpSpPr>
        <p:grpSpPr>
          <a:xfrm>
            <a:off x="7514447" y="-528345"/>
            <a:ext cx="2179097" cy="1997941"/>
            <a:chOff x="6015419" y="3716859"/>
            <a:chExt cx="557671" cy="511283"/>
          </a:xfrm>
        </p:grpSpPr>
        <p:sp>
          <p:nvSpPr>
            <p:cNvPr id="307" name="Google Shape;307;p29"/>
            <p:cNvSpPr/>
            <p:nvPr/>
          </p:nvSpPr>
          <p:spPr>
            <a:xfrm>
              <a:off x="6015419" y="3716859"/>
              <a:ext cx="557671" cy="511283"/>
            </a:xfrm>
            <a:custGeom>
              <a:avLst/>
              <a:gdLst/>
              <a:ahLst/>
              <a:cxnLst/>
              <a:rect l="l" t="t" r="r" b="b"/>
              <a:pathLst>
                <a:path w="96650" h="88649" extrusionOk="0">
                  <a:moveTo>
                    <a:pt x="48692" y="0"/>
                  </a:moveTo>
                  <a:cubicBezTo>
                    <a:pt x="46526" y="0"/>
                    <a:pt x="44332" y="152"/>
                    <a:pt x="42124" y="465"/>
                  </a:cubicBezTo>
                  <a:cubicBezTo>
                    <a:pt x="17336" y="3960"/>
                    <a:pt x="1" y="26441"/>
                    <a:pt x="3443" y="50679"/>
                  </a:cubicBezTo>
                  <a:cubicBezTo>
                    <a:pt x="6564" y="72751"/>
                    <a:pt x="25836" y="88649"/>
                    <a:pt x="48004" y="88649"/>
                  </a:cubicBezTo>
                  <a:cubicBezTo>
                    <a:pt x="50160" y="88649"/>
                    <a:pt x="52345" y="88498"/>
                    <a:pt x="54544" y="88188"/>
                  </a:cubicBezTo>
                  <a:cubicBezTo>
                    <a:pt x="79332" y="84675"/>
                    <a:pt x="96649" y="62194"/>
                    <a:pt x="93225" y="37975"/>
                  </a:cubicBezTo>
                  <a:cubicBezTo>
                    <a:pt x="90105" y="15895"/>
                    <a:pt x="70848" y="0"/>
                    <a:pt x="48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8" name="Google Shape;308;p29"/>
            <p:cNvGrpSpPr/>
            <p:nvPr/>
          </p:nvGrpSpPr>
          <p:grpSpPr>
            <a:xfrm>
              <a:off x="6036094" y="3716980"/>
              <a:ext cx="529860" cy="510468"/>
              <a:chOff x="6036094" y="3716980"/>
              <a:chExt cx="529860" cy="510468"/>
            </a:xfrm>
          </p:grpSpPr>
          <p:sp>
            <p:nvSpPr>
              <p:cNvPr id="309" name="Google Shape;309;p29"/>
              <p:cNvSpPr/>
              <p:nvPr/>
            </p:nvSpPr>
            <p:spPr>
              <a:xfrm>
                <a:off x="6220140" y="3716980"/>
                <a:ext cx="80065" cy="64273"/>
              </a:xfrm>
              <a:custGeom>
                <a:avLst/>
                <a:gdLst/>
                <a:ahLst/>
                <a:cxnLst/>
                <a:rect l="l" t="t" r="r" b="b"/>
                <a:pathLst>
                  <a:path w="13876" h="11144" extrusionOk="0">
                    <a:moveTo>
                      <a:pt x="11055" y="0"/>
                    </a:moveTo>
                    <a:cubicBezTo>
                      <a:pt x="9600" y="71"/>
                      <a:pt x="8127" y="213"/>
                      <a:pt x="6654" y="426"/>
                    </a:cubicBezTo>
                    <a:cubicBezTo>
                      <a:pt x="4401" y="746"/>
                      <a:pt x="2165" y="1225"/>
                      <a:pt x="1" y="1863"/>
                    </a:cubicBezTo>
                    <a:lnTo>
                      <a:pt x="54" y="2307"/>
                    </a:lnTo>
                    <a:lnTo>
                      <a:pt x="2165" y="2396"/>
                    </a:lnTo>
                    <a:lnTo>
                      <a:pt x="1739" y="4117"/>
                    </a:lnTo>
                    <a:lnTo>
                      <a:pt x="3194" y="4401"/>
                    </a:lnTo>
                    <a:lnTo>
                      <a:pt x="1828" y="5146"/>
                    </a:lnTo>
                    <a:cubicBezTo>
                      <a:pt x="2893" y="6015"/>
                      <a:pt x="1207" y="7417"/>
                      <a:pt x="2538" y="8393"/>
                    </a:cubicBezTo>
                    <a:cubicBezTo>
                      <a:pt x="3088" y="8783"/>
                      <a:pt x="3088" y="9937"/>
                      <a:pt x="3301" y="10611"/>
                    </a:cubicBezTo>
                    <a:lnTo>
                      <a:pt x="6335" y="11143"/>
                    </a:lnTo>
                    <a:cubicBezTo>
                      <a:pt x="6583" y="10611"/>
                      <a:pt x="6832" y="10061"/>
                      <a:pt x="7098" y="9493"/>
                    </a:cubicBezTo>
                    <a:cubicBezTo>
                      <a:pt x="7670" y="8245"/>
                      <a:pt x="7649" y="6456"/>
                      <a:pt x="9632" y="6456"/>
                    </a:cubicBezTo>
                    <a:cubicBezTo>
                      <a:pt x="9679" y="6456"/>
                      <a:pt x="9728" y="6457"/>
                      <a:pt x="9777" y="6459"/>
                    </a:cubicBezTo>
                    <a:cubicBezTo>
                      <a:pt x="10380" y="5217"/>
                      <a:pt x="11410" y="4791"/>
                      <a:pt x="12723" y="4685"/>
                    </a:cubicBezTo>
                    <a:cubicBezTo>
                      <a:pt x="13113" y="4649"/>
                      <a:pt x="13450" y="3939"/>
                      <a:pt x="13876" y="3443"/>
                    </a:cubicBezTo>
                    <a:cubicBezTo>
                      <a:pt x="13166" y="2378"/>
                      <a:pt x="12687" y="1012"/>
                      <a:pt x="11729" y="391"/>
                    </a:cubicBezTo>
                    <a:cubicBezTo>
                      <a:pt x="11516" y="249"/>
                      <a:pt x="11285" y="125"/>
                      <a:pt x="110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9"/>
              <p:cNvSpPr/>
              <p:nvPr/>
            </p:nvSpPr>
            <p:spPr>
              <a:xfrm>
                <a:off x="6368562" y="3771936"/>
                <a:ext cx="39115" cy="36745"/>
              </a:xfrm>
              <a:custGeom>
                <a:avLst/>
                <a:gdLst/>
                <a:ahLst/>
                <a:cxnLst/>
                <a:rect l="l" t="t" r="r" b="b"/>
                <a:pathLst>
                  <a:path w="6779" h="6371" extrusionOk="0">
                    <a:moveTo>
                      <a:pt x="870" y="1"/>
                    </a:moveTo>
                    <a:lnTo>
                      <a:pt x="1" y="1154"/>
                    </a:lnTo>
                    <a:lnTo>
                      <a:pt x="1509" y="2698"/>
                    </a:lnTo>
                    <a:lnTo>
                      <a:pt x="2272" y="3283"/>
                    </a:lnTo>
                    <a:cubicBezTo>
                      <a:pt x="3567" y="3922"/>
                      <a:pt x="3301" y="5625"/>
                      <a:pt x="4436" y="6370"/>
                    </a:cubicBezTo>
                    <a:cubicBezTo>
                      <a:pt x="4880" y="5341"/>
                      <a:pt x="5838" y="5554"/>
                      <a:pt x="6654" y="5377"/>
                    </a:cubicBezTo>
                    <a:cubicBezTo>
                      <a:pt x="6778" y="4117"/>
                      <a:pt x="5732" y="3549"/>
                      <a:pt x="4933" y="3265"/>
                    </a:cubicBezTo>
                    <a:cubicBezTo>
                      <a:pt x="3762" y="2875"/>
                      <a:pt x="2928" y="2360"/>
                      <a:pt x="2325" y="1278"/>
                    </a:cubicBezTo>
                    <a:cubicBezTo>
                      <a:pt x="2023" y="746"/>
                      <a:pt x="1367" y="426"/>
                      <a:pt x="8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9"/>
              <p:cNvSpPr/>
              <p:nvPr/>
            </p:nvSpPr>
            <p:spPr>
              <a:xfrm>
                <a:off x="6304793" y="3747169"/>
                <a:ext cx="25088" cy="13311"/>
              </a:xfrm>
              <a:custGeom>
                <a:avLst/>
                <a:gdLst/>
                <a:ahLst/>
                <a:cxnLst/>
                <a:rect l="l" t="t" r="r" b="b"/>
                <a:pathLst>
                  <a:path w="4348" h="2308" extrusionOk="0">
                    <a:moveTo>
                      <a:pt x="3957" y="1"/>
                    </a:moveTo>
                    <a:cubicBezTo>
                      <a:pt x="2680" y="355"/>
                      <a:pt x="1296" y="143"/>
                      <a:pt x="0" y="906"/>
                    </a:cubicBezTo>
                    <a:cubicBezTo>
                      <a:pt x="728" y="1651"/>
                      <a:pt x="728" y="1615"/>
                      <a:pt x="1544" y="1757"/>
                    </a:cubicBezTo>
                    <a:cubicBezTo>
                      <a:pt x="2147" y="1917"/>
                      <a:pt x="2733" y="2094"/>
                      <a:pt x="3318" y="2307"/>
                    </a:cubicBezTo>
                    <a:lnTo>
                      <a:pt x="4348" y="639"/>
                    </a:lnTo>
                    <a:lnTo>
                      <a:pt x="39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9"/>
              <p:cNvSpPr/>
              <p:nvPr/>
            </p:nvSpPr>
            <p:spPr>
              <a:xfrm>
                <a:off x="6365182" y="3787492"/>
                <a:ext cx="18025" cy="16582"/>
              </a:xfrm>
              <a:custGeom>
                <a:avLst/>
                <a:gdLst/>
                <a:ahLst/>
                <a:cxnLst/>
                <a:rect l="l" t="t" r="r" b="b"/>
                <a:pathLst>
                  <a:path w="3124" h="2875" extrusionOk="0">
                    <a:moveTo>
                      <a:pt x="2095" y="1"/>
                    </a:moveTo>
                    <a:lnTo>
                      <a:pt x="1" y="1030"/>
                    </a:lnTo>
                    <a:cubicBezTo>
                      <a:pt x="498" y="1455"/>
                      <a:pt x="782" y="1615"/>
                      <a:pt x="941" y="1864"/>
                    </a:cubicBezTo>
                    <a:cubicBezTo>
                      <a:pt x="1119" y="2112"/>
                      <a:pt x="1154" y="2449"/>
                      <a:pt x="1279" y="2875"/>
                    </a:cubicBezTo>
                    <a:lnTo>
                      <a:pt x="3124" y="2467"/>
                    </a:lnTo>
                    <a:lnTo>
                      <a:pt x="2858" y="586"/>
                    </a:lnTo>
                    <a:lnTo>
                      <a:pt x="20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9"/>
              <p:cNvSpPr/>
              <p:nvPr/>
            </p:nvSpPr>
            <p:spPr>
              <a:xfrm>
                <a:off x="6367131" y="3727108"/>
                <a:ext cx="198823" cy="438001"/>
              </a:xfrm>
              <a:custGeom>
                <a:avLst/>
                <a:gdLst/>
                <a:ahLst/>
                <a:cxnLst/>
                <a:rect l="l" t="t" r="r" b="b"/>
                <a:pathLst>
                  <a:path w="34458" h="75943" extrusionOk="0">
                    <a:moveTo>
                      <a:pt x="8836" y="6211"/>
                    </a:moveTo>
                    <a:cubicBezTo>
                      <a:pt x="10061" y="6371"/>
                      <a:pt x="10061" y="6371"/>
                      <a:pt x="12438" y="9352"/>
                    </a:cubicBezTo>
                    <a:lnTo>
                      <a:pt x="10930" y="10416"/>
                    </a:lnTo>
                    <a:cubicBezTo>
                      <a:pt x="10646" y="10044"/>
                      <a:pt x="9244" y="10079"/>
                      <a:pt x="10309" y="8997"/>
                    </a:cubicBezTo>
                    <a:lnTo>
                      <a:pt x="8836" y="6211"/>
                    </a:lnTo>
                    <a:close/>
                    <a:moveTo>
                      <a:pt x="13237" y="17585"/>
                    </a:moveTo>
                    <a:cubicBezTo>
                      <a:pt x="14213" y="18330"/>
                      <a:pt x="14976" y="19235"/>
                      <a:pt x="15951" y="19572"/>
                    </a:cubicBezTo>
                    <a:cubicBezTo>
                      <a:pt x="17034" y="19945"/>
                      <a:pt x="17548" y="20761"/>
                      <a:pt x="18294" y="21506"/>
                    </a:cubicBezTo>
                    <a:lnTo>
                      <a:pt x="16892" y="22216"/>
                    </a:lnTo>
                    <a:lnTo>
                      <a:pt x="19092" y="23440"/>
                    </a:lnTo>
                    <a:lnTo>
                      <a:pt x="18826" y="19359"/>
                    </a:lnTo>
                    <a:lnTo>
                      <a:pt x="18826" y="19359"/>
                    </a:lnTo>
                    <a:cubicBezTo>
                      <a:pt x="19500" y="20264"/>
                      <a:pt x="19890" y="20867"/>
                      <a:pt x="20352" y="21382"/>
                    </a:cubicBezTo>
                    <a:cubicBezTo>
                      <a:pt x="20813" y="21914"/>
                      <a:pt x="21328" y="22340"/>
                      <a:pt x="22091" y="23050"/>
                    </a:cubicBezTo>
                    <a:lnTo>
                      <a:pt x="22587" y="21346"/>
                    </a:lnTo>
                    <a:lnTo>
                      <a:pt x="25267" y="23742"/>
                    </a:lnTo>
                    <a:lnTo>
                      <a:pt x="26402" y="22713"/>
                    </a:lnTo>
                    <a:lnTo>
                      <a:pt x="27999" y="26261"/>
                    </a:lnTo>
                    <a:cubicBezTo>
                      <a:pt x="27384" y="26597"/>
                      <a:pt x="26823" y="26720"/>
                      <a:pt x="26292" y="26720"/>
                    </a:cubicBezTo>
                    <a:cubicBezTo>
                      <a:pt x="24969" y="26720"/>
                      <a:pt x="23833" y="25957"/>
                      <a:pt x="22516" y="25818"/>
                    </a:cubicBezTo>
                    <a:cubicBezTo>
                      <a:pt x="22516" y="26527"/>
                      <a:pt x="22499" y="27131"/>
                      <a:pt x="22499" y="27787"/>
                    </a:cubicBezTo>
                    <a:cubicBezTo>
                      <a:pt x="22392" y="27787"/>
                      <a:pt x="22270" y="27819"/>
                      <a:pt x="22169" y="27819"/>
                    </a:cubicBezTo>
                    <a:cubicBezTo>
                      <a:pt x="22118" y="27819"/>
                      <a:pt x="22073" y="27811"/>
                      <a:pt x="22037" y="27787"/>
                    </a:cubicBezTo>
                    <a:cubicBezTo>
                      <a:pt x="21133" y="27288"/>
                      <a:pt x="20502" y="26308"/>
                      <a:pt x="19338" y="26308"/>
                    </a:cubicBezTo>
                    <a:cubicBezTo>
                      <a:pt x="19178" y="26308"/>
                      <a:pt x="19008" y="26327"/>
                      <a:pt x="18826" y="26368"/>
                    </a:cubicBezTo>
                    <a:cubicBezTo>
                      <a:pt x="18808" y="26372"/>
                      <a:pt x="18788" y="26375"/>
                      <a:pt x="18768" y="26375"/>
                    </a:cubicBezTo>
                    <a:cubicBezTo>
                      <a:pt x="18417" y="26375"/>
                      <a:pt x="17797" y="25667"/>
                      <a:pt x="17495" y="25197"/>
                    </a:cubicBezTo>
                    <a:cubicBezTo>
                      <a:pt x="16998" y="24416"/>
                      <a:pt x="16661" y="23529"/>
                      <a:pt x="16360" y="22925"/>
                    </a:cubicBezTo>
                    <a:cubicBezTo>
                      <a:pt x="16129" y="22764"/>
                      <a:pt x="15928" y="22701"/>
                      <a:pt x="15748" y="22701"/>
                    </a:cubicBezTo>
                    <a:cubicBezTo>
                      <a:pt x="15114" y="22701"/>
                      <a:pt x="14724" y="23479"/>
                      <a:pt x="14110" y="23479"/>
                    </a:cubicBezTo>
                    <a:cubicBezTo>
                      <a:pt x="13959" y="23479"/>
                      <a:pt x="13794" y="23432"/>
                      <a:pt x="13609" y="23316"/>
                    </a:cubicBezTo>
                    <a:cubicBezTo>
                      <a:pt x="13398" y="23182"/>
                      <a:pt x="13213" y="23127"/>
                      <a:pt x="13048" y="23127"/>
                    </a:cubicBezTo>
                    <a:cubicBezTo>
                      <a:pt x="12310" y="23127"/>
                      <a:pt x="11952" y="24236"/>
                      <a:pt x="11285" y="24540"/>
                    </a:cubicBezTo>
                    <a:cubicBezTo>
                      <a:pt x="10309" y="24984"/>
                      <a:pt x="9475" y="24913"/>
                      <a:pt x="8357" y="25126"/>
                    </a:cubicBezTo>
                    <a:cubicBezTo>
                      <a:pt x="8712" y="23440"/>
                      <a:pt x="10007" y="23263"/>
                      <a:pt x="10877" y="22588"/>
                    </a:cubicBezTo>
                    <a:cubicBezTo>
                      <a:pt x="9333" y="21453"/>
                      <a:pt x="11161" y="20583"/>
                      <a:pt x="11107" y="19732"/>
                    </a:cubicBezTo>
                    <a:cubicBezTo>
                      <a:pt x="10966" y="17815"/>
                      <a:pt x="13183" y="19075"/>
                      <a:pt x="13237" y="17585"/>
                    </a:cubicBezTo>
                    <a:close/>
                    <a:moveTo>
                      <a:pt x="444" y="1"/>
                    </a:moveTo>
                    <a:lnTo>
                      <a:pt x="444" y="1"/>
                    </a:lnTo>
                    <a:cubicBezTo>
                      <a:pt x="373" y="746"/>
                      <a:pt x="0" y="1438"/>
                      <a:pt x="1278" y="1758"/>
                    </a:cubicBezTo>
                    <a:cubicBezTo>
                      <a:pt x="2147" y="1953"/>
                      <a:pt x="2662" y="2929"/>
                      <a:pt x="2857" y="3869"/>
                    </a:cubicBezTo>
                    <a:cubicBezTo>
                      <a:pt x="3034" y="4756"/>
                      <a:pt x="3123" y="5643"/>
                      <a:pt x="3247" y="6530"/>
                    </a:cubicBezTo>
                    <a:lnTo>
                      <a:pt x="3549" y="6140"/>
                    </a:lnTo>
                    <a:lnTo>
                      <a:pt x="5412" y="8145"/>
                    </a:lnTo>
                    <a:lnTo>
                      <a:pt x="6654" y="6903"/>
                    </a:lnTo>
                    <a:lnTo>
                      <a:pt x="8393" y="10505"/>
                    </a:lnTo>
                    <a:lnTo>
                      <a:pt x="6654" y="14426"/>
                    </a:lnTo>
                    <a:lnTo>
                      <a:pt x="5944" y="14036"/>
                    </a:lnTo>
                    <a:cubicBezTo>
                      <a:pt x="5678" y="14338"/>
                      <a:pt x="5447" y="14657"/>
                      <a:pt x="5252" y="14976"/>
                    </a:cubicBezTo>
                    <a:cubicBezTo>
                      <a:pt x="5163" y="15154"/>
                      <a:pt x="5217" y="15402"/>
                      <a:pt x="5199" y="15615"/>
                    </a:cubicBezTo>
                    <a:cubicBezTo>
                      <a:pt x="7346" y="16591"/>
                      <a:pt x="7701" y="17017"/>
                      <a:pt x="8162" y="19004"/>
                    </a:cubicBezTo>
                    <a:lnTo>
                      <a:pt x="4471" y="18827"/>
                    </a:lnTo>
                    <a:lnTo>
                      <a:pt x="4471" y="18827"/>
                    </a:lnTo>
                    <a:cubicBezTo>
                      <a:pt x="4755" y="21754"/>
                      <a:pt x="5057" y="22606"/>
                      <a:pt x="6193" y="24114"/>
                    </a:cubicBezTo>
                    <a:lnTo>
                      <a:pt x="7754" y="24061"/>
                    </a:lnTo>
                    <a:lnTo>
                      <a:pt x="7754" y="24061"/>
                    </a:lnTo>
                    <a:cubicBezTo>
                      <a:pt x="8073" y="25480"/>
                      <a:pt x="7914" y="26740"/>
                      <a:pt x="6920" y="27379"/>
                    </a:cubicBezTo>
                    <a:cubicBezTo>
                      <a:pt x="5518" y="28319"/>
                      <a:pt x="7026" y="29703"/>
                      <a:pt x="5962" y="30857"/>
                    </a:cubicBezTo>
                    <a:cubicBezTo>
                      <a:pt x="4241" y="32720"/>
                      <a:pt x="3850" y="35399"/>
                      <a:pt x="2644" y="37812"/>
                    </a:cubicBezTo>
                    <a:lnTo>
                      <a:pt x="4471" y="38380"/>
                    </a:lnTo>
                    <a:cubicBezTo>
                      <a:pt x="4400" y="39161"/>
                      <a:pt x="4436" y="40012"/>
                      <a:pt x="4259" y="40829"/>
                    </a:cubicBezTo>
                    <a:cubicBezTo>
                      <a:pt x="3939" y="42319"/>
                      <a:pt x="4329" y="43579"/>
                      <a:pt x="5252" y="44732"/>
                    </a:cubicBezTo>
                    <a:cubicBezTo>
                      <a:pt x="5838" y="45460"/>
                      <a:pt x="6370" y="46240"/>
                      <a:pt x="7026" y="46932"/>
                    </a:cubicBezTo>
                    <a:cubicBezTo>
                      <a:pt x="7789" y="47731"/>
                      <a:pt x="9209" y="47678"/>
                      <a:pt x="9670" y="48920"/>
                    </a:cubicBezTo>
                    <a:cubicBezTo>
                      <a:pt x="9723" y="49026"/>
                      <a:pt x="9812" y="49097"/>
                      <a:pt x="9919" y="49132"/>
                    </a:cubicBezTo>
                    <a:cubicBezTo>
                      <a:pt x="10191" y="49213"/>
                      <a:pt x="10478" y="49350"/>
                      <a:pt x="10740" y="49350"/>
                    </a:cubicBezTo>
                    <a:cubicBezTo>
                      <a:pt x="10768" y="49350"/>
                      <a:pt x="10796" y="49349"/>
                      <a:pt x="10824" y="49345"/>
                    </a:cubicBezTo>
                    <a:cubicBezTo>
                      <a:pt x="11569" y="49257"/>
                      <a:pt x="12279" y="49257"/>
                      <a:pt x="12917" y="48547"/>
                    </a:cubicBezTo>
                    <a:cubicBezTo>
                      <a:pt x="12958" y="48500"/>
                      <a:pt x="13033" y="48481"/>
                      <a:pt x="13131" y="48481"/>
                    </a:cubicBezTo>
                    <a:cubicBezTo>
                      <a:pt x="13526" y="48481"/>
                      <a:pt x="14291" y="48790"/>
                      <a:pt x="14670" y="48790"/>
                    </a:cubicBezTo>
                    <a:cubicBezTo>
                      <a:pt x="14764" y="48790"/>
                      <a:pt x="14834" y="48771"/>
                      <a:pt x="14869" y="48724"/>
                    </a:cubicBezTo>
                    <a:cubicBezTo>
                      <a:pt x="15721" y="47642"/>
                      <a:pt x="16892" y="47944"/>
                      <a:pt x="17921" y="47695"/>
                    </a:cubicBezTo>
                    <a:cubicBezTo>
                      <a:pt x="17948" y="47687"/>
                      <a:pt x="17976" y="47684"/>
                      <a:pt x="18005" y="47684"/>
                    </a:cubicBezTo>
                    <a:cubicBezTo>
                      <a:pt x="18165" y="47684"/>
                      <a:pt x="18357" y="47795"/>
                      <a:pt x="18613" y="47855"/>
                    </a:cubicBezTo>
                    <a:cubicBezTo>
                      <a:pt x="18550" y="48716"/>
                      <a:pt x="18847" y="48890"/>
                      <a:pt x="19260" y="48890"/>
                    </a:cubicBezTo>
                    <a:cubicBezTo>
                      <a:pt x="19540" y="48890"/>
                      <a:pt x="19874" y="48810"/>
                      <a:pt x="20185" y="48810"/>
                    </a:cubicBezTo>
                    <a:cubicBezTo>
                      <a:pt x="20457" y="48810"/>
                      <a:pt x="20713" y="48871"/>
                      <a:pt x="20902" y="49097"/>
                    </a:cubicBezTo>
                    <a:cubicBezTo>
                      <a:pt x="20831" y="49558"/>
                      <a:pt x="20902" y="50233"/>
                      <a:pt x="20636" y="50765"/>
                    </a:cubicBezTo>
                    <a:cubicBezTo>
                      <a:pt x="20228" y="51546"/>
                      <a:pt x="21150" y="52592"/>
                      <a:pt x="20068" y="53178"/>
                    </a:cubicBezTo>
                    <a:cubicBezTo>
                      <a:pt x="21771" y="55112"/>
                      <a:pt x="20955" y="57649"/>
                      <a:pt x="21594" y="59424"/>
                    </a:cubicBezTo>
                    <a:cubicBezTo>
                      <a:pt x="20742" y="61713"/>
                      <a:pt x="19589" y="63327"/>
                      <a:pt x="19624" y="65776"/>
                    </a:cubicBezTo>
                    <a:cubicBezTo>
                      <a:pt x="19678" y="68597"/>
                      <a:pt x="18453" y="71436"/>
                      <a:pt x="17406" y="74168"/>
                    </a:cubicBezTo>
                    <a:cubicBezTo>
                      <a:pt x="17247" y="74577"/>
                      <a:pt x="17158" y="75002"/>
                      <a:pt x="16910" y="75943"/>
                    </a:cubicBezTo>
                    <a:cubicBezTo>
                      <a:pt x="28177" y="66379"/>
                      <a:pt x="34458" y="51617"/>
                      <a:pt x="32258" y="36144"/>
                    </a:cubicBezTo>
                    <a:cubicBezTo>
                      <a:pt x="29756" y="18472"/>
                      <a:pt x="16874" y="4756"/>
                      <a:pt x="4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9"/>
              <p:cNvSpPr/>
              <p:nvPr/>
            </p:nvSpPr>
            <p:spPr>
              <a:xfrm>
                <a:off x="6036094" y="3734681"/>
                <a:ext cx="181628" cy="303024"/>
              </a:xfrm>
              <a:custGeom>
                <a:avLst/>
                <a:gdLst/>
                <a:ahLst/>
                <a:cxnLst/>
                <a:rect l="l" t="t" r="r" b="b"/>
                <a:pathLst>
                  <a:path w="31478" h="52540" extrusionOk="0">
                    <a:moveTo>
                      <a:pt x="28337" y="1"/>
                    </a:moveTo>
                    <a:cubicBezTo>
                      <a:pt x="13326" y="5785"/>
                      <a:pt x="2556" y="18986"/>
                      <a:pt x="1" y="34405"/>
                    </a:cubicBezTo>
                    <a:cubicBezTo>
                      <a:pt x="516" y="36961"/>
                      <a:pt x="764" y="39569"/>
                      <a:pt x="1154" y="42159"/>
                    </a:cubicBezTo>
                    <a:cubicBezTo>
                      <a:pt x="1172" y="42266"/>
                      <a:pt x="1438" y="42355"/>
                      <a:pt x="1687" y="42496"/>
                    </a:cubicBezTo>
                    <a:cubicBezTo>
                      <a:pt x="1687" y="41574"/>
                      <a:pt x="1704" y="40704"/>
                      <a:pt x="1704" y="39835"/>
                    </a:cubicBezTo>
                    <a:lnTo>
                      <a:pt x="2112" y="39817"/>
                    </a:lnTo>
                    <a:lnTo>
                      <a:pt x="3905" y="45513"/>
                    </a:lnTo>
                    <a:cubicBezTo>
                      <a:pt x="4490" y="45956"/>
                      <a:pt x="5289" y="46595"/>
                      <a:pt x="6122" y="47145"/>
                    </a:cubicBezTo>
                    <a:cubicBezTo>
                      <a:pt x="6548" y="47465"/>
                      <a:pt x="7045" y="47678"/>
                      <a:pt x="7560" y="47784"/>
                    </a:cubicBezTo>
                    <a:cubicBezTo>
                      <a:pt x="9813" y="48068"/>
                      <a:pt x="12492" y="48884"/>
                      <a:pt x="13557" y="50481"/>
                    </a:cubicBezTo>
                    <a:cubicBezTo>
                      <a:pt x="14515" y="51971"/>
                      <a:pt x="15810" y="52202"/>
                      <a:pt x="16751" y="52539"/>
                    </a:cubicBezTo>
                    <a:lnTo>
                      <a:pt x="18827" y="51652"/>
                    </a:lnTo>
                    <a:cubicBezTo>
                      <a:pt x="18720" y="51475"/>
                      <a:pt x="18632" y="51155"/>
                      <a:pt x="18525" y="51138"/>
                    </a:cubicBezTo>
                    <a:cubicBezTo>
                      <a:pt x="15367" y="50960"/>
                      <a:pt x="15367" y="50978"/>
                      <a:pt x="14905" y="48015"/>
                    </a:cubicBezTo>
                    <a:cubicBezTo>
                      <a:pt x="14870" y="47695"/>
                      <a:pt x="14799" y="47376"/>
                      <a:pt x="14675" y="46755"/>
                    </a:cubicBezTo>
                    <a:lnTo>
                      <a:pt x="11818" y="46152"/>
                    </a:lnTo>
                    <a:lnTo>
                      <a:pt x="12031" y="42461"/>
                    </a:lnTo>
                    <a:cubicBezTo>
                      <a:pt x="12009" y="42460"/>
                      <a:pt x="11988" y="42460"/>
                      <a:pt x="11967" y="42460"/>
                    </a:cubicBezTo>
                    <a:cubicBezTo>
                      <a:pt x="9761" y="42460"/>
                      <a:pt x="10756" y="45214"/>
                      <a:pt x="9157" y="45531"/>
                    </a:cubicBezTo>
                    <a:cubicBezTo>
                      <a:pt x="7577" y="44537"/>
                      <a:pt x="7577" y="44537"/>
                      <a:pt x="6832" y="39036"/>
                    </a:cubicBezTo>
                    <a:cubicBezTo>
                      <a:pt x="7471" y="36162"/>
                      <a:pt x="10807" y="37120"/>
                      <a:pt x="11570" y="34867"/>
                    </a:cubicBezTo>
                    <a:lnTo>
                      <a:pt x="13876" y="35683"/>
                    </a:lnTo>
                    <a:cubicBezTo>
                      <a:pt x="13930" y="37014"/>
                      <a:pt x="14213" y="38274"/>
                      <a:pt x="15651" y="39090"/>
                    </a:cubicBezTo>
                    <a:lnTo>
                      <a:pt x="14870" y="33554"/>
                    </a:lnTo>
                    <a:cubicBezTo>
                      <a:pt x="15012" y="33305"/>
                      <a:pt x="15189" y="33092"/>
                      <a:pt x="15367" y="32880"/>
                    </a:cubicBezTo>
                    <a:cubicBezTo>
                      <a:pt x="16733" y="31584"/>
                      <a:pt x="18720" y="30662"/>
                      <a:pt x="18277" y="28231"/>
                    </a:cubicBezTo>
                    <a:cubicBezTo>
                      <a:pt x="19217" y="27148"/>
                      <a:pt x="19501" y="25569"/>
                      <a:pt x="20903" y="24824"/>
                    </a:cubicBezTo>
                    <a:cubicBezTo>
                      <a:pt x="21169" y="24664"/>
                      <a:pt x="21701" y="24540"/>
                      <a:pt x="21701" y="24416"/>
                    </a:cubicBezTo>
                    <a:cubicBezTo>
                      <a:pt x="21701" y="22606"/>
                      <a:pt x="23298" y="22375"/>
                      <a:pt x="24345" y="21453"/>
                    </a:cubicBezTo>
                    <a:cubicBezTo>
                      <a:pt x="24698" y="21969"/>
                      <a:pt x="25002" y="22149"/>
                      <a:pt x="25280" y="22149"/>
                    </a:cubicBezTo>
                    <a:cubicBezTo>
                      <a:pt x="25925" y="22149"/>
                      <a:pt x="26432" y="21185"/>
                      <a:pt x="27082" y="21185"/>
                    </a:cubicBezTo>
                    <a:cubicBezTo>
                      <a:pt x="27098" y="21185"/>
                      <a:pt x="27114" y="21185"/>
                      <a:pt x="27131" y="21187"/>
                    </a:cubicBezTo>
                    <a:cubicBezTo>
                      <a:pt x="27184" y="21187"/>
                      <a:pt x="27237" y="20867"/>
                      <a:pt x="27255" y="20832"/>
                    </a:cubicBezTo>
                    <a:lnTo>
                      <a:pt x="25250" y="19909"/>
                    </a:lnTo>
                    <a:lnTo>
                      <a:pt x="25835" y="18348"/>
                    </a:lnTo>
                    <a:lnTo>
                      <a:pt x="24274" y="17851"/>
                    </a:lnTo>
                    <a:cubicBezTo>
                      <a:pt x="25161" y="17514"/>
                      <a:pt x="26048" y="17727"/>
                      <a:pt x="26829" y="17531"/>
                    </a:cubicBezTo>
                    <a:cubicBezTo>
                      <a:pt x="27610" y="17336"/>
                      <a:pt x="28266" y="16751"/>
                      <a:pt x="28976" y="16325"/>
                    </a:cubicBezTo>
                    <a:cubicBezTo>
                      <a:pt x="29774" y="15846"/>
                      <a:pt x="30573" y="15349"/>
                      <a:pt x="31478" y="14781"/>
                    </a:cubicBezTo>
                    <a:cubicBezTo>
                      <a:pt x="30466" y="12723"/>
                      <a:pt x="27769" y="12049"/>
                      <a:pt x="27698" y="9565"/>
                    </a:cubicBezTo>
                    <a:lnTo>
                      <a:pt x="25143" y="11836"/>
                    </a:lnTo>
                    <a:cubicBezTo>
                      <a:pt x="25764" y="8571"/>
                      <a:pt x="23600" y="8908"/>
                      <a:pt x="22269" y="8465"/>
                    </a:cubicBezTo>
                    <a:cubicBezTo>
                      <a:pt x="21932" y="8855"/>
                      <a:pt x="21559" y="9032"/>
                      <a:pt x="21027" y="9316"/>
                    </a:cubicBezTo>
                    <a:lnTo>
                      <a:pt x="21825" y="10132"/>
                    </a:lnTo>
                    <a:lnTo>
                      <a:pt x="20353" y="11197"/>
                    </a:lnTo>
                    <a:cubicBezTo>
                      <a:pt x="21772" y="12244"/>
                      <a:pt x="20956" y="13628"/>
                      <a:pt x="20690" y="13734"/>
                    </a:cubicBezTo>
                    <a:cubicBezTo>
                      <a:pt x="18756" y="14444"/>
                      <a:pt x="19217" y="16396"/>
                      <a:pt x="18401" y="17620"/>
                    </a:cubicBezTo>
                    <a:lnTo>
                      <a:pt x="17460" y="16910"/>
                    </a:lnTo>
                    <a:cubicBezTo>
                      <a:pt x="17052" y="16502"/>
                      <a:pt x="17886" y="16360"/>
                      <a:pt x="17851" y="16023"/>
                    </a:cubicBezTo>
                    <a:cubicBezTo>
                      <a:pt x="17833" y="15580"/>
                      <a:pt x="17744" y="15136"/>
                      <a:pt x="17673" y="14639"/>
                    </a:cubicBezTo>
                    <a:lnTo>
                      <a:pt x="14781" y="13805"/>
                    </a:lnTo>
                    <a:cubicBezTo>
                      <a:pt x="14391" y="10558"/>
                      <a:pt x="17727" y="10026"/>
                      <a:pt x="19075" y="8056"/>
                    </a:cubicBezTo>
                    <a:cubicBezTo>
                      <a:pt x="19476" y="8451"/>
                      <a:pt x="19895" y="8555"/>
                      <a:pt x="20323" y="8555"/>
                    </a:cubicBezTo>
                    <a:cubicBezTo>
                      <a:pt x="20808" y="8555"/>
                      <a:pt x="21305" y="8420"/>
                      <a:pt x="21802" y="8420"/>
                    </a:cubicBezTo>
                    <a:cubicBezTo>
                      <a:pt x="21952" y="8420"/>
                      <a:pt x="22102" y="8433"/>
                      <a:pt x="22251" y="8465"/>
                    </a:cubicBezTo>
                    <a:cubicBezTo>
                      <a:pt x="22127" y="7702"/>
                      <a:pt x="22056" y="7152"/>
                      <a:pt x="21967" y="6495"/>
                    </a:cubicBezTo>
                    <a:cubicBezTo>
                      <a:pt x="23198" y="6481"/>
                      <a:pt x="23566" y="4540"/>
                      <a:pt x="24952" y="4540"/>
                    </a:cubicBezTo>
                    <a:cubicBezTo>
                      <a:pt x="25264" y="4540"/>
                      <a:pt x="25629" y="4639"/>
                      <a:pt x="26066" y="4880"/>
                    </a:cubicBezTo>
                    <a:cubicBezTo>
                      <a:pt x="25374" y="5963"/>
                      <a:pt x="24274" y="6335"/>
                      <a:pt x="23458" y="7010"/>
                    </a:cubicBezTo>
                    <a:lnTo>
                      <a:pt x="26243" y="8376"/>
                    </a:lnTo>
                    <a:lnTo>
                      <a:pt x="28089" y="7205"/>
                    </a:lnTo>
                    <a:lnTo>
                      <a:pt x="28160" y="5324"/>
                    </a:lnTo>
                    <a:cubicBezTo>
                      <a:pt x="28332" y="5383"/>
                      <a:pt x="28506" y="5414"/>
                      <a:pt x="28690" y="5414"/>
                    </a:cubicBezTo>
                    <a:cubicBezTo>
                      <a:pt x="29226" y="5414"/>
                      <a:pt x="29853" y="5151"/>
                      <a:pt x="30804" y="4543"/>
                    </a:cubicBezTo>
                    <a:lnTo>
                      <a:pt x="29029" y="3621"/>
                    </a:lnTo>
                    <a:lnTo>
                      <a:pt x="29561" y="2733"/>
                    </a:lnTo>
                    <a:lnTo>
                      <a:pt x="28231" y="1722"/>
                    </a:lnTo>
                    <a:cubicBezTo>
                      <a:pt x="28355" y="1190"/>
                      <a:pt x="28692" y="586"/>
                      <a:pt x="28515" y="232"/>
                    </a:cubicBezTo>
                    <a:cubicBezTo>
                      <a:pt x="28479" y="161"/>
                      <a:pt x="28408" y="72"/>
                      <a:pt x="283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9"/>
              <p:cNvSpPr/>
              <p:nvPr/>
            </p:nvSpPr>
            <p:spPr>
              <a:xfrm>
                <a:off x="6143575" y="4010833"/>
                <a:ext cx="186233" cy="216616"/>
              </a:xfrm>
              <a:custGeom>
                <a:avLst/>
                <a:gdLst/>
                <a:ahLst/>
                <a:cxnLst/>
                <a:rect l="l" t="t" r="r" b="b"/>
                <a:pathLst>
                  <a:path w="32276" h="37558" extrusionOk="0">
                    <a:moveTo>
                      <a:pt x="3376" y="1"/>
                    </a:moveTo>
                    <a:cubicBezTo>
                      <a:pt x="3358" y="1"/>
                      <a:pt x="3345" y="4"/>
                      <a:pt x="3336" y="12"/>
                    </a:cubicBezTo>
                    <a:cubicBezTo>
                      <a:pt x="905" y="2621"/>
                      <a:pt x="905" y="2621"/>
                      <a:pt x="1243" y="6400"/>
                    </a:cubicBezTo>
                    <a:cubicBezTo>
                      <a:pt x="1260" y="6595"/>
                      <a:pt x="1118" y="6790"/>
                      <a:pt x="1065" y="7003"/>
                    </a:cubicBezTo>
                    <a:cubicBezTo>
                      <a:pt x="693" y="8405"/>
                      <a:pt x="338" y="9807"/>
                      <a:pt x="1" y="11155"/>
                    </a:cubicBezTo>
                    <a:lnTo>
                      <a:pt x="1118" y="14012"/>
                    </a:lnTo>
                    <a:cubicBezTo>
                      <a:pt x="2147" y="15148"/>
                      <a:pt x="3106" y="16283"/>
                      <a:pt x="4188" y="17330"/>
                    </a:cubicBezTo>
                    <a:cubicBezTo>
                      <a:pt x="5271" y="18413"/>
                      <a:pt x="5677" y="20424"/>
                      <a:pt x="7592" y="20424"/>
                    </a:cubicBezTo>
                    <a:cubicBezTo>
                      <a:pt x="7779" y="20424"/>
                      <a:pt x="7980" y="20405"/>
                      <a:pt x="8198" y="20364"/>
                    </a:cubicBezTo>
                    <a:cubicBezTo>
                      <a:pt x="9263" y="21234"/>
                      <a:pt x="10735" y="21553"/>
                      <a:pt x="11179" y="23221"/>
                    </a:cubicBezTo>
                    <a:cubicBezTo>
                      <a:pt x="11587" y="24711"/>
                      <a:pt x="12669" y="26024"/>
                      <a:pt x="13024" y="27515"/>
                    </a:cubicBezTo>
                    <a:cubicBezTo>
                      <a:pt x="13361" y="28863"/>
                      <a:pt x="14461" y="29662"/>
                      <a:pt x="14834" y="30780"/>
                    </a:cubicBezTo>
                    <a:cubicBezTo>
                      <a:pt x="15278" y="32128"/>
                      <a:pt x="15970" y="33246"/>
                      <a:pt x="16573" y="34470"/>
                    </a:cubicBezTo>
                    <a:cubicBezTo>
                      <a:pt x="17070" y="35428"/>
                      <a:pt x="18223" y="35038"/>
                      <a:pt x="18525" y="36191"/>
                    </a:cubicBezTo>
                    <a:cubicBezTo>
                      <a:pt x="18631" y="36564"/>
                      <a:pt x="18844" y="36901"/>
                      <a:pt x="19146" y="37185"/>
                    </a:cubicBezTo>
                    <a:cubicBezTo>
                      <a:pt x="20299" y="37345"/>
                      <a:pt x="21470" y="37469"/>
                      <a:pt x="22659" y="37558"/>
                    </a:cubicBezTo>
                    <a:cubicBezTo>
                      <a:pt x="22559" y="37158"/>
                      <a:pt x="22490" y="36790"/>
                      <a:pt x="21808" y="36790"/>
                    </a:cubicBezTo>
                    <a:cubicBezTo>
                      <a:pt x="21763" y="36790"/>
                      <a:pt x="21716" y="36791"/>
                      <a:pt x="21665" y="36795"/>
                    </a:cubicBezTo>
                    <a:cubicBezTo>
                      <a:pt x="21645" y="36796"/>
                      <a:pt x="21626" y="36796"/>
                      <a:pt x="21608" y="36796"/>
                    </a:cubicBezTo>
                    <a:cubicBezTo>
                      <a:pt x="20725" y="36796"/>
                      <a:pt x="22437" y="35547"/>
                      <a:pt x="21115" y="35251"/>
                    </a:cubicBezTo>
                    <a:cubicBezTo>
                      <a:pt x="20388" y="35073"/>
                      <a:pt x="22109" y="33707"/>
                      <a:pt x="20725" y="33246"/>
                    </a:cubicBezTo>
                    <a:lnTo>
                      <a:pt x="20920" y="32980"/>
                    </a:lnTo>
                    <a:lnTo>
                      <a:pt x="22783" y="32394"/>
                    </a:lnTo>
                    <a:lnTo>
                      <a:pt x="21860" y="30017"/>
                    </a:lnTo>
                    <a:lnTo>
                      <a:pt x="23191" y="29839"/>
                    </a:lnTo>
                    <a:cubicBezTo>
                      <a:pt x="23599" y="29041"/>
                      <a:pt x="24007" y="28313"/>
                      <a:pt x="24380" y="27550"/>
                    </a:cubicBezTo>
                    <a:cubicBezTo>
                      <a:pt x="24646" y="26982"/>
                      <a:pt x="25178" y="26308"/>
                      <a:pt x="25036" y="25829"/>
                    </a:cubicBezTo>
                    <a:cubicBezTo>
                      <a:pt x="24451" y="23718"/>
                      <a:pt x="26083" y="22972"/>
                      <a:pt x="27343" y="22529"/>
                    </a:cubicBezTo>
                    <a:cubicBezTo>
                      <a:pt x="28603" y="22068"/>
                      <a:pt x="29082" y="21482"/>
                      <a:pt x="29242" y="20311"/>
                    </a:cubicBezTo>
                    <a:cubicBezTo>
                      <a:pt x="29419" y="19069"/>
                      <a:pt x="29809" y="17862"/>
                      <a:pt x="29898" y="16620"/>
                    </a:cubicBezTo>
                    <a:cubicBezTo>
                      <a:pt x="29987" y="15467"/>
                      <a:pt x="30005" y="14438"/>
                      <a:pt x="31087" y="13675"/>
                    </a:cubicBezTo>
                    <a:cubicBezTo>
                      <a:pt x="31442" y="13444"/>
                      <a:pt x="31531" y="12788"/>
                      <a:pt x="31655" y="12309"/>
                    </a:cubicBezTo>
                    <a:cubicBezTo>
                      <a:pt x="32276" y="10144"/>
                      <a:pt x="31868" y="9612"/>
                      <a:pt x="29490" y="9133"/>
                    </a:cubicBezTo>
                    <a:cubicBezTo>
                      <a:pt x="29100" y="9062"/>
                      <a:pt x="28816" y="8494"/>
                      <a:pt x="28266" y="7926"/>
                    </a:cubicBezTo>
                    <a:lnTo>
                      <a:pt x="24895" y="8778"/>
                    </a:lnTo>
                    <a:cubicBezTo>
                      <a:pt x="24522" y="7678"/>
                      <a:pt x="23315" y="7678"/>
                      <a:pt x="22215" y="7465"/>
                    </a:cubicBezTo>
                    <a:lnTo>
                      <a:pt x="21647" y="8157"/>
                    </a:lnTo>
                    <a:lnTo>
                      <a:pt x="18063" y="3597"/>
                    </a:lnTo>
                    <a:cubicBezTo>
                      <a:pt x="16840" y="3528"/>
                      <a:pt x="15905" y="3374"/>
                      <a:pt x="15067" y="3374"/>
                    </a:cubicBezTo>
                    <a:cubicBezTo>
                      <a:pt x="14823" y="3374"/>
                      <a:pt x="14587" y="3387"/>
                      <a:pt x="14355" y="3419"/>
                    </a:cubicBezTo>
                    <a:cubicBezTo>
                      <a:pt x="14295" y="3427"/>
                      <a:pt x="14238" y="3430"/>
                      <a:pt x="14183" y="3430"/>
                    </a:cubicBezTo>
                    <a:cubicBezTo>
                      <a:pt x="13092" y="3430"/>
                      <a:pt x="13035" y="1981"/>
                      <a:pt x="11835" y="1964"/>
                    </a:cubicBezTo>
                    <a:cubicBezTo>
                      <a:pt x="11108" y="1964"/>
                      <a:pt x="9901" y="1467"/>
                      <a:pt x="9582" y="438"/>
                    </a:cubicBezTo>
                    <a:cubicBezTo>
                      <a:pt x="8677" y="793"/>
                      <a:pt x="7914" y="1361"/>
                      <a:pt x="7133" y="1361"/>
                    </a:cubicBezTo>
                    <a:cubicBezTo>
                      <a:pt x="7119" y="1361"/>
                      <a:pt x="7105" y="1361"/>
                      <a:pt x="7091" y="1361"/>
                    </a:cubicBezTo>
                    <a:cubicBezTo>
                      <a:pt x="6288" y="1361"/>
                      <a:pt x="5470" y="877"/>
                      <a:pt x="4703" y="616"/>
                    </a:cubicBezTo>
                    <a:lnTo>
                      <a:pt x="4170" y="1184"/>
                    </a:lnTo>
                    <a:lnTo>
                      <a:pt x="3585" y="48"/>
                    </a:lnTo>
                    <a:cubicBezTo>
                      <a:pt x="3517" y="34"/>
                      <a:pt x="3429" y="1"/>
                      <a:pt x="33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9"/>
              <p:cNvSpPr/>
              <p:nvPr/>
            </p:nvSpPr>
            <p:spPr>
              <a:xfrm>
                <a:off x="6110513" y="3969114"/>
                <a:ext cx="33997" cy="13957"/>
              </a:xfrm>
              <a:custGeom>
                <a:avLst/>
                <a:gdLst/>
                <a:ahLst/>
                <a:cxnLst/>
                <a:rect l="l" t="t" r="r" b="b"/>
                <a:pathLst>
                  <a:path w="5892" h="2420" extrusionOk="0">
                    <a:moveTo>
                      <a:pt x="2076" y="1"/>
                    </a:moveTo>
                    <a:cubicBezTo>
                      <a:pt x="1454" y="1"/>
                      <a:pt x="791" y="230"/>
                      <a:pt x="0" y="592"/>
                    </a:cubicBezTo>
                    <a:cubicBezTo>
                      <a:pt x="564" y="957"/>
                      <a:pt x="1113" y="1415"/>
                      <a:pt x="1254" y="1415"/>
                    </a:cubicBezTo>
                    <a:cubicBezTo>
                      <a:pt x="1264" y="1415"/>
                      <a:pt x="1272" y="1412"/>
                      <a:pt x="1278" y="1408"/>
                    </a:cubicBezTo>
                    <a:cubicBezTo>
                      <a:pt x="1606" y="1108"/>
                      <a:pt x="1874" y="952"/>
                      <a:pt x="2167" y="952"/>
                    </a:cubicBezTo>
                    <a:cubicBezTo>
                      <a:pt x="2429" y="952"/>
                      <a:pt x="2710" y="1077"/>
                      <a:pt x="3070" y="1337"/>
                    </a:cubicBezTo>
                    <a:cubicBezTo>
                      <a:pt x="3815" y="1869"/>
                      <a:pt x="4773" y="2011"/>
                      <a:pt x="5838" y="2419"/>
                    </a:cubicBezTo>
                    <a:lnTo>
                      <a:pt x="5891" y="1071"/>
                    </a:lnTo>
                    <a:cubicBezTo>
                      <a:pt x="5040" y="893"/>
                      <a:pt x="4170" y="964"/>
                      <a:pt x="3656" y="574"/>
                    </a:cubicBezTo>
                    <a:cubicBezTo>
                      <a:pt x="3121" y="171"/>
                      <a:pt x="2614" y="1"/>
                      <a:pt x="20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9"/>
              <p:cNvSpPr/>
              <p:nvPr/>
            </p:nvSpPr>
            <p:spPr>
              <a:xfrm>
                <a:off x="6151865" y="3979381"/>
                <a:ext cx="35739" cy="11875"/>
              </a:xfrm>
              <a:custGeom>
                <a:avLst/>
                <a:gdLst/>
                <a:ahLst/>
                <a:cxnLst/>
                <a:rect l="l" t="t" r="r" b="b"/>
                <a:pathLst>
                  <a:path w="6194" h="2059" extrusionOk="0">
                    <a:moveTo>
                      <a:pt x="6193" y="0"/>
                    </a:moveTo>
                    <a:lnTo>
                      <a:pt x="6193" y="0"/>
                    </a:lnTo>
                    <a:cubicBezTo>
                      <a:pt x="4801" y="195"/>
                      <a:pt x="3970" y="433"/>
                      <a:pt x="3202" y="433"/>
                    </a:cubicBezTo>
                    <a:cubicBezTo>
                      <a:pt x="3128" y="433"/>
                      <a:pt x="3055" y="431"/>
                      <a:pt x="2982" y="426"/>
                    </a:cubicBezTo>
                    <a:cubicBezTo>
                      <a:pt x="2453" y="395"/>
                      <a:pt x="1944" y="74"/>
                      <a:pt x="1353" y="74"/>
                    </a:cubicBezTo>
                    <a:cubicBezTo>
                      <a:pt x="951" y="74"/>
                      <a:pt x="511" y="222"/>
                      <a:pt x="1" y="710"/>
                    </a:cubicBezTo>
                    <a:lnTo>
                      <a:pt x="1473" y="2059"/>
                    </a:lnTo>
                    <a:cubicBezTo>
                      <a:pt x="2432" y="409"/>
                      <a:pt x="4472" y="1526"/>
                      <a:pt x="61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9"/>
              <p:cNvSpPr/>
              <p:nvPr/>
            </p:nvSpPr>
            <p:spPr>
              <a:xfrm>
                <a:off x="6203762" y="3831292"/>
                <a:ext cx="19768" cy="12285"/>
              </a:xfrm>
              <a:custGeom>
                <a:avLst/>
                <a:gdLst/>
                <a:ahLst/>
                <a:cxnLst/>
                <a:rect l="l" t="t" r="r" b="b"/>
                <a:pathLst>
                  <a:path w="3426" h="2130" extrusionOk="0">
                    <a:moveTo>
                      <a:pt x="1473" y="1"/>
                    </a:moveTo>
                    <a:lnTo>
                      <a:pt x="1" y="1828"/>
                    </a:lnTo>
                    <a:lnTo>
                      <a:pt x="3372" y="2130"/>
                    </a:lnTo>
                    <a:cubicBezTo>
                      <a:pt x="3407" y="1917"/>
                      <a:pt x="3425" y="1704"/>
                      <a:pt x="3425" y="1509"/>
                    </a:cubicBezTo>
                    <a:cubicBezTo>
                      <a:pt x="3390" y="1172"/>
                      <a:pt x="3301" y="870"/>
                      <a:pt x="3248" y="586"/>
                    </a:cubicBezTo>
                    <a:lnTo>
                      <a:pt x="14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9" name="Google Shape;319;p29"/>
          <p:cNvSpPr/>
          <p:nvPr/>
        </p:nvSpPr>
        <p:spPr>
          <a:xfrm rot="9450118" flipH="1">
            <a:off x="1068684" y="2718342"/>
            <a:ext cx="578577" cy="589935"/>
          </a:xfrm>
          <a:custGeom>
            <a:avLst/>
            <a:gdLst/>
            <a:ahLst/>
            <a:cxnLst/>
            <a:rect l="l" t="t" r="r" b="b"/>
            <a:pathLst>
              <a:path w="33672" h="34333" extrusionOk="0">
                <a:moveTo>
                  <a:pt x="9568" y="1"/>
                </a:moveTo>
                <a:cubicBezTo>
                  <a:pt x="9273" y="1"/>
                  <a:pt x="8976" y="28"/>
                  <a:pt x="8684" y="83"/>
                </a:cubicBezTo>
                <a:cubicBezTo>
                  <a:pt x="8298" y="179"/>
                  <a:pt x="8105" y="565"/>
                  <a:pt x="8298" y="855"/>
                </a:cubicBezTo>
                <a:lnTo>
                  <a:pt x="16498" y="13397"/>
                </a:lnTo>
                <a:cubicBezTo>
                  <a:pt x="12832" y="15230"/>
                  <a:pt x="9262" y="17256"/>
                  <a:pt x="5789" y="19475"/>
                </a:cubicBezTo>
                <a:lnTo>
                  <a:pt x="2412" y="16870"/>
                </a:lnTo>
                <a:cubicBezTo>
                  <a:pt x="2111" y="16568"/>
                  <a:pt x="1734" y="16418"/>
                  <a:pt x="1353" y="16418"/>
                </a:cubicBezTo>
                <a:cubicBezTo>
                  <a:pt x="1124" y="16418"/>
                  <a:pt x="893" y="16472"/>
                  <a:pt x="676" y="16580"/>
                </a:cubicBezTo>
                <a:cubicBezTo>
                  <a:pt x="193" y="16773"/>
                  <a:pt x="1" y="17352"/>
                  <a:pt x="290" y="17835"/>
                </a:cubicBezTo>
                <a:lnTo>
                  <a:pt x="2991" y="21694"/>
                </a:lnTo>
                <a:cubicBezTo>
                  <a:pt x="2412" y="22369"/>
                  <a:pt x="2123" y="22851"/>
                  <a:pt x="2316" y="23334"/>
                </a:cubicBezTo>
                <a:cubicBezTo>
                  <a:pt x="2509" y="23720"/>
                  <a:pt x="3088" y="23913"/>
                  <a:pt x="4053" y="23913"/>
                </a:cubicBezTo>
                <a:lnTo>
                  <a:pt x="5017" y="28447"/>
                </a:lnTo>
                <a:cubicBezTo>
                  <a:pt x="5088" y="28871"/>
                  <a:pt x="5469" y="29140"/>
                  <a:pt x="5857" y="29140"/>
                </a:cubicBezTo>
                <a:cubicBezTo>
                  <a:pt x="5999" y="29140"/>
                  <a:pt x="6142" y="29104"/>
                  <a:pt x="6272" y="29026"/>
                </a:cubicBezTo>
                <a:cubicBezTo>
                  <a:pt x="6850" y="28833"/>
                  <a:pt x="7236" y="28254"/>
                  <a:pt x="7333" y="27579"/>
                </a:cubicBezTo>
                <a:lnTo>
                  <a:pt x="7526" y="23334"/>
                </a:lnTo>
                <a:cubicBezTo>
                  <a:pt x="11481" y="22273"/>
                  <a:pt x="15340" y="21018"/>
                  <a:pt x="19200" y="19475"/>
                </a:cubicBezTo>
                <a:lnTo>
                  <a:pt x="23059" y="33946"/>
                </a:lnTo>
                <a:cubicBezTo>
                  <a:pt x="23123" y="34204"/>
                  <a:pt x="23316" y="34332"/>
                  <a:pt x="23523" y="34332"/>
                </a:cubicBezTo>
                <a:cubicBezTo>
                  <a:pt x="23627" y="34332"/>
                  <a:pt x="23734" y="34300"/>
                  <a:pt x="23831" y="34236"/>
                </a:cubicBezTo>
                <a:cubicBezTo>
                  <a:pt x="25085" y="33271"/>
                  <a:pt x="25760" y="31727"/>
                  <a:pt x="25664" y="30087"/>
                </a:cubicBezTo>
                <a:lnTo>
                  <a:pt x="25471" y="27482"/>
                </a:lnTo>
                <a:lnTo>
                  <a:pt x="26435" y="27289"/>
                </a:lnTo>
                <a:cubicBezTo>
                  <a:pt x="27111" y="27097"/>
                  <a:pt x="27593" y="26421"/>
                  <a:pt x="27497" y="25746"/>
                </a:cubicBezTo>
                <a:lnTo>
                  <a:pt x="27304" y="24878"/>
                </a:lnTo>
                <a:cubicBezTo>
                  <a:pt x="27130" y="24184"/>
                  <a:pt x="26567" y="23802"/>
                  <a:pt x="25964" y="23802"/>
                </a:cubicBezTo>
                <a:cubicBezTo>
                  <a:pt x="25897" y="23802"/>
                  <a:pt x="25828" y="23807"/>
                  <a:pt x="25760" y="23816"/>
                </a:cubicBezTo>
                <a:lnTo>
                  <a:pt x="25278" y="23913"/>
                </a:lnTo>
                <a:lnTo>
                  <a:pt x="25278" y="23237"/>
                </a:lnTo>
                <a:lnTo>
                  <a:pt x="25760" y="23141"/>
                </a:lnTo>
                <a:cubicBezTo>
                  <a:pt x="26435" y="22948"/>
                  <a:pt x="26918" y="22273"/>
                  <a:pt x="26821" y="21597"/>
                </a:cubicBezTo>
                <a:lnTo>
                  <a:pt x="26628" y="20729"/>
                </a:lnTo>
                <a:cubicBezTo>
                  <a:pt x="26452" y="20112"/>
                  <a:pt x="25872" y="19655"/>
                  <a:pt x="25258" y="19655"/>
                </a:cubicBezTo>
                <a:cubicBezTo>
                  <a:pt x="25201" y="19655"/>
                  <a:pt x="25143" y="19659"/>
                  <a:pt x="25085" y="19668"/>
                </a:cubicBezTo>
                <a:lnTo>
                  <a:pt x="24892" y="17159"/>
                </a:lnTo>
                <a:lnTo>
                  <a:pt x="26339" y="16580"/>
                </a:lnTo>
                <a:cubicBezTo>
                  <a:pt x="33671" y="13493"/>
                  <a:pt x="32899" y="9730"/>
                  <a:pt x="32899" y="9730"/>
                </a:cubicBezTo>
                <a:cubicBezTo>
                  <a:pt x="32899" y="9730"/>
                  <a:pt x="31932" y="8440"/>
                  <a:pt x="29319" y="8440"/>
                </a:cubicBezTo>
                <a:cubicBezTo>
                  <a:pt x="27890" y="8440"/>
                  <a:pt x="25969" y="8826"/>
                  <a:pt x="23445" y="10020"/>
                </a:cubicBezTo>
                <a:lnTo>
                  <a:pt x="21997" y="10695"/>
                </a:lnTo>
                <a:lnTo>
                  <a:pt x="20261" y="8862"/>
                </a:lnTo>
                <a:cubicBezTo>
                  <a:pt x="20840" y="8476"/>
                  <a:pt x="20936" y="7608"/>
                  <a:pt x="20550" y="7029"/>
                </a:cubicBezTo>
                <a:lnTo>
                  <a:pt x="19971" y="6354"/>
                </a:lnTo>
                <a:cubicBezTo>
                  <a:pt x="19736" y="6000"/>
                  <a:pt x="19321" y="5791"/>
                  <a:pt x="18901" y="5791"/>
                </a:cubicBezTo>
                <a:cubicBezTo>
                  <a:pt x="18633" y="5791"/>
                  <a:pt x="18364" y="5876"/>
                  <a:pt x="18138" y="6064"/>
                </a:cubicBezTo>
                <a:lnTo>
                  <a:pt x="17752" y="6354"/>
                </a:lnTo>
                <a:lnTo>
                  <a:pt x="17270" y="5871"/>
                </a:lnTo>
                <a:lnTo>
                  <a:pt x="17656" y="5582"/>
                </a:lnTo>
                <a:cubicBezTo>
                  <a:pt x="18235" y="5100"/>
                  <a:pt x="18331" y="4328"/>
                  <a:pt x="17945" y="3749"/>
                </a:cubicBezTo>
                <a:lnTo>
                  <a:pt x="17367" y="2977"/>
                </a:lnTo>
                <a:cubicBezTo>
                  <a:pt x="17135" y="2630"/>
                  <a:pt x="16730" y="2456"/>
                  <a:pt x="16318" y="2456"/>
                </a:cubicBezTo>
                <a:cubicBezTo>
                  <a:pt x="16043" y="2456"/>
                  <a:pt x="15765" y="2533"/>
                  <a:pt x="15533" y="2688"/>
                </a:cubicBezTo>
                <a:lnTo>
                  <a:pt x="14762" y="3266"/>
                </a:lnTo>
                <a:lnTo>
                  <a:pt x="12929" y="1433"/>
                </a:lnTo>
                <a:cubicBezTo>
                  <a:pt x="12069" y="495"/>
                  <a:pt x="10829" y="1"/>
                  <a:pt x="9568" y="1"/>
                </a:cubicBezTo>
                <a:close/>
              </a:path>
            </a:pathLst>
          </a:custGeom>
          <a:solidFill>
            <a:srgbClr val="424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0000" y="445025"/>
            <a:ext cx="806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540000" y="1152475"/>
            <a:ext cx="80640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58" r:id="rId4"/>
    <p:sldLayoutId id="2147483660" r:id="rId5"/>
    <p:sldLayoutId id="2147483672" r:id="rId6"/>
    <p:sldLayoutId id="2147483673" r:id="rId7"/>
    <p:sldLayoutId id="2147483674" r:id="rId8"/>
    <p:sldLayoutId id="2147483675"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340">
          <p15:clr>
            <a:srgbClr val="EA4335"/>
          </p15:clr>
        </p15:guide>
        <p15:guide id="3" pos="542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ctrTitle"/>
          </p:nvPr>
        </p:nvSpPr>
        <p:spPr>
          <a:xfrm>
            <a:off x="1081699" y="1886013"/>
            <a:ext cx="698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Catch me </a:t>
            </a:r>
            <a:br>
              <a:rPr lang="he-IL" dirty="0"/>
            </a:br>
            <a:r>
              <a:rPr lang="en" dirty="0"/>
              <a:t>if you can</a:t>
            </a:r>
            <a:endParaRPr dirty="0"/>
          </a:p>
        </p:txBody>
      </p:sp>
      <p:sp>
        <p:nvSpPr>
          <p:cNvPr id="3" name="TextBox 2">
            <a:extLst>
              <a:ext uri="{FF2B5EF4-FFF2-40B4-BE49-F238E27FC236}">
                <a16:creationId xmlns:a16="http://schemas.microsoft.com/office/drawing/2014/main" id="{E5236440-DF91-9FEC-33E5-0424076E2A12}"/>
              </a:ext>
            </a:extLst>
          </p:cNvPr>
          <p:cNvSpPr txBox="1"/>
          <p:nvPr/>
        </p:nvSpPr>
        <p:spPr>
          <a:xfrm>
            <a:off x="2685535" y="4174525"/>
            <a:ext cx="3262184" cy="307777"/>
          </a:xfrm>
          <a:prstGeom prst="rect">
            <a:avLst/>
          </a:prstGeom>
          <a:noFill/>
        </p:spPr>
        <p:txBody>
          <a:bodyPr wrap="square" rtlCol="0">
            <a:spAutoFit/>
          </a:bodyPr>
          <a:lstStyle/>
          <a:p>
            <a:pPr algn="r"/>
            <a:r>
              <a:rPr lang="he-IL" dirty="0">
                <a:solidFill>
                  <a:schemeClr val="dk2"/>
                </a:solidFill>
                <a:latin typeface="Montserrat"/>
                <a:sym typeface="Montserrat"/>
              </a:rPr>
              <a:t>סתיו הרצוג, משה מנע ויואב הראל</a:t>
            </a:r>
            <a:endParaRPr lang="en-US" dirty="0">
              <a:solidFill>
                <a:schemeClr val="dk2"/>
              </a:solidFill>
              <a:latin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64"/>
          <p:cNvSpPr txBox="1">
            <a:spLocks noGrp="1"/>
          </p:cNvSpPr>
          <p:nvPr>
            <p:ph type="title"/>
          </p:nvPr>
        </p:nvSpPr>
        <p:spPr>
          <a:xfrm>
            <a:off x="844550" y="455806"/>
            <a:ext cx="545266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cs typeface="+mn-cs"/>
              </a:rPr>
              <a:t>אלגוריתמים עיקריים – שחקן מחשב</a:t>
            </a:r>
            <a:endParaRPr dirty="0">
              <a:cs typeface="+mn-cs"/>
            </a:endParaRPr>
          </a:p>
        </p:txBody>
      </p:sp>
      <p:sp>
        <p:nvSpPr>
          <p:cNvPr id="920" name="Google Shape;920;p64"/>
          <p:cNvSpPr txBox="1">
            <a:spLocks noGrp="1"/>
          </p:cNvSpPr>
          <p:nvPr>
            <p:ph type="subTitle" idx="3"/>
          </p:nvPr>
        </p:nvSpPr>
        <p:spPr>
          <a:xfrm>
            <a:off x="1492932" y="1028506"/>
            <a:ext cx="7651068" cy="3892744"/>
          </a:xfrm>
          <a:prstGeom prst="rect">
            <a:avLst/>
          </a:prstGeom>
        </p:spPr>
        <p:txBody>
          <a:bodyPr spcFirstLastPara="1" wrap="square" lIns="91425" tIns="91425" rIns="91425" bIns="91425" anchor="t" anchorCtr="0">
            <a:noAutofit/>
          </a:bodyPr>
          <a:lstStyle/>
          <a:p>
            <a:pPr marL="342900" marR="0" lvl="0" indent="-342900" algn="just" rtl="1">
              <a:lnSpc>
                <a:spcPct val="107000"/>
              </a:lnSpc>
              <a:spcBef>
                <a:spcPts val="0"/>
              </a:spcBef>
              <a:spcAft>
                <a:spcPts val="800"/>
              </a:spcAft>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Arial" panose="020B0604020202020204" pitchFamily="34" charset="0"/>
              </a:rPr>
              <a:t>פיתוח עצמי – אלגוריתם מחשב משחק בתור מרגל נגד שחקן:</a:t>
            </a:r>
          </a:p>
          <a:p>
            <a:pPr marL="0" marR="0" lvl="0" indent="0" algn="just" rtl="1">
              <a:lnSpc>
                <a:spcPct val="107000"/>
              </a:lnSpc>
              <a:spcBef>
                <a:spcPts val="0"/>
              </a:spcBef>
              <a:spcAft>
                <a:spcPts val="800"/>
              </a:spcAft>
              <a:buNone/>
            </a:pPr>
            <a:r>
              <a:rPr lang="he-IL" sz="1800" dirty="0">
                <a:effectLst/>
                <a:latin typeface="Calibri" panose="020F0502020204030204" pitchFamily="34" charset="0"/>
                <a:ea typeface="Calibri" panose="020F0502020204030204" pitchFamily="34" charset="0"/>
                <a:cs typeface="Arial" panose="020B0604020202020204" pitchFamily="34" charset="0"/>
              </a:rPr>
              <a:t>      	- נתן לכל קשת 2 משקלים:</a:t>
            </a:r>
          </a:p>
          <a:p>
            <a:pPr marL="0" marR="0" lvl="0" indent="0" algn="just" rtl="1">
              <a:lnSpc>
                <a:spcPct val="107000"/>
              </a:lnSpc>
              <a:spcBef>
                <a:spcPts val="0"/>
              </a:spcBef>
              <a:spcAft>
                <a:spcPts val="800"/>
              </a:spcAft>
              <a:buNone/>
            </a:pPr>
            <a:r>
              <a:rPr lang="he-IL" sz="1800" dirty="0">
                <a:latin typeface="Calibri" panose="020F0502020204030204" pitchFamily="34" charset="0"/>
                <a:ea typeface="Calibri" panose="020F0502020204030204" pitchFamily="34" charset="0"/>
                <a:cs typeface="Arial" panose="020B0604020202020204" pitchFamily="34" charset="0"/>
              </a:rPr>
              <a:t>	</a:t>
            </a:r>
            <a:r>
              <a:rPr lang="he-IL" sz="1800" dirty="0">
                <a:effectLst/>
                <a:latin typeface="Calibri" panose="020F0502020204030204" pitchFamily="34" charset="0"/>
                <a:ea typeface="Calibri" panose="020F0502020204030204" pitchFamily="34" charset="0"/>
                <a:cs typeface="Arial" panose="020B0604020202020204" pitchFamily="34" charset="0"/>
              </a:rPr>
              <a:t> 	 1. משקל זמן הטיסה</a:t>
            </a:r>
          </a:p>
          <a:p>
            <a:pPr marL="0" marR="0" lvl="0" indent="0" algn="just" rtl="1">
              <a:lnSpc>
                <a:spcPct val="107000"/>
              </a:lnSpc>
              <a:spcBef>
                <a:spcPts val="0"/>
              </a:spcBef>
              <a:buNone/>
            </a:pPr>
            <a:r>
              <a:rPr lang="he-IL" sz="1800" dirty="0">
                <a:latin typeface="Calibri" panose="020F0502020204030204" pitchFamily="34" charset="0"/>
                <a:ea typeface="Calibri" panose="020F0502020204030204" pitchFamily="34" charset="0"/>
                <a:cs typeface="Arial" panose="020B0604020202020204" pitchFamily="34" charset="0"/>
              </a:rPr>
              <a:t>		</a:t>
            </a:r>
            <a:r>
              <a:rPr lang="he-IL" sz="1800" dirty="0">
                <a:effectLst/>
                <a:latin typeface="Calibri" panose="020F0502020204030204" pitchFamily="34" charset="0"/>
                <a:ea typeface="Calibri" panose="020F0502020204030204" pitchFamily="34" charset="0"/>
                <a:cs typeface="Arial" panose="020B0604020202020204" pitchFamily="34" charset="0"/>
              </a:rPr>
              <a:t> 2. ציון - דרגת היציאה של הצומת ממנה היא יוצאת</a:t>
            </a:r>
          </a:p>
          <a:p>
            <a:pPr marL="0" marR="0" lvl="0" indent="0" algn="just" rtl="1">
              <a:lnSpc>
                <a:spcPct val="107000"/>
              </a:lnSpc>
              <a:spcBef>
                <a:spcPts val="0"/>
              </a:spcBef>
              <a:buNone/>
            </a:pPr>
            <a:r>
              <a:rPr lang="he-IL" sz="1800" dirty="0">
                <a:latin typeface="Calibri" panose="020F0502020204030204" pitchFamily="34" charset="0"/>
                <a:ea typeface="Calibri" panose="020F0502020204030204" pitchFamily="34" charset="0"/>
                <a:cs typeface="Arial" panose="020B0604020202020204" pitchFamily="34" charset="0"/>
              </a:rPr>
              <a:t>		 </a:t>
            </a:r>
            <a:r>
              <a:rPr lang="he-IL" sz="1200" dirty="0">
                <a:latin typeface="Calibri" panose="020F0502020204030204" pitchFamily="34" charset="0"/>
                <a:ea typeface="Calibri" panose="020F0502020204030204" pitchFamily="34" charset="0"/>
                <a:cs typeface="Arial" panose="020B0604020202020204" pitchFamily="34" charset="0"/>
              </a:rPr>
              <a:t>* ע"י רדוקציה נוסיף משקל נוסף לקשת על פי דרגת היציאה של הצומת</a:t>
            </a:r>
            <a:r>
              <a:rPr lang="he-IL" sz="1800" dirty="0">
                <a:latin typeface="Calibri" panose="020F0502020204030204" pitchFamily="34" charset="0"/>
                <a:ea typeface="Calibri" panose="020F0502020204030204" pitchFamily="34" charset="0"/>
                <a:cs typeface="Arial" panose="020B0604020202020204" pitchFamily="34" charset="0"/>
              </a:rPr>
              <a:t>	</a:t>
            </a: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just" rtl="1">
              <a:lnSpc>
                <a:spcPct val="107000"/>
              </a:lnSpc>
              <a:spcBef>
                <a:spcPts val="0"/>
              </a:spcBef>
              <a:spcAft>
                <a:spcPts val="800"/>
              </a:spcAft>
              <a:buNone/>
            </a:pPr>
            <a:r>
              <a:rPr lang="he-IL" sz="1800" dirty="0">
                <a:latin typeface="Calibri" panose="020F0502020204030204" pitchFamily="34" charset="0"/>
                <a:ea typeface="Calibri" panose="020F0502020204030204" pitchFamily="34" charset="0"/>
                <a:cs typeface="Arial" panose="020B0604020202020204" pitchFamily="34" charset="0"/>
              </a:rPr>
              <a:t>	-</a:t>
            </a:r>
            <a:r>
              <a:rPr lang="he-IL" sz="1800" dirty="0">
                <a:effectLst/>
                <a:latin typeface="Calibri" panose="020F0502020204030204" pitchFamily="34" charset="0"/>
                <a:ea typeface="Calibri" panose="020F0502020204030204" pitchFamily="34" charset="0"/>
                <a:cs typeface="Arial" panose="020B0604020202020204" pitchFamily="34" charset="0"/>
              </a:rPr>
              <a:t> בכל תור נחשב </a:t>
            </a:r>
            <a:r>
              <a:rPr lang="en-US" sz="1800" dirty="0">
                <a:effectLst/>
                <a:latin typeface="Calibri" panose="020F0502020204030204" pitchFamily="34" charset="0"/>
                <a:ea typeface="Calibri" panose="020F0502020204030204" pitchFamily="34" charset="0"/>
                <a:cs typeface="Arial" panose="020B0604020202020204" pitchFamily="34" charset="0"/>
              </a:rPr>
              <a:t>X</a:t>
            </a:r>
            <a:r>
              <a:rPr lang="he-IL" sz="1800" dirty="0">
                <a:effectLst/>
                <a:latin typeface="Calibri" panose="020F0502020204030204" pitchFamily="34" charset="0"/>
                <a:ea typeface="Calibri" panose="020F0502020204030204" pitchFamily="34" charset="0"/>
                <a:cs typeface="Arial" panose="020B0604020202020204" pitchFamily="34" charset="0"/>
              </a:rPr>
              <a:t> מסלולים קלים ביותר + ציונם (ע"י אלגוריתם דייקסטרא)</a:t>
            </a:r>
          </a:p>
          <a:p>
            <a:pPr marL="0" marR="0" lvl="0" indent="0" algn="just" rtl="1">
              <a:lnSpc>
                <a:spcPct val="107000"/>
              </a:lnSpc>
              <a:spcBef>
                <a:spcPts val="0"/>
              </a:spcBef>
              <a:spcAft>
                <a:spcPts val="800"/>
              </a:spcAft>
              <a:buNone/>
            </a:pPr>
            <a:r>
              <a:rPr lang="he-IL" sz="1800" dirty="0">
                <a:latin typeface="Calibri" panose="020F0502020204030204" pitchFamily="34" charset="0"/>
                <a:ea typeface="Calibri" panose="020F0502020204030204" pitchFamily="34" charset="0"/>
                <a:cs typeface="Arial" panose="020B0604020202020204" pitchFamily="34" charset="0"/>
              </a:rPr>
              <a:t>	- נעבור על הציון המשוכלל וכך נקבל המלצה ראשונה לצומת הבאה של 	המרגל.</a:t>
            </a:r>
          </a:p>
          <a:p>
            <a:pPr marL="0" marR="0" lvl="0" indent="0" algn="just" rtl="1">
              <a:spcBef>
                <a:spcPts val="0"/>
              </a:spcBef>
              <a:buNone/>
            </a:pPr>
            <a:r>
              <a:rPr lang="he-IL" sz="1800" dirty="0">
                <a:effectLst/>
                <a:latin typeface="Calibri" panose="020F0502020204030204" pitchFamily="34" charset="0"/>
                <a:ea typeface="Calibri" panose="020F0502020204030204" pitchFamily="34" charset="0"/>
                <a:cs typeface="Arial" panose="020B0604020202020204" pitchFamily="34" charset="0"/>
              </a:rPr>
              <a:t>	- נבדוק האם הצומת המומלצת בטוחה מפני סוכנים (האם סוכן יכול להגיע 	באותו הזמן של המרגל),אם אינה בטוחה אז נפסול את הצומת </a:t>
            </a:r>
          </a:p>
          <a:p>
            <a:pPr marL="0" marR="0" lvl="0" indent="0" algn="just" rtl="1">
              <a:spcBef>
                <a:spcPts val="0"/>
              </a:spcBef>
              <a:buNone/>
            </a:pPr>
            <a:r>
              <a:rPr lang="he-IL" sz="1800" dirty="0">
                <a:latin typeface="Calibri" panose="020F0502020204030204" pitchFamily="34" charset="0"/>
                <a:ea typeface="Calibri" panose="020F0502020204030204" pitchFamily="34" charset="0"/>
                <a:cs typeface="Arial" panose="020B0604020202020204" pitchFamily="34" charset="0"/>
              </a:rPr>
              <a:t>	</a:t>
            </a:r>
            <a:r>
              <a:rPr lang="he-IL" sz="1800" dirty="0">
                <a:effectLst/>
                <a:latin typeface="Calibri" panose="020F0502020204030204" pitchFamily="34" charset="0"/>
                <a:ea typeface="Calibri" panose="020F0502020204030204" pitchFamily="34" charset="0"/>
                <a:cs typeface="Arial" panose="020B0604020202020204" pitchFamily="34" charset="0"/>
              </a:rPr>
              <a:t>ונבדוק </a:t>
            </a:r>
            <a:r>
              <a:rPr lang="he-IL" sz="1800" dirty="0">
                <a:latin typeface="Calibri" panose="020F0502020204030204" pitchFamily="34" charset="0"/>
                <a:ea typeface="Calibri" panose="020F0502020204030204" pitchFamily="34" charset="0"/>
                <a:cs typeface="Arial" panose="020B0604020202020204" pitchFamily="34" charset="0"/>
              </a:rPr>
              <a:t>את ה</a:t>
            </a:r>
            <a:r>
              <a:rPr lang="he-IL" sz="1800" dirty="0">
                <a:effectLst/>
                <a:latin typeface="Calibri" panose="020F0502020204030204" pitchFamily="34" charset="0"/>
                <a:ea typeface="Calibri" panose="020F0502020204030204" pitchFamily="34" charset="0"/>
                <a:cs typeface="Arial" panose="020B0604020202020204" pitchFamily="34" charset="0"/>
              </a:rPr>
              <a:t>המלצה הבאה בתור.</a:t>
            </a:r>
          </a:p>
        </p:txBody>
      </p:sp>
    </p:spTree>
    <p:extLst>
      <p:ext uri="{BB962C8B-B14F-4D97-AF65-F5344CB8AC3E}">
        <p14:creationId xmlns:p14="http://schemas.microsoft.com/office/powerpoint/2010/main" val="1595670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64"/>
          <p:cNvSpPr txBox="1">
            <a:spLocks noGrp="1"/>
          </p:cNvSpPr>
          <p:nvPr>
            <p:ph type="title"/>
          </p:nvPr>
        </p:nvSpPr>
        <p:spPr>
          <a:xfrm>
            <a:off x="2961084" y="392306"/>
            <a:ext cx="322183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cs typeface="+mn-cs"/>
              </a:rPr>
              <a:t>טיסות  </a:t>
            </a:r>
            <a:r>
              <a:rPr lang="en-US" dirty="0">
                <a:cs typeface="+mn-cs"/>
              </a:rPr>
              <a:t>API</a:t>
            </a:r>
            <a:endParaRPr dirty="0">
              <a:cs typeface="+mn-cs"/>
            </a:endParaRPr>
          </a:p>
        </p:txBody>
      </p:sp>
      <p:sp>
        <p:nvSpPr>
          <p:cNvPr id="920" name="Google Shape;920;p64"/>
          <p:cNvSpPr txBox="1">
            <a:spLocks noGrp="1"/>
          </p:cNvSpPr>
          <p:nvPr>
            <p:ph type="subTitle" idx="3"/>
          </p:nvPr>
        </p:nvSpPr>
        <p:spPr>
          <a:xfrm>
            <a:off x="1050132" y="1538619"/>
            <a:ext cx="7651068" cy="2347582"/>
          </a:xfrm>
          <a:prstGeom prst="rect">
            <a:avLst/>
          </a:prstGeom>
        </p:spPr>
        <p:txBody>
          <a:bodyPr spcFirstLastPara="1" wrap="square" lIns="91425" tIns="91425" rIns="91425" bIns="91425" anchor="t" anchorCtr="0">
            <a:noAutofit/>
          </a:bodyPr>
          <a:lstStyle/>
          <a:p>
            <a:pPr marL="0" marR="0" lvl="0" indent="0" algn="just" rtl="1">
              <a:lnSpc>
                <a:spcPct val="107000"/>
              </a:lnSpc>
              <a:spcBef>
                <a:spcPts val="0"/>
              </a:spcBef>
              <a:spcAft>
                <a:spcPts val="800"/>
              </a:spcAft>
              <a:buNone/>
            </a:pPr>
            <a:r>
              <a:rPr lang="he-IL" sz="1800" dirty="0">
                <a:latin typeface="Calibri" panose="020F0502020204030204" pitchFamily="34" charset="0"/>
                <a:ea typeface="Calibri" panose="020F0502020204030204" pitchFamily="34" charset="0"/>
                <a:cs typeface="Arial" panose="020B0604020202020204" pitchFamily="34" charset="0"/>
              </a:rPr>
              <a:t>מה- </a:t>
            </a:r>
            <a:r>
              <a:rPr lang="en-US" sz="1800" dirty="0">
                <a:latin typeface="Calibri" panose="020F0502020204030204" pitchFamily="34" charset="0"/>
                <a:ea typeface="Calibri" panose="020F0502020204030204" pitchFamily="34" charset="0"/>
                <a:cs typeface="Arial" panose="020B0604020202020204" pitchFamily="34" charset="0"/>
              </a:rPr>
              <a:t>API</a:t>
            </a:r>
            <a:r>
              <a:rPr lang="he-IL" sz="1800" dirty="0">
                <a:latin typeface="Calibri" panose="020F0502020204030204" pitchFamily="34" charset="0"/>
                <a:ea typeface="Calibri" panose="020F0502020204030204" pitchFamily="34" charset="0"/>
                <a:cs typeface="Arial" panose="020B0604020202020204" pitchFamily="34" charset="0"/>
              </a:rPr>
              <a:t> אנו מקבלים את הנתונים הבאים:</a:t>
            </a:r>
          </a:p>
          <a:p>
            <a:pPr marL="285750" marR="0" indent="-285750" algn="just" rtl="1">
              <a:lnSpc>
                <a:spcPct val="107000"/>
              </a:lnSpc>
              <a:spcAft>
                <a:spcPts val="800"/>
              </a:spcAft>
            </a:pPr>
            <a:r>
              <a:rPr lang="he-IL" sz="1800" dirty="0">
                <a:latin typeface="Calibri" panose="020F0502020204030204" pitchFamily="34" charset="0"/>
                <a:ea typeface="Calibri" panose="020F0502020204030204" pitchFamily="34" charset="0"/>
                <a:cs typeface="Arial" panose="020B0604020202020204" pitchFamily="34" charset="0"/>
              </a:rPr>
              <a:t>שדות תעופה: קוד שדה התעופה, שם העיר, וקורדאינטות</a:t>
            </a:r>
          </a:p>
          <a:p>
            <a:pPr marL="285750" marR="0" indent="-285750" algn="just" rtl="1">
              <a:lnSpc>
                <a:spcPct val="107000"/>
              </a:lnSpc>
              <a:spcAft>
                <a:spcPts val="800"/>
              </a:spcAft>
            </a:pPr>
            <a:r>
              <a:rPr lang="he-IL" sz="1800" dirty="0">
                <a:latin typeface="Calibri" panose="020F0502020204030204" pitchFamily="34" charset="0"/>
                <a:ea typeface="Calibri" panose="020F0502020204030204" pitchFamily="34" charset="0"/>
                <a:cs typeface="Arial" panose="020B0604020202020204" pitchFamily="34" charset="0"/>
              </a:rPr>
              <a:t>טיסות: מוצא ויעד, זמן המראה וזמן נחיתה</a:t>
            </a:r>
          </a:p>
          <a:p>
            <a:pPr marL="285750" marR="0" indent="-285750" algn="just" rtl="1">
              <a:lnSpc>
                <a:spcPct val="107000"/>
              </a:lnSpc>
              <a:spcAft>
                <a:spcPts val="800"/>
              </a:spcAft>
            </a:pPr>
            <a:endParaRPr lang="he-IL" sz="1800" dirty="0">
              <a:latin typeface="Calibri" panose="020F0502020204030204" pitchFamily="34" charset="0"/>
              <a:ea typeface="Calibri" panose="020F0502020204030204" pitchFamily="34" charset="0"/>
              <a:cs typeface="Arial" panose="020B0604020202020204" pitchFamily="34" charset="0"/>
            </a:endParaRPr>
          </a:p>
          <a:p>
            <a:pPr marL="285750" marR="0" indent="-285750" algn="just" rtl="1">
              <a:lnSpc>
                <a:spcPct val="107000"/>
              </a:lnSpc>
              <a:spcAft>
                <a:spcPts val="800"/>
              </a:spcAft>
            </a:pPr>
            <a:endParaRPr lang="he-IL" sz="18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800"/>
              </a:spcAft>
              <a:buFont typeface="Symbol" panose="05050102010706020507" pitchFamily="18" charset="2"/>
              <a:buChar char=""/>
            </a:pPr>
            <a:endParaRPr lang="he-IL"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20D6C3B6-4A35-F231-3351-84BE16C7C1A2}"/>
              </a:ext>
            </a:extLst>
          </p:cNvPr>
          <p:cNvPicPr>
            <a:picLocks noChangeAspect="1"/>
          </p:cNvPicPr>
          <p:nvPr/>
        </p:nvPicPr>
        <p:blipFill>
          <a:blip r:embed="rId3"/>
          <a:stretch>
            <a:fillRect/>
          </a:stretch>
        </p:blipFill>
        <p:spPr>
          <a:xfrm>
            <a:off x="180281" y="1170983"/>
            <a:ext cx="2780803" cy="3742583"/>
          </a:xfrm>
          <a:prstGeom prst="rect">
            <a:avLst/>
          </a:prstGeom>
        </p:spPr>
      </p:pic>
    </p:spTree>
    <p:extLst>
      <p:ext uri="{BB962C8B-B14F-4D97-AF65-F5344CB8AC3E}">
        <p14:creationId xmlns:p14="http://schemas.microsoft.com/office/powerpoint/2010/main" val="1989684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6"/>
          <p:cNvSpPr/>
          <p:nvPr/>
        </p:nvSpPr>
        <p:spPr>
          <a:xfrm>
            <a:off x="-752246" y="-1581944"/>
            <a:ext cx="11066900" cy="3570425"/>
          </a:xfrm>
          <a:custGeom>
            <a:avLst/>
            <a:gdLst/>
            <a:ahLst/>
            <a:cxnLst/>
            <a:rect l="l" t="t" r="r" b="b"/>
            <a:pathLst>
              <a:path w="442676" h="142817" extrusionOk="0">
                <a:moveTo>
                  <a:pt x="1896" y="65564"/>
                </a:moveTo>
                <a:cubicBezTo>
                  <a:pt x="-12201" y="89186"/>
                  <a:pt x="59935" y="134779"/>
                  <a:pt x="104004" y="141764"/>
                </a:cubicBezTo>
                <a:cubicBezTo>
                  <a:pt x="148073" y="148749"/>
                  <a:pt x="224654" y="111411"/>
                  <a:pt x="266310" y="107474"/>
                </a:cubicBezTo>
                <a:cubicBezTo>
                  <a:pt x="307966" y="103537"/>
                  <a:pt x="325492" y="125381"/>
                  <a:pt x="353940" y="118142"/>
                </a:cubicBezTo>
                <a:cubicBezTo>
                  <a:pt x="382388" y="110903"/>
                  <a:pt x="464557" y="83725"/>
                  <a:pt x="436998" y="64040"/>
                </a:cubicBezTo>
                <a:cubicBezTo>
                  <a:pt x="409439" y="44355"/>
                  <a:pt x="261103" y="-222"/>
                  <a:pt x="188586" y="32"/>
                </a:cubicBezTo>
                <a:cubicBezTo>
                  <a:pt x="116069" y="286"/>
                  <a:pt x="15993" y="41942"/>
                  <a:pt x="1896" y="65564"/>
                </a:cubicBezTo>
                <a:close/>
              </a:path>
            </a:pathLst>
          </a:custGeom>
          <a:noFill/>
          <a:ln w="19050" cap="flat" cmpd="sng">
            <a:solidFill>
              <a:schemeClr val="dk2"/>
            </a:solidFill>
            <a:prstDash val="lgDash"/>
            <a:round/>
            <a:headEnd type="none" w="med" len="med"/>
            <a:tailEnd type="none" w="med" len="med"/>
          </a:ln>
        </p:spPr>
      </p:sp>
      <p:sp>
        <p:nvSpPr>
          <p:cNvPr id="369" name="Google Shape;369;p36"/>
          <p:cNvSpPr/>
          <p:nvPr/>
        </p:nvSpPr>
        <p:spPr>
          <a:xfrm rot="3242653">
            <a:off x="322078" y="1252047"/>
            <a:ext cx="435838" cy="444394"/>
          </a:xfrm>
          <a:custGeom>
            <a:avLst/>
            <a:gdLst/>
            <a:ahLst/>
            <a:cxnLst/>
            <a:rect l="l" t="t" r="r" b="b"/>
            <a:pathLst>
              <a:path w="33672" h="34333" extrusionOk="0">
                <a:moveTo>
                  <a:pt x="9568" y="1"/>
                </a:moveTo>
                <a:cubicBezTo>
                  <a:pt x="9273" y="1"/>
                  <a:pt x="8976" y="28"/>
                  <a:pt x="8684" y="83"/>
                </a:cubicBezTo>
                <a:cubicBezTo>
                  <a:pt x="8298" y="179"/>
                  <a:pt x="8105" y="565"/>
                  <a:pt x="8298" y="855"/>
                </a:cubicBezTo>
                <a:lnTo>
                  <a:pt x="16498" y="13397"/>
                </a:lnTo>
                <a:cubicBezTo>
                  <a:pt x="12832" y="15230"/>
                  <a:pt x="9262" y="17256"/>
                  <a:pt x="5789" y="19475"/>
                </a:cubicBezTo>
                <a:lnTo>
                  <a:pt x="2412" y="16870"/>
                </a:lnTo>
                <a:cubicBezTo>
                  <a:pt x="2111" y="16568"/>
                  <a:pt x="1734" y="16418"/>
                  <a:pt x="1353" y="16418"/>
                </a:cubicBezTo>
                <a:cubicBezTo>
                  <a:pt x="1124" y="16418"/>
                  <a:pt x="893" y="16472"/>
                  <a:pt x="676" y="16580"/>
                </a:cubicBezTo>
                <a:cubicBezTo>
                  <a:pt x="193" y="16773"/>
                  <a:pt x="1" y="17352"/>
                  <a:pt x="290" y="17835"/>
                </a:cubicBezTo>
                <a:lnTo>
                  <a:pt x="2991" y="21694"/>
                </a:lnTo>
                <a:cubicBezTo>
                  <a:pt x="2412" y="22369"/>
                  <a:pt x="2123" y="22851"/>
                  <a:pt x="2316" y="23334"/>
                </a:cubicBezTo>
                <a:cubicBezTo>
                  <a:pt x="2509" y="23720"/>
                  <a:pt x="3088" y="23913"/>
                  <a:pt x="4053" y="23913"/>
                </a:cubicBezTo>
                <a:lnTo>
                  <a:pt x="5017" y="28447"/>
                </a:lnTo>
                <a:cubicBezTo>
                  <a:pt x="5088" y="28871"/>
                  <a:pt x="5469" y="29140"/>
                  <a:pt x="5857" y="29140"/>
                </a:cubicBezTo>
                <a:cubicBezTo>
                  <a:pt x="5999" y="29140"/>
                  <a:pt x="6142" y="29104"/>
                  <a:pt x="6272" y="29026"/>
                </a:cubicBezTo>
                <a:cubicBezTo>
                  <a:pt x="6850" y="28833"/>
                  <a:pt x="7236" y="28254"/>
                  <a:pt x="7333" y="27579"/>
                </a:cubicBezTo>
                <a:lnTo>
                  <a:pt x="7526" y="23334"/>
                </a:lnTo>
                <a:cubicBezTo>
                  <a:pt x="11481" y="22273"/>
                  <a:pt x="15340" y="21018"/>
                  <a:pt x="19200" y="19475"/>
                </a:cubicBezTo>
                <a:lnTo>
                  <a:pt x="23059" y="33946"/>
                </a:lnTo>
                <a:cubicBezTo>
                  <a:pt x="23123" y="34204"/>
                  <a:pt x="23316" y="34332"/>
                  <a:pt x="23523" y="34332"/>
                </a:cubicBezTo>
                <a:cubicBezTo>
                  <a:pt x="23627" y="34332"/>
                  <a:pt x="23734" y="34300"/>
                  <a:pt x="23831" y="34236"/>
                </a:cubicBezTo>
                <a:cubicBezTo>
                  <a:pt x="25085" y="33271"/>
                  <a:pt x="25760" y="31727"/>
                  <a:pt x="25664" y="30087"/>
                </a:cubicBezTo>
                <a:lnTo>
                  <a:pt x="25471" y="27482"/>
                </a:lnTo>
                <a:lnTo>
                  <a:pt x="26435" y="27289"/>
                </a:lnTo>
                <a:cubicBezTo>
                  <a:pt x="27111" y="27097"/>
                  <a:pt x="27593" y="26421"/>
                  <a:pt x="27497" y="25746"/>
                </a:cubicBezTo>
                <a:lnTo>
                  <a:pt x="27304" y="24878"/>
                </a:lnTo>
                <a:cubicBezTo>
                  <a:pt x="27130" y="24184"/>
                  <a:pt x="26567" y="23802"/>
                  <a:pt x="25964" y="23802"/>
                </a:cubicBezTo>
                <a:cubicBezTo>
                  <a:pt x="25897" y="23802"/>
                  <a:pt x="25828" y="23807"/>
                  <a:pt x="25760" y="23816"/>
                </a:cubicBezTo>
                <a:lnTo>
                  <a:pt x="25278" y="23913"/>
                </a:lnTo>
                <a:lnTo>
                  <a:pt x="25278" y="23237"/>
                </a:lnTo>
                <a:lnTo>
                  <a:pt x="25760" y="23141"/>
                </a:lnTo>
                <a:cubicBezTo>
                  <a:pt x="26435" y="22948"/>
                  <a:pt x="26918" y="22273"/>
                  <a:pt x="26821" y="21597"/>
                </a:cubicBezTo>
                <a:lnTo>
                  <a:pt x="26628" y="20729"/>
                </a:lnTo>
                <a:cubicBezTo>
                  <a:pt x="26452" y="20112"/>
                  <a:pt x="25872" y="19655"/>
                  <a:pt x="25258" y="19655"/>
                </a:cubicBezTo>
                <a:cubicBezTo>
                  <a:pt x="25201" y="19655"/>
                  <a:pt x="25143" y="19659"/>
                  <a:pt x="25085" y="19668"/>
                </a:cubicBezTo>
                <a:lnTo>
                  <a:pt x="24892" y="17159"/>
                </a:lnTo>
                <a:lnTo>
                  <a:pt x="26339" y="16580"/>
                </a:lnTo>
                <a:cubicBezTo>
                  <a:pt x="33671" y="13493"/>
                  <a:pt x="32899" y="9730"/>
                  <a:pt x="32899" y="9730"/>
                </a:cubicBezTo>
                <a:cubicBezTo>
                  <a:pt x="32899" y="9730"/>
                  <a:pt x="31932" y="8440"/>
                  <a:pt x="29319" y="8440"/>
                </a:cubicBezTo>
                <a:cubicBezTo>
                  <a:pt x="27890" y="8440"/>
                  <a:pt x="25969" y="8826"/>
                  <a:pt x="23445" y="10020"/>
                </a:cubicBezTo>
                <a:lnTo>
                  <a:pt x="21997" y="10695"/>
                </a:lnTo>
                <a:lnTo>
                  <a:pt x="20261" y="8862"/>
                </a:lnTo>
                <a:cubicBezTo>
                  <a:pt x="20840" y="8476"/>
                  <a:pt x="20936" y="7608"/>
                  <a:pt x="20550" y="7029"/>
                </a:cubicBezTo>
                <a:lnTo>
                  <a:pt x="19971" y="6354"/>
                </a:lnTo>
                <a:cubicBezTo>
                  <a:pt x="19736" y="6000"/>
                  <a:pt x="19321" y="5791"/>
                  <a:pt x="18901" y="5791"/>
                </a:cubicBezTo>
                <a:cubicBezTo>
                  <a:pt x="18633" y="5791"/>
                  <a:pt x="18364" y="5876"/>
                  <a:pt x="18138" y="6064"/>
                </a:cubicBezTo>
                <a:lnTo>
                  <a:pt x="17752" y="6354"/>
                </a:lnTo>
                <a:lnTo>
                  <a:pt x="17270" y="5871"/>
                </a:lnTo>
                <a:lnTo>
                  <a:pt x="17656" y="5582"/>
                </a:lnTo>
                <a:cubicBezTo>
                  <a:pt x="18235" y="5100"/>
                  <a:pt x="18331" y="4328"/>
                  <a:pt x="17945" y="3749"/>
                </a:cubicBezTo>
                <a:lnTo>
                  <a:pt x="17367" y="2977"/>
                </a:lnTo>
                <a:cubicBezTo>
                  <a:pt x="17135" y="2630"/>
                  <a:pt x="16730" y="2456"/>
                  <a:pt x="16318" y="2456"/>
                </a:cubicBezTo>
                <a:cubicBezTo>
                  <a:pt x="16043" y="2456"/>
                  <a:pt x="15765" y="2533"/>
                  <a:pt x="15533" y="2688"/>
                </a:cubicBezTo>
                <a:lnTo>
                  <a:pt x="14762" y="3266"/>
                </a:lnTo>
                <a:lnTo>
                  <a:pt x="12929" y="1433"/>
                </a:lnTo>
                <a:cubicBezTo>
                  <a:pt x="12069" y="495"/>
                  <a:pt x="10829" y="1"/>
                  <a:pt x="9568" y="1"/>
                </a:cubicBezTo>
                <a:close/>
              </a:path>
            </a:pathLst>
          </a:custGeom>
          <a:solidFill>
            <a:srgbClr val="424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Rectangle: Rounded Corners 5">
            <a:extLst>
              <a:ext uri="{FF2B5EF4-FFF2-40B4-BE49-F238E27FC236}">
                <a16:creationId xmlns:a16="http://schemas.microsoft.com/office/drawing/2014/main" id="{57ABBEF4-7DFC-DACE-1DD9-A93AA30E464C}"/>
              </a:ext>
            </a:extLst>
          </p:cNvPr>
          <p:cNvSpPr/>
          <p:nvPr/>
        </p:nvSpPr>
        <p:spPr>
          <a:xfrm>
            <a:off x="1681163" y="1221581"/>
            <a:ext cx="5622131" cy="135016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3600" dirty="0"/>
              <a:t>שימו חגורות, נתראה באוויר</a:t>
            </a:r>
            <a:endParaRPr 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5"/>
          <p:cNvSpPr/>
          <p:nvPr/>
        </p:nvSpPr>
        <p:spPr>
          <a:xfrm>
            <a:off x="351616" y="351914"/>
            <a:ext cx="1824025" cy="3299379"/>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5"/>
          <p:cNvSpPr/>
          <p:nvPr/>
        </p:nvSpPr>
        <p:spPr>
          <a:xfrm>
            <a:off x="-119844" y="-233142"/>
            <a:ext cx="10042375" cy="5592925"/>
          </a:xfrm>
          <a:custGeom>
            <a:avLst/>
            <a:gdLst/>
            <a:ahLst/>
            <a:cxnLst/>
            <a:rect l="l" t="t" r="r" b="b"/>
            <a:pathLst>
              <a:path w="401695" h="223717" extrusionOk="0">
                <a:moveTo>
                  <a:pt x="37978" y="217721"/>
                </a:moveTo>
                <a:cubicBezTo>
                  <a:pt x="-21576" y="207014"/>
                  <a:pt x="3820" y="173034"/>
                  <a:pt x="15678" y="154539"/>
                </a:cubicBezTo>
                <a:cubicBezTo>
                  <a:pt x="27536" y="136045"/>
                  <a:pt x="94612" y="125514"/>
                  <a:pt x="109124" y="106754"/>
                </a:cubicBezTo>
                <a:cubicBezTo>
                  <a:pt x="123637" y="87994"/>
                  <a:pt x="79701" y="54102"/>
                  <a:pt x="102753" y="41979"/>
                </a:cubicBezTo>
                <a:cubicBezTo>
                  <a:pt x="125805" y="29856"/>
                  <a:pt x="207569" y="40032"/>
                  <a:pt x="247434" y="34015"/>
                </a:cubicBezTo>
                <a:cubicBezTo>
                  <a:pt x="287299" y="27998"/>
                  <a:pt x="319023" y="10034"/>
                  <a:pt x="341942" y="5875"/>
                </a:cubicBezTo>
                <a:cubicBezTo>
                  <a:pt x="364861" y="1716"/>
                  <a:pt x="374993" y="-6292"/>
                  <a:pt x="384948" y="9061"/>
                </a:cubicBezTo>
                <a:cubicBezTo>
                  <a:pt x="394903" y="24414"/>
                  <a:pt x="401496" y="66491"/>
                  <a:pt x="401673" y="97993"/>
                </a:cubicBezTo>
                <a:cubicBezTo>
                  <a:pt x="401850" y="129496"/>
                  <a:pt x="390789" y="177944"/>
                  <a:pt x="386010" y="198076"/>
                </a:cubicBezTo>
                <a:cubicBezTo>
                  <a:pt x="381232" y="218208"/>
                  <a:pt x="431007" y="215509"/>
                  <a:pt x="373002" y="218783"/>
                </a:cubicBezTo>
                <a:cubicBezTo>
                  <a:pt x="314997" y="222057"/>
                  <a:pt x="97532" y="228428"/>
                  <a:pt x="37978" y="217721"/>
                </a:cubicBezTo>
                <a:close/>
              </a:path>
            </a:pathLst>
          </a:custGeom>
          <a:noFill/>
          <a:ln w="28575" cap="flat" cmpd="sng">
            <a:solidFill>
              <a:schemeClr val="dk2"/>
            </a:solidFill>
            <a:prstDash val="lgDash"/>
            <a:round/>
            <a:headEnd type="none" w="med" len="med"/>
            <a:tailEnd type="none" w="med" len="med"/>
          </a:ln>
        </p:spPr>
      </p:sp>
      <p:sp>
        <p:nvSpPr>
          <p:cNvPr id="359" name="Google Shape;359;p35"/>
          <p:cNvSpPr txBox="1">
            <a:spLocks noGrp="1"/>
          </p:cNvSpPr>
          <p:nvPr>
            <p:ph type="title"/>
          </p:nvPr>
        </p:nvSpPr>
        <p:spPr>
          <a:xfrm>
            <a:off x="4144388" y="1648301"/>
            <a:ext cx="43536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he-IL" dirty="0">
                <a:cs typeface="+mn-cs"/>
              </a:rPr>
              <a:t>תיאור המשחק</a:t>
            </a:r>
            <a:endParaRPr dirty="0">
              <a:cs typeface="+mn-cs"/>
            </a:endParaRPr>
          </a:p>
        </p:txBody>
      </p:sp>
      <p:sp>
        <p:nvSpPr>
          <p:cNvPr id="360" name="Google Shape;360;p35"/>
          <p:cNvSpPr txBox="1">
            <a:spLocks noGrp="1"/>
          </p:cNvSpPr>
          <p:nvPr>
            <p:ph type="subTitle" idx="1"/>
          </p:nvPr>
        </p:nvSpPr>
        <p:spPr>
          <a:xfrm>
            <a:off x="1718847" y="2769446"/>
            <a:ext cx="7062951" cy="1396059"/>
          </a:xfrm>
          <a:prstGeom prst="rect">
            <a:avLst/>
          </a:prstGeom>
        </p:spPr>
        <p:txBody>
          <a:bodyPr spcFirstLastPara="1" wrap="square" lIns="91425" tIns="91425" rIns="91425" bIns="91425" anchor="t" anchorCtr="0">
            <a:noAutofit/>
          </a:bodyPr>
          <a:lstStyle/>
          <a:p>
            <a:pPr marL="0" marR="0" algn="just" rtl="1">
              <a:lnSpc>
                <a:spcPct val="107000"/>
              </a:lnSpc>
              <a:spcBef>
                <a:spcPts val="0"/>
              </a:spcBef>
              <a:spcAft>
                <a:spcPts val="800"/>
              </a:spcAft>
            </a:pPr>
            <a:r>
              <a:rPr lang="he-IL" dirty="0">
                <a:latin typeface="+mj-lt"/>
                <a:ea typeface="Calibri" panose="020F0502020204030204" pitchFamily="34" charset="0"/>
                <a:cs typeface="Arial" panose="020B0604020202020204" pitchFamily="34" charset="0"/>
                <a:sym typeface="Arial"/>
              </a:rPr>
              <a:t>הפרוייקט שלנו הוא משחק </a:t>
            </a:r>
            <a:r>
              <a:rPr lang="en-US" dirty="0">
                <a:latin typeface="+mj-lt"/>
                <a:ea typeface="Calibri" panose="020F0502020204030204" pitchFamily="34" charset="0"/>
                <a:cs typeface="Arial" panose="020B0604020202020204" pitchFamily="34" charset="0"/>
                <a:sym typeface="Arial"/>
              </a:rPr>
              <a:t>Web</a:t>
            </a:r>
            <a:r>
              <a:rPr lang="he-IL" dirty="0">
                <a:latin typeface="+mj-lt"/>
                <a:ea typeface="Calibri" panose="020F0502020204030204" pitchFamily="34" charset="0"/>
                <a:cs typeface="Arial" panose="020B0604020202020204" pitchFamily="34" charset="0"/>
                <a:sym typeface="Arial"/>
              </a:rPr>
              <a:t> אשר מבוסס על זמני טיסות אמיתיות.</a:t>
            </a:r>
            <a:br>
              <a:rPr lang="en-US" dirty="0">
                <a:latin typeface="+mj-lt"/>
                <a:ea typeface="Calibri" panose="020F0502020204030204" pitchFamily="34" charset="0"/>
                <a:cs typeface="Arial" panose="020B0604020202020204" pitchFamily="34" charset="0"/>
                <a:sym typeface="Arial"/>
              </a:rPr>
            </a:br>
            <a:r>
              <a:rPr lang="he-IL" dirty="0">
                <a:latin typeface="+mj-lt"/>
                <a:ea typeface="Calibri" panose="020F0502020204030204" pitchFamily="34" charset="0"/>
                <a:cs typeface="Arial" panose="020B0604020202020204" pitchFamily="34" charset="0"/>
                <a:sym typeface="Arial"/>
              </a:rPr>
              <a:t>המשחק מיועד ל2 שחקנים, שחקן אחד יהיה מרגל ושחקן שני מפעיל הסוכנים.</a:t>
            </a:r>
          </a:p>
          <a:p>
            <a:pPr marL="0" marR="0" algn="just" rtl="1">
              <a:lnSpc>
                <a:spcPct val="107000"/>
              </a:lnSpc>
              <a:spcBef>
                <a:spcPts val="0"/>
              </a:spcBef>
              <a:spcAft>
                <a:spcPts val="800"/>
              </a:spcAft>
            </a:pPr>
            <a:r>
              <a:rPr lang="he-IL" dirty="0">
                <a:latin typeface="+mj-lt"/>
                <a:ea typeface="Calibri" panose="020F0502020204030204" pitchFamily="34" charset="0"/>
                <a:cs typeface="Arial" panose="020B0604020202020204" pitchFamily="34" charset="0"/>
                <a:sym typeface="Arial"/>
              </a:rPr>
              <a:t>מטרת המרגל היא להגיע ליעד הסופי בלי להתפס ולפני שנגמר לו הזמן, ואילו מטרת מפעיל הסוכנים היא לתפוס את המרגל לפני שיגיע ליעד הסופי.</a:t>
            </a:r>
          </a:p>
          <a:p>
            <a:pPr marL="0" lvl="0" indent="0" algn="ctr" rtl="0">
              <a:spcBef>
                <a:spcPts val="0"/>
              </a:spcBef>
              <a:spcAft>
                <a:spcPts val="1600"/>
              </a:spcAft>
              <a:buNone/>
            </a:pPr>
            <a:endParaRPr dirty="0"/>
          </a:p>
        </p:txBody>
      </p:sp>
      <p:sp>
        <p:nvSpPr>
          <p:cNvPr id="361" name="Google Shape;361;p35"/>
          <p:cNvSpPr/>
          <p:nvPr/>
        </p:nvSpPr>
        <p:spPr>
          <a:xfrm rot="594583">
            <a:off x="5995425" y="319734"/>
            <a:ext cx="517515" cy="527674"/>
          </a:xfrm>
          <a:custGeom>
            <a:avLst/>
            <a:gdLst/>
            <a:ahLst/>
            <a:cxnLst/>
            <a:rect l="l" t="t" r="r" b="b"/>
            <a:pathLst>
              <a:path w="33672" h="34333" extrusionOk="0">
                <a:moveTo>
                  <a:pt x="9568" y="1"/>
                </a:moveTo>
                <a:cubicBezTo>
                  <a:pt x="9273" y="1"/>
                  <a:pt x="8976" y="28"/>
                  <a:pt x="8684" y="83"/>
                </a:cubicBezTo>
                <a:cubicBezTo>
                  <a:pt x="8298" y="179"/>
                  <a:pt x="8105" y="565"/>
                  <a:pt x="8298" y="855"/>
                </a:cubicBezTo>
                <a:lnTo>
                  <a:pt x="16498" y="13397"/>
                </a:lnTo>
                <a:cubicBezTo>
                  <a:pt x="12832" y="15230"/>
                  <a:pt x="9262" y="17256"/>
                  <a:pt x="5789" y="19475"/>
                </a:cubicBezTo>
                <a:lnTo>
                  <a:pt x="2412" y="16870"/>
                </a:lnTo>
                <a:cubicBezTo>
                  <a:pt x="2111" y="16568"/>
                  <a:pt x="1734" y="16418"/>
                  <a:pt x="1353" y="16418"/>
                </a:cubicBezTo>
                <a:cubicBezTo>
                  <a:pt x="1124" y="16418"/>
                  <a:pt x="893" y="16472"/>
                  <a:pt x="676" y="16580"/>
                </a:cubicBezTo>
                <a:cubicBezTo>
                  <a:pt x="193" y="16773"/>
                  <a:pt x="1" y="17352"/>
                  <a:pt x="290" y="17835"/>
                </a:cubicBezTo>
                <a:lnTo>
                  <a:pt x="2991" y="21694"/>
                </a:lnTo>
                <a:cubicBezTo>
                  <a:pt x="2412" y="22369"/>
                  <a:pt x="2123" y="22851"/>
                  <a:pt x="2316" y="23334"/>
                </a:cubicBezTo>
                <a:cubicBezTo>
                  <a:pt x="2509" y="23720"/>
                  <a:pt x="3088" y="23913"/>
                  <a:pt x="4053" y="23913"/>
                </a:cubicBezTo>
                <a:lnTo>
                  <a:pt x="5017" y="28447"/>
                </a:lnTo>
                <a:cubicBezTo>
                  <a:pt x="5088" y="28871"/>
                  <a:pt x="5469" y="29140"/>
                  <a:pt x="5857" y="29140"/>
                </a:cubicBezTo>
                <a:cubicBezTo>
                  <a:pt x="5999" y="29140"/>
                  <a:pt x="6142" y="29104"/>
                  <a:pt x="6272" y="29026"/>
                </a:cubicBezTo>
                <a:cubicBezTo>
                  <a:pt x="6850" y="28833"/>
                  <a:pt x="7236" y="28254"/>
                  <a:pt x="7333" y="27579"/>
                </a:cubicBezTo>
                <a:lnTo>
                  <a:pt x="7526" y="23334"/>
                </a:lnTo>
                <a:cubicBezTo>
                  <a:pt x="11481" y="22273"/>
                  <a:pt x="15340" y="21018"/>
                  <a:pt x="19200" y="19475"/>
                </a:cubicBezTo>
                <a:lnTo>
                  <a:pt x="23059" y="33946"/>
                </a:lnTo>
                <a:cubicBezTo>
                  <a:pt x="23123" y="34204"/>
                  <a:pt x="23316" y="34332"/>
                  <a:pt x="23523" y="34332"/>
                </a:cubicBezTo>
                <a:cubicBezTo>
                  <a:pt x="23627" y="34332"/>
                  <a:pt x="23734" y="34300"/>
                  <a:pt x="23831" y="34236"/>
                </a:cubicBezTo>
                <a:cubicBezTo>
                  <a:pt x="25085" y="33271"/>
                  <a:pt x="25760" y="31727"/>
                  <a:pt x="25664" y="30087"/>
                </a:cubicBezTo>
                <a:lnTo>
                  <a:pt x="25471" y="27482"/>
                </a:lnTo>
                <a:lnTo>
                  <a:pt x="26435" y="27289"/>
                </a:lnTo>
                <a:cubicBezTo>
                  <a:pt x="27111" y="27097"/>
                  <a:pt x="27593" y="26421"/>
                  <a:pt x="27497" y="25746"/>
                </a:cubicBezTo>
                <a:lnTo>
                  <a:pt x="27304" y="24878"/>
                </a:lnTo>
                <a:cubicBezTo>
                  <a:pt x="27130" y="24184"/>
                  <a:pt x="26567" y="23802"/>
                  <a:pt x="25964" y="23802"/>
                </a:cubicBezTo>
                <a:cubicBezTo>
                  <a:pt x="25897" y="23802"/>
                  <a:pt x="25828" y="23807"/>
                  <a:pt x="25760" y="23816"/>
                </a:cubicBezTo>
                <a:lnTo>
                  <a:pt x="25278" y="23913"/>
                </a:lnTo>
                <a:lnTo>
                  <a:pt x="25278" y="23237"/>
                </a:lnTo>
                <a:lnTo>
                  <a:pt x="25760" y="23141"/>
                </a:lnTo>
                <a:cubicBezTo>
                  <a:pt x="26435" y="22948"/>
                  <a:pt x="26918" y="22273"/>
                  <a:pt x="26821" y="21597"/>
                </a:cubicBezTo>
                <a:lnTo>
                  <a:pt x="26628" y="20729"/>
                </a:lnTo>
                <a:cubicBezTo>
                  <a:pt x="26452" y="20112"/>
                  <a:pt x="25872" y="19655"/>
                  <a:pt x="25258" y="19655"/>
                </a:cubicBezTo>
                <a:cubicBezTo>
                  <a:pt x="25201" y="19655"/>
                  <a:pt x="25143" y="19659"/>
                  <a:pt x="25085" y="19668"/>
                </a:cubicBezTo>
                <a:lnTo>
                  <a:pt x="24892" y="17159"/>
                </a:lnTo>
                <a:lnTo>
                  <a:pt x="26339" y="16580"/>
                </a:lnTo>
                <a:cubicBezTo>
                  <a:pt x="33671" y="13493"/>
                  <a:pt x="32899" y="9730"/>
                  <a:pt x="32899" y="9730"/>
                </a:cubicBezTo>
                <a:cubicBezTo>
                  <a:pt x="32899" y="9730"/>
                  <a:pt x="31932" y="8440"/>
                  <a:pt x="29319" y="8440"/>
                </a:cubicBezTo>
                <a:cubicBezTo>
                  <a:pt x="27890" y="8440"/>
                  <a:pt x="25969" y="8826"/>
                  <a:pt x="23445" y="10020"/>
                </a:cubicBezTo>
                <a:lnTo>
                  <a:pt x="21997" y="10695"/>
                </a:lnTo>
                <a:lnTo>
                  <a:pt x="20261" y="8862"/>
                </a:lnTo>
                <a:cubicBezTo>
                  <a:pt x="20840" y="8476"/>
                  <a:pt x="20936" y="7608"/>
                  <a:pt x="20550" y="7029"/>
                </a:cubicBezTo>
                <a:lnTo>
                  <a:pt x="19971" y="6354"/>
                </a:lnTo>
                <a:cubicBezTo>
                  <a:pt x="19736" y="6000"/>
                  <a:pt x="19321" y="5791"/>
                  <a:pt x="18901" y="5791"/>
                </a:cubicBezTo>
                <a:cubicBezTo>
                  <a:pt x="18633" y="5791"/>
                  <a:pt x="18364" y="5876"/>
                  <a:pt x="18138" y="6064"/>
                </a:cubicBezTo>
                <a:lnTo>
                  <a:pt x="17752" y="6354"/>
                </a:lnTo>
                <a:lnTo>
                  <a:pt x="17270" y="5871"/>
                </a:lnTo>
                <a:lnTo>
                  <a:pt x="17656" y="5582"/>
                </a:lnTo>
                <a:cubicBezTo>
                  <a:pt x="18235" y="5100"/>
                  <a:pt x="18331" y="4328"/>
                  <a:pt x="17945" y="3749"/>
                </a:cubicBezTo>
                <a:lnTo>
                  <a:pt x="17367" y="2977"/>
                </a:lnTo>
                <a:cubicBezTo>
                  <a:pt x="17135" y="2630"/>
                  <a:pt x="16730" y="2456"/>
                  <a:pt x="16318" y="2456"/>
                </a:cubicBezTo>
                <a:cubicBezTo>
                  <a:pt x="16043" y="2456"/>
                  <a:pt x="15765" y="2533"/>
                  <a:pt x="15533" y="2688"/>
                </a:cubicBezTo>
                <a:lnTo>
                  <a:pt x="14762" y="3266"/>
                </a:lnTo>
                <a:lnTo>
                  <a:pt x="12929" y="1433"/>
                </a:lnTo>
                <a:cubicBezTo>
                  <a:pt x="12069" y="495"/>
                  <a:pt x="10829" y="1"/>
                  <a:pt x="9568" y="1"/>
                </a:cubicBezTo>
                <a:close/>
              </a:path>
            </a:pathLst>
          </a:custGeom>
          <a:solidFill>
            <a:srgbClr val="424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9" name="Google Shape;399;p38"/>
          <p:cNvSpPr txBox="1">
            <a:spLocks noGrp="1"/>
          </p:cNvSpPr>
          <p:nvPr>
            <p:ph type="title"/>
          </p:nvPr>
        </p:nvSpPr>
        <p:spPr>
          <a:xfrm>
            <a:off x="1290093" y="423594"/>
            <a:ext cx="485353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latin typeface="+mj-lt"/>
                <a:cs typeface="+mn-cs"/>
              </a:rPr>
              <a:t>מפת המשחק – תמונה להמחשה</a:t>
            </a:r>
            <a:endParaRPr dirty="0">
              <a:latin typeface="+mj-lt"/>
              <a:cs typeface="+mn-cs"/>
            </a:endParaRPr>
          </a:p>
        </p:txBody>
      </p:sp>
      <p:pic>
        <p:nvPicPr>
          <p:cNvPr id="7" name="Picture 6">
            <a:extLst>
              <a:ext uri="{FF2B5EF4-FFF2-40B4-BE49-F238E27FC236}">
                <a16:creationId xmlns:a16="http://schemas.microsoft.com/office/drawing/2014/main" id="{5BF48A17-2494-C9C2-4045-4A26094B74CE}"/>
              </a:ext>
            </a:extLst>
          </p:cNvPr>
          <p:cNvPicPr>
            <a:picLocks noChangeAspect="1"/>
          </p:cNvPicPr>
          <p:nvPr/>
        </p:nvPicPr>
        <p:blipFill>
          <a:blip r:embed="rId3"/>
          <a:stretch>
            <a:fillRect/>
          </a:stretch>
        </p:blipFill>
        <p:spPr>
          <a:xfrm>
            <a:off x="1633933" y="1149348"/>
            <a:ext cx="5546234" cy="3829985"/>
          </a:xfrm>
          <a:prstGeom prst="rect">
            <a:avLst/>
          </a:prstGeom>
        </p:spPr>
      </p:pic>
      <p:sp>
        <p:nvSpPr>
          <p:cNvPr id="2" name="TextBox 1">
            <a:extLst>
              <a:ext uri="{FF2B5EF4-FFF2-40B4-BE49-F238E27FC236}">
                <a16:creationId xmlns:a16="http://schemas.microsoft.com/office/drawing/2014/main" id="{722538D4-3E19-AAB7-9873-CAC43BE00DE7}"/>
              </a:ext>
            </a:extLst>
          </p:cNvPr>
          <p:cNvSpPr txBox="1"/>
          <p:nvPr/>
        </p:nvSpPr>
        <p:spPr>
          <a:xfrm>
            <a:off x="165892" y="4719906"/>
            <a:ext cx="2936081" cy="261610"/>
          </a:xfrm>
          <a:prstGeom prst="rect">
            <a:avLst/>
          </a:prstGeom>
          <a:noFill/>
        </p:spPr>
        <p:txBody>
          <a:bodyPr wrap="square" rtlCol="0">
            <a:spAutoFit/>
          </a:bodyPr>
          <a:lstStyle/>
          <a:p>
            <a:r>
              <a:rPr lang="he-IL" sz="1100" dirty="0"/>
              <a:t>*מיקומי השחקנים והיעד גלויים לאורך כל המשחק</a:t>
            </a:r>
            <a:endParaRPr lang="en-US" sz="1100" dirty="0"/>
          </a:p>
        </p:txBody>
      </p:sp>
      <p:pic>
        <p:nvPicPr>
          <p:cNvPr id="1026" name="Picture 2">
            <a:extLst>
              <a:ext uri="{FF2B5EF4-FFF2-40B4-BE49-F238E27FC236}">
                <a16:creationId xmlns:a16="http://schemas.microsoft.com/office/drawing/2014/main" id="{321C68A3-0E7E-200F-D907-1F2BCA90BA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8984" y="1708150"/>
            <a:ext cx="1366958" cy="10017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87DE09C-1732-4B36-EB7E-FCB40C4DD3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625" y="3244849"/>
            <a:ext cx="937561" cy="9375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F0F53CD-8F20-9DB6-A7D9-7C738A0F3CB6}"/>
              </a:ext>
            </a:extLst>
          </p:cNvPr>
          <p:cNvSpPr/>
          <p:nvPr/>
        </p:nvSpPr>
        <p:spPr>
          <a:xfrm>
            <a:off x="1108075" y="1270000"/>
            <a:ext cx="6927850" cy="3556000"/>
          </a:xfrm>
          <a:prstGeom prst="roundRect">
            <a:avLst/>
          </a:prstGeom>
          <a:solidFill>
            <a:schemeClr val="bg1">
              <a:lumMod val="9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9" name="Google Shape;399;p38"/>
          <p:cNvSpPr txBox="1">
            <a:spLocks noGrp="1"/>
          </p:cNvSpPr>
          <p:nvPr>
            <p:ph type="title"/>
          </p:nvPr>
        </p:nvSpPr>
        <p:spPr>
          <a:xfrm>
            <a:off x="3263230" y="426758"/>
            <a:ext cx="226035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latin typeface="+mj-lt"/>
                <a:cs typeface="+mn-cs"/>
              </a:rPr>
              <a:t>ניהול המשחק</a:t>
            </a:r>
            <a:endParaRPr dirty="0">
              <a:latin typeface="+mj-lt"/>
              <a:cs typeface="+mn-cs"/>
            </a:endParaRPr>
          </a:p>
        </p:txBody>
      </p:sp>
      <p:sp>
        <p:nvSpPr>
          <p:cNvPr id="4" name="Google Shape;920;p64">
            <a:extLst>
              <a:ext uri="{FF2B5EF4-FFF2-40B4-BE49-F238E27FC236}">
                <a16:creationId xmlns:a16="http://schemas.microsoft.com/office/drawing/2014/main" id="{454BF751-26B2-A6BA-8EF0-F6B69A2BD1C0}"/>
              </a:ext>
            </a:extLst>
          </p:cNvPr>
          <p:cNvSpPr txBox="1">
            <a:spLocks/>
          </p:cNvSpPr>
          <p:nvPr/>
        </p:nvSpPr>
        <p:spPr>
          <a:xfrm>
            <a:off x="897690" y="1495618"/>
            <a:ext cx="6866020" cy="38872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rtl="1">
              <a:lnSpc>
                <a:spcPct val="107000"/>
              </a:lnSpc>
              <a:spcAft>
                <a:spcPts val="800"/>
              </a:spcAft>
              <a:buClr>
                <a:schemeClr val="bg2"/>
              </a:buClr>
              <a:buFont typeface="Arial" panose="020B0604020202020204" pitchFamily="34" charset="0"/>
              <a:buChar char="•"/>
            </a:pPr>
            <a:r>
              <a:rPr lang="he-IL" sz="1600" dirty="0">
                <a:solidFill>
                  <a:schemeClr val="dk2"/>
                </a:solidFill>
                <a:latin typeface="+mj-lt"/>
                <a:ea typeface="Calibri" panose="020F0502020204030204" pitchFamily="34" charset="0"/>
                <a:cs typeface="Arial" panose="020B0604020202020204" pitchFamily="34" charset="0"/>
                <a:sym typeface="Montserrat"/>
              </a:rPr>
              <a:t>מתחילים בזמן משחק </a:t>
            </a:r>
            <a:r>
              <a:rPr lang="en-US" sz="1600" dirty="0">
                <a:solidFill>
                  <a:schemeClr val="dk2"/>
                </a:solidFill>
                <a:latin typeface="+mj-lt"/>
                <a:ea typeface="Calibri" panose="020F0502020204030204" pitchFamily="34" charset="0"/>
                <a:cs typeface="Arial" panose="020B0604020202020204" pitchFamily="34" charset="0"/>
                <a:sym typeface="Montserrat"/>
              </a:rPr>
              <a:t>t=0</a:t>
            </a:r>
            <a:endParaRPr lang="he-IL" sz="1600" dirty="0">
              <a:solidFill>
                <a:schemeClr val="dk2"/>
              </a:solidFill>
              <a:latin typeface="+mj-lt"/>
              <a:ea typeface="Calibri" panose="020F0502020204030204" pitchFamily="34" charset="0"/>
              <a:cs typeface="Arial" panose="020B0604020202020204" pitchFamily="34" charset="0"/>
              <a:sym typeface="Montserrat"/>
            </a:endParaRPr>
          </a:p>
          <a:p>
            <a:pPr marL="285750" indent="-285750" algn="just" rtl="1">
              <a:lnSpc>
                <a:spcPct val="107000"/>
              </a:lnSpc>
              <a:spcAft>
                <a:spcPts val="800"/>
              </a:spcAft>
              <a:buClr>
                <a:schemeClr val="bg2"/>
              </a:buClr>
              <a:buFont typeface="Arial" panose="020B0604020202020204" pitchFamily="34" charset="0"/>
              <a:buChar char="•"/>
            </a:pPr>
            <a:r>
              <a:rPr lang="he-IL" sz="1600" dirty="0">
                <a:solidFill>
                  <a:schemeClr val="dk2"/>
                </a:solidFill>
                <a:latin typeface="+mj-lt"/>
                <a:ea typeface="Calibri" panose="020F0502020204030204" pitchFamily="34" charset="0"/>
                <a:cs typeface="Arial" panose="020B0604020202020204" pitchFamily="34" charset="0"/>
                <a:sym typeface="Montserrat"/>
              </a:rPr>
              <a:t>זמן המשחק מתקדם בקצב של </a:t>
            </a:r>
            <a:r>
              <a:rPr lang="en-US" sz="1600" dirty="0">
                <a:solidFill>
                  <a:schemeClr val="dk2"/>
                </a:solidFill>
                <a:latin typeface="+mj-lt"/>
                <a:ea typeface="Calibri" panose="020F0502020204030204" pitchFamily="34" charset="0"/>
                <a:cs typeface="Arial" panose="020B0604020202020204" pitchFamily="34" charset="0"/>
                <a:sym typeface="Montserrat"/>
              </a:rPr>
              <a:t>t++</a:t>
            </a:r>
            <a:r>
              <a:rPr lang="he-IL" sz="1600" dirty="0">
                <a:solidFill>
                  <a:schemeClr val="dk2"/>
                </a:solidFill>
                <a:latin typeface="+mj-lt"/>
                <a:ea typeface="Calibri" panose="020F0502020204030204" pitchFamily="34" charset="0"/>
                <a:cs typeface="Arial" panose="020B0604020202020204" pitchFamily="34" charset="0"/>
                <a:sym typeface="Montserrat"/>
              </a:rPr>
              <a:t> = שעת טיסה.</a:t>
            </a:r>
          </a:p>
          <a:p>
            <a:pPr marL="285750" indent="-285750" algn="just" rtl="1">
              <a:lnSpc>
                <a:spcPct val="107000"/>
              </a:lnSpc>
              <a:spcAft>
                <a:spcPts val="800"/>
              </a:spcAft>
              <a:buClr>
                <a:schemeClr val="bg2"/>
              </a:buClr>
              <a:buFont typeface="Arial" panose="020B0604020202020204" pitchFamily="34" charset="0"/>
              <a:buChar char="•"/>
            </a:pPr>
            <a:r>
              <a:rPr lang="he-IL" sz="1600" dirty="0">
                <a:solidFill>
                  <a:schemeClr val="dk2"/>
                </a:solidFill>
                <a:latin typeface="+mj-lt"/>
                <a:ea typeface="Calibri" panose="020F0502020204030204" pitchFamily="34" charset="0"/>
                <a:cs typeface="Arial" panose="020B0604020202020204" pitchFamily="34" charset="0"/>
                <a:sym typeface="Montserrat"/>
              </a:rPr>
              <a:t>תנועת השחקנים מתבצעת באופן אסינכרוני.</a:t>
            </a:r>
          </a:p>
          <a:p>
            <a:pPr marL="285750" indent="-285750" algn="just" rtl="1">
              <a:lnSpc>
                <a:spcPct val="107000"/>
              </a:lnSpc>
              <a:spcAft>
                <a:spcPts val="800"/>
              </a:spcAft>
              <a:buClr>
                <a:schemeClr val="bg2"/>
              </a:buClr>
              <a:buFont typeface="Arial" panose="020B0604020202020204" pitchFamily="34" charset="0"/>
              <a:buChar char="•"/>
            </a:pPr>
            <a:r>
              <a:rPr lang="he-IL" sz="1600" dirty="0">
                <a:solidFill>
                  <a:schemeClr val="dk2"/>
                </a:solidFill>
                <a:latin typeface="+mj-lt"/>
                <a:ea typeface="Calibri" panose="020F0502020204030204" pitchFamily="34" charset="0"/>
                <a:cs typeface="Arial" panose="020B0604020202020204" pitchFamily="34" charset="0"/>
                <a:sym typeface="Montserrat"/>
              </a:rPr>
              <a:t>כל שחקן יכול לבצע את תורו רק כאשר הוא על הקרקע.</a:t>
            </a:r>
          </a:p>
          <a:p>
            <a:pPr marL="285750" indent="-285750" algn="just" rtl="1">
              <a:lnSpc>
                <a:spcPct val="107000"/>
              </a:lnSpc>
              <a:spcAft>
                <a:spcPts val="800"/>
              </a:spcAft>
              <a:buClr>
                <a:schemeClr val="bg2"/>
              </a:buClr>
              <a:buFont typeface="Arial" panose="020B0604020202020204" pitchFamily="34" charset="0"/>
              <a:buChar char="•"/>
            </a:pPr>
            <a:r>
              <a:rPr lang="he-IL" sz="1600" dirty="0">
                <a:solidFill>
                  <a:schemeClr val="dk2"/>
                </a:solidFill>
                <a:latin typeface="+mj-lt"/>
                <a:ea typeface="Calibri" panose="020F0502020204030204" pitchFamily="34" charset="0"/>
                <a:cs typeface="Arial" panose="020B0604020202020204" pitchFamily="34" charset="0"/>
                <a:sym typeface="Montserrat"/>
              </a:rPr>
              <a:t>זמן חשיבה של שחקן הוא 60 שניות ואינו נכלל מזמן המשחק.</a:t>
            </a:r>
          </a:p>
          <a:p>
            <a:pPr marL="285750" indent="-285750" algn="just" rtl="1">
              <a:lnSpc>
                <a:spcPct val="107000"/>
              </a:lnSpc>
              <a:spcAft>
                <a:spcPts val="800"/>
              </a:spcAft>
              <a:buClr>
                <a:schemeClr val="bg2"/>
              </a:buClr>
              <a:buFont typeface="Arial" panose="020B0604020202020204" pitchFamily="34" charset="0"/>
              <a:buChar char="•"/>
            </a:pPr>
            <a:r>
              <a:rPr lang="he-IL" sz="1600" dirty="0">
                <a:solidFill>
                  <a:schemeClr val="dk2"/>
                </a:solidFill>
                <a:latin typeface="+mj-lt"/>
                <a:ea typeface="Calibri" panose="020F0502020204030204" pitchFamily="34" charset="0"/>
                <a:cs typeface="Arial" panose="020B0604020202020204" pitchFamily="34" charset="0"/>
                <a:sym typeface="Montserrat"/>
              </a:rPr>
              <a:t>סיום משחק: המרגל הגיע ליעד בזמן, סוכן תפס את המרגל, למרגל נגמר הזמן.</a:t>
            </a:r>
          </a:p>
          <a:p>
            <a:pPr marL="342900" lvl="3" indent="-342900" algn="just" rtl="1">
              <a:lnSpc>
                <a:spcPct val="107000"/>
              </a:lnSpc>
              <a:spcAft>
                <a:spcPts val="800"/>
              </a:spcAft>
              <a:buClr>
                <a:schemeClr val="bg2"/>
              </a:buClr>
              <a:buFont typeface="Arial" panose="020B0604020202020204" pitchFamily="34" charset="0"/>
              <a:buChar char="•"/>
            </a:pPr>
            <a:endParaRPr lang="he-IL" sz="1600" dirty="0">
              <a:latin typeface="+mj-lt"/>
              <a:ea typeface="Calibri" panose="020F0502020204030204" pitchFamily="34" charset="0"/>
              <a:cs typeface="Arial" panose="020B0604020202020204" pitchFamily="34" charset="0"/>
            </a:endParaRPr>
          </a:p>
          <a:p>
            <a:pPr marL="285750" lvl="2" indent="-285750" algn="just" rtl="1">
              <a:lnSpc>
                <a:spcPct val="107000"/>
              </a:lnSpc>
              <a:spcAft>
                <a:spcPts val="800"/>
              </a:spcAft>
              <a:buClr>
                <a:schemeClr val="bg2"/>
              </a:buClr>
              <a:buFont typeface="Arial" panose="020B0604020202020204" pitchFamily="34" charset="0"/>
              <a:buChar char="•"/>
            </a:pPr>
            <a:endParaRPr lang="he-IL" sz="1800" dirty="0">
              <a:latin typeface="+mj-lt"/>
              <a:ea typeface="Calibri" panose="020F0502020204030204" pitchFamily="34" charset="0"/>
              <a:cs typeface="Arial" panose="020B0604020202020204" pitchFamily="34" charset="0"/>
            </a:endParaRPr>
          </a:p>
          <a:p>
            <a:pPr marL="342900" indent="-342900" algn="just" rtl="1">
              <a:lnSpc>
                <a:spcPct val="107000"/>
              </a:lnSpc>
              <a:spcAft>
                <a:spcPts val="800"/>
              </a:spcAft>
              <a:buClr>
                <a:schemeClr val="bg2"/>
              </a:buClr>
              <a:buFont typeface="Arial" panose="020B0604020202020204" pitchFamily="34" charset="0"/>
              <a:buChar char="•"/>
            </a:pPr>
            <a:endParaRPr lang="he-IL" sz="1800" dirty="0">
              <a:latin typeface="+mj-lt"/>
              <a:ea typeface="Calibri" panose="020F0502020204030204" pitchFamily="34" charset="0"/>
              <a:cs typeface="Arial" panose="020B0604020202020204" pitchFamily="34" charset="0"/>
            </a:endParaRPr>
          </a:p>
          <a:p>
            <a:pPr marL="342900" indent="-342900" algn="just" rtl="1">
              <a:lnSpc>
                <a:spcPct val="107000"/>
              </a:lnSpc>
              <a:spcAft>
                <a:spcPts val="800"/>
              </a:spcAft>
              <a:buClr>
                <a:schemeClr val="bg2"/>
              </a:buClr>
              <a:buFont typeface="Arial" panose="020B0604020202020204" pitchFamily="34" charset="0"/>
              <a:buChar char="•"/>
            </a:pPr>
            <a:endParaRPr lang="he-IL" sz="1800" dirty="0">
              <a:latin typeface="+mj-lt"/>
              <a:ea typeface="Calibri" panose="020F0502020204030204" pitchFamily="34" charset="0"/>
              <a:cs typeface="Arial" panose="020B0604020202020204" pitchFamily="34" charset="0"/>
            </a:endParaRPr>
          </a:p>
          <a:p>
            <a:pPr marL="342900" indent="-342900" algn="just" rtl="1">
              <a:lnSpc>
                <a:spcPct val="107000"/>
              </a:lnSpc>
              <a:spcAft>
                <a:spcPts val="800"/>
              </a:spcAft>
              <a:buClr>
                <a:schemeClr val="bg2"/>
              </a:buClr>
              <a:buFont typeface="Arial" panose="020B0604020202020204" pitchFamily="34" charset="0"/>
              <a:buChar char="•"/>
            </a:pPr>
            <a:endParaRPr lang="he-IL" sz="1800" dirty="0">
              <a:latin typeface="+mj-lt"/>
              <a:ea typeface="Calibri" panose="020F0502020204030204" pitchFamily="34" charset="0"/>
              <a:cs typeface="Arial" panose="020B0604020202020204" pitchFamily="34" charset="0"/>
            </a:endParaRPr>
          </a:p>
          <a:p>
            <a:pPr marL="342900" indent="-342900" algn="just" rtl="1">
              <a:lnSpc>
                <a:spcPct val="107000"/>
              </a:lnSpc>
              <a:spcAft>
                <a:spcPts val="800"/>
              </a:spcAft>
              <a:buClr>
                <a:schemeClr val="bg2"/>
              </a:buClr>
              <a:buFont typeface="Arial" panose="020B0604020202020204" pitchFamily="34" charset="0"/>
              <a:buChar char="•"/>
            </a:pPr>
            <a:endParaRPr lang="he-IL" sz="1800" dirty="0">
              <a:latin typeface="+mj-l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965736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64"/>
          <p:cNvSpPr txBox="1">
            <a:spLocks noGrp="1"/>
          </p:cNvSpPr>
          <p:nvPr>
            <p:ph type="title"/>
          </p:nvPr>
        </p:nvSpPr>
        <p:spPr>
          <a:xfrm>
            <a:off x="3262377" y="437881"/>
            <a:ext cx="261039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cs typeface="+mn-cs"/>
              </a:rPr>
              <a:t>מטרת הפרוייקט</a:t>
            </a:r>
            <a:endParaRPr dirty="0">
              <a:cs typeface="+mn-cs"/>
            </a:endParaRPr>
          </a:p>
        </p:txBody>
      </p:sp>
      <p:sp>
        <p:nvSpPr>
          <p:cNvPr id="920" name="Google Shape;920;p64"/>
          <p:cNvSpPr txBox="1">
            <a:spLocks noGrp="1"/>
          </p:cNvSpPr>
          <p:nvPr>
            <p:ph type="subTitle" idx="3"/>
          </p:nvPr>
        </p:nvSpPr>
        <p:spPr>
          <a:xfrm>
            <a:off x="1784350" y="1577512"/>
            <a:ext cx="5872274" cy="1690357"/>
          </a:xfrm>
          <a:prstGeom prst="rect">
            <a:avLst/>
          </a:prstGeom>
        </p:spPr>
        <p:txBody>
          <a:bodyPr spcFirstLastPara="1" wrap="square" lIns="91425" tIns="91425" rIns="91425" bIns="91425" anchor="t" anchorCtr="0">
            <a:noAutofit/>
          </a:bodyPr>
          <a:lstStyle/>
          <a:p>
            <a:pPr marL="342900" marR="0" lvl="0" indent="-342900" algn="just" rtl="1">
              <a:lnSpc>
                <a:spcPct val="107000"/>
              </a:lnSpc>
              <a:spcBef>
                <a:spcPts val="0"/>
              </a:spcBef>
              <a:spcAft>
                <a:spcPts val="800"/>
              </a:spcAft>
              <a:buFont typeface="Symbol" panose="05050102010706020507" pitchFamily="18" charset="2"/>
              <a:buChar char=""/>
            </a:pPr>
            <a:r>
              <a:rPr lang="he-IL" sz="1800" dirty="0">
                <a:effectLst/>
                <a:latin typeface="+mj-lt"/>
                <a:ea typeface="Calibri" panose="020F0502020204030204" pitchFamily="34" charset="0"/>
                <a:cs typeface="Arial" panose="020B0604020202020204" pitchFamily="34" charset="0"/>
              </a:rPr>
              <a:t>יצירת משחק חשיבה, שיהיה מהנה ומאתגר עבור השחקנים</a:t>
            </a:r>
          </a:p>
          <a:p>
            <a:pPr marL="342900" marR="0" lvl="0" indent="-342900" algn="just" rtl="1">
              <a:lnSpc>
                <a:spcPct val="107000"/>
              </a:lnSpc>
              <a:spcBef>
                <a:spcPts val="0"/>
              </a:spcBef>
              <a:spcAft>
                <a:spcPts val="800"/>
              </a:spcAft>
              <a:buFont typeface="Symbol" panose="05050102010706020507" pitchFamily="18" charset="2"/>
              <a:buChar char=""/>
            </a:pPr>
            <a:r>
              <a:rPr lang="he-IL" sz="1800" dirty="0">
                <a:latin typeface="+mj-lt"/>
                <a:ea typeface="Calibri" panose="020F0502020204030204" pitchFamily="34" charset="0"/>
                <a:cs typeface="Arial" panose="020B0604020202020204" pitchFamily="34" charset="0"/>
              </a:rPr>
              <a:t>משחק אדם נגד אדם</a:t>
            </a:r>
          </a:p>
          <a:p>
            <a:pPr marL="342900" marR="0" lvl="0" indent="-342900" algn="just" rtl="1">
              <a:lnSpc>
                <a:spcPct val="107000"/>
              </a:lnSpc>
              <a:spcBef>
                <a:spcPts val="0"/>
              </a:spcBef>
              <a:spcAft>
                <a:spcPts val="800"/>
              </a:spcAft>
              <a:buFont typeface="Symbol" panose="05050102010706020507" pitchFamily="18" charset="2"/>
              <a:buChar char=""/>
            </a:pPr>
            <a:r>
              <a:rPr lang="he-IL" sz="1800" dirty="0">
                <a:latin typeface="+mj-lt"/>
                <a:ea typeface="Calibri" panose="020F0502020204030204" pitchFamily="34" charset="0"/>
                <a:cs typeface="Arial" panose="020B0604020202020204" pitchFamily="34" charset="0"/>
              </a:rPr>
              <a:t>משחק אדם נגד מכונה</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64"/>
          <p:cNvSpPr txBox="1">
            <a:spLocks noGrp="1"/>
          </p:cNvSpPr>
          <p:nvPr>
            <p:ph type="title"/>
          </p:nvPr>
        </p:nvSpPr>
        <p:spPr>
          <a:xfrm>
            <a:off x="3932634" y="409305"/>
            <a:ext cx="127873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cs typeface="+mn-cs"/>
              </a:rPr>
              <a:t>דרישות</a:t>
            </a:r>
            <a:endParaRPr dirty="0">
              <a:cs typeface="+mn-cs"/>
            </a:endParaRPr>
          </a:p>
        </p:txBody>
      </p:sp>
      <p:sp>
        <p:nvSpPr>
          <p:cNvPr id="920" name="Google Shape;920;p64"/>
          <p:cNvSpPr txBox="1">
            <a:spLocks noGrp="1"/>
          </p:cNvSpPr>
          <p:nvPr>
            <p:ph type="subTitle" idx="3"/>
          </p:nvPr>
        </p:nvSpPr>
        <p:spPr>
          <a:xfrm>
            <a:off x="2628900" y="1595769"/>
            <a:ext cx="5872274" cy="2197563"/>
          </a:xfrm>
          <a:prstGeom prst="rect">
            <a:avLst/>
          </a:prstGeom>
        </p:spPr>
        <p:txBody>
          <a:bodyPr spcFirstLastPara="1" wrap="square" lIns="91425" tIns="91425" rIns="91425" bIns="91425" anchor="t" anchorCtr="0">
            <a:noAutofit/>
          </a:bodyPr>
          <a:lstStyle/>
          <a:p>
            <a:pPr marL="342900" marR="0" lvl="0" indent="-342900" algn="just" rtl="1">
              <a:lnSpc>
                <a:spcPct val="107000"/>
              </a:lnSpc>
              <a:spcBef>
                <a:spcPts val="0"/>
              </a:spcBef>
              <a:spcAft>
                <a:spcPts val="800"/>
              </a:spcAft>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Arial" panose="020B0604020202020204" pitchFamily="34" charset="0"/>
              </a:rPr>
              <a:t>בניית משחק מבוסס על זמני טיסות אמיתיות.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800"/>
              </a:spcAft>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Arial" panose="020B0604020202020204" pitchFamily="34" charset="0"/>
              </a:rPr>
              <a:t>פיתוח צד לקוח ב</a:t>
            </a:r>
            <a:r>
              <a:rPr lang="en-US" sz="1800" dirty="0">
                <a:effectLst/>
                <a:latin typeface="Arial" panose="020B0604020202020204" pitchFamily="34" charset="0"/>
                <a:ea typeface="Calibri" panose="020F0502020204030204" pitchFamily="34" charset="0"/>
                <a:cs typeface="Arial" panose="020B0604020202020204" pitchFamily="34" charset="0"/>
              </a:rPr>
              <a:t>React</a:t>
            </a:r>
            <a:r>
              <a:rPr lang="he-IL" sz="1800" dirty="0">
                <a:effectLst/>
                <a:latin typeface="Arial" panose="020B060402020202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800"/>
              </a:spcAft>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Arial" panose="020B0604020202020204" pitchFamily="34" charset="0"/>
              </a:rPr>
              <a:t>פיתוח צד שרת </a:t>
            </a:r>
            <a:r>
              <a:rPr lang="en-US" sz="1800" dirty="0" err="1">
                <a:effectLst/>
                <a:latin typeface="Arial" panose="020B0604020202020204" pitchFamily="34" charset="0"/>
                <a:ea typeface="Calibri" panose="020F0502020204030204" pitchFamily="34" charset="0"/>
                <a:cs typeface="Arial" panose="020B0604020202020204" pitchFamily="34" charset="0"/>
              </a:rPr>
              <a:t>.net</a:t>
            </a:r>
            <a:r>
              <a:rPr lang="en-US" sz="1800" dirty="0">
                <a:effectLst/>
                <a:latin typeface="Arial" panose="020B0604020202020204" pitchFamily="34" charset="0"/>
                <a:ea typeface="Calibri" panose="020F0502020204030204" pitchFamily="34" charset="0"/>
                <a:cs typeface="Arial" panose="020B0604020202020204" pitchFamily="34" charset="0"/>
              </a:rPr>
              <a:t>\</a:t>
            </a:r>
            <a:r>
              <a:rPr lang="en-US" sz="1800" dirty="0" err="1">
                <a:effectLst/>
                <a:latin typeface="Arial" panose="020B0604020202020204" pitchFamily="34" charset="0"/>
                <a:ea typeface="Calibri" panose="020F0502020204030204" pitchFamily="34" charset="0"/>
                <a:cs typeface="Arial" panose="020B0604020202020204" pitchFamily="34" charset="0"/>
              </a:rPr>
              <a:t>nodejs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800"/>
              </a:spcAft>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Arial" panose="020B0604020202020204" pitchFamily="34" charset="0"/>
              </a:rPr>
              <a:t>שימוש באלגוריתמים של תורת הגרפים.</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800"/>
              </a:spcAft>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Arial" panose="020B0604020202020204" pitchFamily="34" charset="0"/>
              </a:rPr>
              <a:t>משחק עבור 2 שחקנים (אונליין).</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76496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64"/>
          <p:cNvSpPr txBox="1">
            <a:spLocks noGrp="1"/>
          </p:cNvSpPr>
          <p:nvPr>
            <p:ph type="title"/>
          </p:nvPr>
        </p:nvSpPr>
        <p:spPr>
          <a:xfrm>
            <a:off x="3888879" y="437880"/>
            <a:ext cx="136624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cs typeface="+mn-cs"/>
              </a:rPr>
              <a:t>אתגרים</a:t>
            </a:r>
            <a:endParaRPr dirty="0">
              <a:cs typeface="+mn-cs"/>
            </a:endParaRPr>
          </a:p>
        </p:txBody>
      </p:sp>
      <p:sp>
        <p:nvSpPr>
          <p:cNvPr id="920" name="Google Shape;920;p64"/>
          <p:cNvSpPr txBox="1">
            <a:spLocks noGrp="1"/>
          </p:cNvSpPr>
          <p:nvPr>
            <p:ph type="subTitle" idx="3"/>
          </p:nvPr>
        </p:nvSpPr>
        <p:spPr>
          <a:xfrm>
            <a:off x="914400" y="1538618"/>
            <a:ext cx="7786800" cy="2861932"/>
          </a:xfrm>
          <a:prstGeom prst="rect">
            <a:avLst/>
          </a:prstGeom>
        </p:spPr>
        <p:txBody>
          <a:bodyPr spcFirstLastPara="1" wrap="square" lIns="91425" tIns="91425" rIns="91425" bIns="91425" anchor="t" anchorCtr="0">
            <a:noAutofit/>
          </a:bodyPr>
          <a:lstStyle/>
          <a:p>
            <a:pPr marL="342900" marR="0" lvl="0" indent="-342900" algn="just" rtl="1">
              <a:lnSpc>
                <a:spcPct val="107000"/>
              </a:lnSpc>
              <a:spcBef>
                <a:spcPts val="0"/>
              </a:spcBef>
              <a:spcAft>
                <a:spcPts val="800"/>
              </a:spcAft>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Arial" panose="020B0604020202020204" pitchFamily="34" charset="0"/>
              </a:rPr>
              <a:t>פיתוח עקרונות וכללי משחק.</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800"/>
              </a:spcAft>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Arial" panose="020B0604020202020204" pitchFamily="34" charset="0"/>
              </a:rPr>
              <a:t>תצוגת הויזואליזציה למשתמש (הצגת הגרף למשתמש בצורה ברורה, איך להציג את רשימת הטיסות).</a:t>
            </a:r>
          </a:p>
          <a:p>
            <a:pPr marL="342900" marR="0" lvl="0" indent="-342900" algn="r" rtl="1">
              <a:lnSpc>
                <a:spcPct val="107000"/>
              </a:lnSpc>
              <a:spcBef>
                <a:spcPts val="0"/>
              </a:spcBef>
              <a:spcAft>
                <a:spcPts val="800"/>
              </a:spcAft>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Arial" panose="020B0604020202020204" pitchFamily="34" charset="0"/>
              </a:rPr>
              <a:t>ניהול תהליך משחק – תהליך פתיחת משחק והזמנת היריב, ניהול תורות השחקנים, ניהול זמן, ניהול סוף משחק.</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800"/>
              </a:spcAft>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Arial" panose="020B0604020202020204" pitchFamily="34" charset="0"/>
              </a:rPr>
              <a:t>פיתוח אלגורתמיקה עבור המשחק, כגון בניית גרף המשחק, מיקום השחקנים, מיקום היעד, וחישוב מסלולים וחישוב זמן המשחק + התייחסות לזמן הטיסות.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800"/>
              </a:spcAft>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Arial" panose="020B0604020202020204" pitchFamily="34" charset="0"/>
              </a:rPr>
              <a:t>פיתוח אלגוריתמי עבור משחק של שחקן נגד המחשב.</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31722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64"/>
          <p:cNvSpPr txBox="1">
            <a:spLocks noGrp="1"/>
          </p:cNvSpPr>
          <p:nvPr>
            <p:ph type="title"/>
          </p:nvPr>
        </p:nvSpPr>
        <p:spPr>
          <a:xfrm>
            <a:off x="3978176" y="445024"/>
            <a:ext cx="118764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cs typeface="+mn-cs"/>
              </a:rPr>
              <a:t>שלבים</a:t>
            </a:r>
            <a:endParaRPr dirty="0">
              <a:cs typeface="+mn-cs"/>
            </a:endParaRPr>
          </a:p>
        </p:txBody>
      </p:sp>
      <p:sp>
        <p:nvSpPr>
          <p:cNvPr id="920" name="Google Shape;920;p64"/>
          <p:cNvSpPr txBox="1">
            <a:spLocks noGrp="1"/>
          </p:cNvSpPr>
          <p:nvPr>
            <p:ph type="subTitle" idx="3"/>
          </p:nvPr>
        </p:nvSpPr>
        <p:spPr>
          <a:xfrm>
            <a:off x="1050132" y="1538618"/>
            <a:ext cx="7651068" cy="2783351"/>
          </a:xfrm>
          <a:prstGeom prst="rect">
            <a:avLst/>
          </a:prstGeom>
        </p:spPr>
        <p:txBody>
          <a:bodyPr spcFirstLastPara="1" wrap="square" lIns="91425" tIns="91425" rIns="91425" bIns="91425" anchor="t" anchorCtr="0">
            <a:noAutofit/>
          </a:bodyPr>
          <a:lstStyle/>
          <a:p>
            <a:pPr marL="342900" marR="0" lvl="0" indent="-342900" algn="r" rtl="1">
              <a:lnSpc>
                <a:spcPct val="107000"/>
              </a:lnSpc>
              <a:spcBef>
                <a:spcPts val="0"/>
              </a:spcBef>
              <a:spcAft>
                <a:spcPts val="0"/>
              </a:spcAft>
              <a:buFont typeface="Symbol" panose="05050102010706020507" pitchFamily="18" charset="2"/>
              <a:buChar char=""/>
            </a:pPr>
            <a:r>
              <a:rPr lang="he-IL" sz="1800" dirty="0">
                <a:effectLst/>
                <a:latin typeface="+mn-lt"/>
                <a:ea typeface="Calibri" panose="020F0502020204030204" pitchFamily="34" charset="0"/>
                <a:cs typeface="Arial" panose="020B0604020202020204" pitchFamily="34" charset="0"/>
              </a:rPr>
              <a:t>תכנון והמצאת חוקי המשחק.</a:t>
            </a:r>
            <a:endParaRPr lang="en-US" sz="1800" dirty="0">
              <a:effectLst/>
              <a:latin typeface="+mn-lt"/>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Symbol" panose="05050102010706020507" pitchFamily="18" charset="2"/>
              <a:buChar char=""/>
            </a:pPr>
            <a:r>
              <a:rPr lang="he-IL" sz="1800" dirty="0">
                <a:effectLst/>
                <a:latin typeface="+mn-lt"/>
                <a:ea typeface="Calibri" panose="020F0502020204030204" pitchFamily="34" charset="0"/>
                <a:cs typeface="Arial" panose="020B0604020202020204" pitchFamily="34" charset="0"/>
              </a:rPr>
              <a:t>תכנון הנדסת תוכנה.</a:t>
            </a:r>
            <a:endParaRPr lang="en-US" sz="1800" dirty="0">
              <a:effectLst/>
              <a:latin typeface="+mn-lt"/>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Symbol" panose="05050102010706020507" pitchFamily="18" charset="2"/>
              <a:buChar char=""/>
            </a:pPr>
            <a:r>
              <a:rPr lang="he-IL" sz="1800" dirty="0">
                <a:effectLst/>
                <a:latin typeface="+mn-lt"/>
                <a:ea typeface="Calibri" panose="020F0502020204030204" pitchFamily="34" charset="0"/>
                <a:cs typeface="Arial" panose="020B0604020202020204" pitchFamily="34" charset="0"/>
              </a:rPr>
              <a:t>פיתוח המשחק עבור 2 שחקנים</a:t>
            </a:r>
            <a:endParaRPr lang="en-US" sz="1800" dirty="0">
              <a:effectLst/>
              <a:latin typeface="+mn-lt"/>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0"/>
              </a:spcAft>
              <a:buFont typeface="Courier New" panose="02070309020205020404" pitchFamily="49" charset="0"/>
              <a:buChar char="o"/>
            </a:pPr>
            <a:r>
              <a:rPr lang="he-IL" sz="1800" dirty="0">
                <a:effectLst/>
                <a:latin typeface="+mn-lt"/>
                <a:ea typeface="Calibri" panose="020F0502020204030204" pitchFamily="34" charset="0"/>
                <a:cs typeface="Arial" panose="020B0604020202020204" pitchFamily="34" charset="0"/>
              </a:rPr>
              <a:t>בניית לוח המשחק.</a:t>
            </a:r>
            <a:endParaRPr lang="en-US" sz="1800" dirty="0">
              <a:effectLst/>
              <a:latin typeface="+mn-lt"/>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0"/>
              </a:spcAft>
              <a:buFont typeface="Courier New" panose="02070309020205020404" pitchFamily="49" charset="0"/>
              <a:buChar char="o"/>
            </a:pPr>
            <a:r>
              <a:rPr lang="he-IL" sz="1800" dirty="0">
                <a:effectLst/>
                <a:latin typeface="+mn-lt"/>
                <a:ea typeface="Calibri" panose="020F0502020204030204" pitchFamily="34" charset="0"/>
                <a:cs typeface="Arial" panose="020B0604020202020204" pitchFamily="34" charset="0"/>
              </a:rPr>
              <a:t>מיקום היעד הסופי והשחקנים על הלוח.</a:t>
            </a:r>
            <a:endParaRPr lang="en-US" sz="1800" dirty="0">
              <a:effectLst/>
              <a:latin typeface="+mn-lt"/>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0"/>
              </a:spcAft>
              <a:buFont typeface="Courier New" panose="02070309020205020404" pitchFamily="49" charset="0"/>
              <a:buChar char="o"/>
            </a:pPr>
            <a:r>
              <a:rPr lang="he-IL" sz="1800" dirty="0">
                <a:effectLst/>
                <a:latin typeface="+mn-lt"/>
                <a:ea typeface="Calibri" panose="020F0502020204030204" pitchFamily="34" charset="0"/>
                <a:cs typeface="Arial" panose="020B0604020202020204" pitchFamily="34" charset="0"/>
              </a:rPr>
              <a:t>חישוב מסלולים וזמנים.</a:t>
            </a:r>
            <a:endParaRPr lang="en-US" sz="1800" dirty="0">
              <a:effectLst/>
              <a:latin typeface="+mn-lt"/>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0"/>
              </a:spcAft>
              <a:buFont typeface="Courier New" panose="02070309020205020404" pitchFamily="49" charset="0"/>
              <a:buChar char="o"/>
            </a:pPr>
            <a:r>
              <a:rPr lang="he-IL" sz="1800" dirty="0">
                <a:effectLst/>
                <a:latin typeface="+mn-lt"/>
                <a:ea typeface="Calibri" panose="020F0502020204030204" pitchFamily="34" charset="0"/>
                <a:cs typeface="Arial" panose="020B0604020202020204" pitchFamily="34" charset="0"/>
              </a:rPr>
              <a:t>פיתוח אופן תנועת השחקנים והצגתם בזמן אמת.</a:t>
            </a:r>
            <a:endParaRPr lang="en-US" sz="1800" dirty="0">
              <a:effectLst/>
              <a:latin typeface="+mn-lt"/>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Symbol" panose="05050102010706020507" pitchFamily="18" charset="2"/>
              <a:buChar char=""/>
            </a:pPr>
            <a:r>
              <a:rPr lang="he-IL" sz="1800" dirty="0">
                <a:effectLst/>
                <a:latin typeface="+mn-lt"/>
                <a:ea typeface="Calibri" panose="020F0502020204030204" pitchFamily="34" charset="0"/>
                <a:cs typeface="Arial" panose="020B0604020202020204" pitchFamily="34" charset="0"/>
              </a:rPr>
              <a:t>פיתוח אלגוריתם עבור משחק של מחשב נגד שחקן. </a:t>
            </a:r>
          </a:p>
        </p:txBody>
      </p:sp>
    </p:spTree>
    <p:extLst>
      <p:ext uri="{BB962C8B-B14F-4D97-AF65-F5344CB8AC3E}">
        <p14:creationId xmlns:p14="http://schemas.microsoft.com/office/powerpoint/2010/main" val="2264267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64"/>
          <p:cNvSpPr txBox="1">
            <a:spLocks noGrp="1"/>
          </p:cNvSpPr>
          <p:nvPr>
            <p:ph type="title"/>
          </p:nvPr>
        </p:nvSpPr>
        <p:spPr>
          <a:xfrm>
            <a:off x="2961084" y="392306"/>
            <a:ext cx="322183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cs typeface="+mn-cs"/>
              </a:rPr>
              <a:t>אלגוריתמים עיקריים</a:t>
            </a:r>
            <a:endParaRPr dirty="0">
              <a:cs typeface="+mn-cs"/>
            </a:endParaRPr>
          </a:p>
        </p:txBody>
      </p:sp>
      <p:sp>
        <p:nvSpPr>
          <p:cNvPr id="920" name="Google Shape;920;p64"/>
          <p:cNvSpPr txBox="1">
            <a:spLocks noGrp="1"/>
          </p:cNvSpPr>
          <p:nvPr>
            <p:ph type="subTitle" idx="3"/>
          </p:nvPr>
        </p:nvSpPr>
        <p:spPr>
          <a:xfrm>
            <a:off x="463550" y="1682556"/>
            <a:ext cx="8053500" cy="2336994"/>
          </a:xfrm>
          <a:prstGeom prst="rect">
            <a:avLst/>
          </a:prstGeom>
        </p:spPr>
        <p:txBody>
          <a:bodyPr spcFirstLastPara="1" wrap="square" lIns="91425" tIns="91425" rIns="91425" bIns="91425" anchor="t" anchorCtr="0">
            <a:noAutofit/>
          </a:bodyPr>
          <a:lstStyle/>
          <a:p>
            <a:pPr marL="342900" marR="0" lvl="0" indent="-342900" algn="just" rtl="1">
              <a:lnSpc>
                <a:spcPct val="107000"/>
              </a:lnSpc>
              <a:spcBef>
                <a:spcPts val="0"/>
              </a:spcBef>
              <a:spcAft>
                <a:spcPts val="800"/>
              </a:spcAft>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Arial" panose="020B0604020202020204" pitchFamily="34" charset="0"/>
              </a:rPr>
              <a:t>פיתוח עצמי - הגרלת </a:t>
            </a:r>
            <a:r>
              <a:rPr lang="he-IL" sz="1800" dirty="0">
                <a:latin typeface="Calibri" panose="020F0502020204030204" pitchFamily="34" charset="0"/>
                <a:ea typeface="Calibri" panose="020F0502020204030204" pitchFamily="34" charset="0"/>
                <a:cs typeface="Arial" panose="020B0604020202020204" pitchFamily="34" charset="0"/>
              </a:rPr>
              <a:t>צמתי המשחק</a:t>
            </a:r>
            <a:r>
              <a:rPr lang="he-IL" sz="1800" dirty="0">
                <a:effectLst/>
                <a:latin typeface="Calibri" panose="020F0502020204030204" pitchFamily="34" charset="0"/>
                <a:ea typeface="Calibri" panose="020F0502020204030204" pitchFamily="34" charset="0"/>
                <a:cs typeface="Arial" panose="020B0604020202020204" pitchFamily="34" charset="0"/>
              </a:rPr>
              <a:t> באופן חכם (צמתים מרכזיים, דרגות כניסה ויציאה גבוהות), משמש לבניית הלוח.</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800"/>
              </a:spcAft>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Arial" panose="020B0604020202020204" pitchFamily="34" charset="0"/>
              </a:rPr>
              <a:t>מציאת זמן מקסימלי למשחק -  על בסיס חישוב המסלול הקצר ביותר מהמרגל ליעד באמצעות אלגוריתם דייקסטרא והכפלת הזמן ב2.</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26913639"/>
      </p:ext>
    </p:extLst>
  </p:cSld>
  <p:clrMapOvr>
    <a:masterClrMapping/>
  </p:clrMapOvr>
</p:sld>
</file>

<file path=ppt/theme/theme1.xml><?xml version="1.0" encoding="utf-8"?>
<a:theme xmlns:a="http://schemas.openxmlformats.org/drawingml/2006/main" name="Travel Booking App Pitch Deck by Slidesgo">
  <a:themeElements>
    <a:clrScheme name="Simple Light">
      <a:dk1>
        <a:srgbClr val="FFFFFF"/>
      </a:dk1>
      <a:lt1>
        <a:srgbClr val="FFFFFF"/>
      </a:lt1>
      <a:dk2>
        <a:srgbClr val="5C71E8"/>
      </a:dk2>
      <a:lt2>
        <a:srgbClr val="EFEFEF"/>
      </a:lt2>
      <a:accent1>
        <a:srgbClr val="5C71E8"/>
      </a:accent1>
      <a:accent2>
        <a:srgbClr val="B1BFF9"/>
      </a:accent2>
      <a:accent3>
        <a:srgbClr val="424180"/>
      </a:accent3>
      <a:accent4>
        <a:srgbClr val="B1BFF9"/>
      </a:accent4>
      <a:accent5>
        <a:srgbClr val="7B8CE0"/>
      </a:accent5>
      <a:accent6>
        <a:srgbClr val="424180"/>
      </a:accent6>
      <a:hlink>
        <a:srgbClr val="5C71E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TotalTime>
  <Words>620</Words>
  <Application>Microsoft Office PowerPoint</Application>
  <PresentationFormat>On-screen Show (16:9)</PresentationFormat>
  <Paragraphs>67</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Montserrat</vt:lpstr>
      <vt:lpstr>Open Sans</vt:lpstr>
      <vt:lpstr>Arial</vt:lpstr>
      <vt:lpstr>Symbol</vt:lpstr>
      <vt:lpstr>Courier New</vt:lpstr>
      <vt:lpstr>Travel Booking App Pitch Deck by Slidesgo</vt:lpstr>
      <vt:lpstr>Catch me  if you can</vt:lpstr>
      <vt:lpstr>תיאור המשחק</vt:lpstr>
      <vt:lpstr>מפת המשחק – תמונה להמחשה</vt:lpstr>
      <vt:lpstr>ניהול המשחק</vt:lpstr>
      <vt:lpstr>מטרת הפרוייקט</vt:lpstr>
      <vt:lpstr>דרישות</vt:lpstr>
      <vt:lpstr>אתגרים</vt:lpstr>
      <vt:lpstr>שלבים</vt:lpstr>
      <vt:lpstr>אלגוריתמים עיקריים</vt:lpstr>
      <vt:lpstr>אלגוריתמים עיקריים – שחקן מחשב</vt:lpstr>
      <vt:lpstr>טיסות  API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Catch me  if you can</dc:title>
  <dc:creator>Yoav Harel</dc:creator>
  <cp:lastModifiedBy>יואב הראל</cp:lastModifiedBy>
  <cp:revision>5</cp:revision>
  <dcterms:modified xsi:type="dcterms:W3CDTF">2022-12-07T20:42:52Z</dcterms:modified>
</cp:coreProperties>
</file>