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9"/>
  </p:notesMasterIdLst>
  <p:sldIdLst>
    <p:sldId id="256" r:id="rId2"/>
    <p:sldId id="318" r:id="rId3"/>
    <p:sldId id="262" r:id="rId4"/>
    <p:sldId id="320" r:id="rId5"/>
    <p:sldId id="321" r:id="rId6"/>
    <p:sldId id="322" r:id="rId7"/>
    <p:sldId id="333" r:id="rId8"/>
    <p:sldId id="334" r:id="rId9"/>
    <p:sldId id="335" r:id="rId10"/>
    <p:sldId id="337" r:id="rId11"/>
    <p:sldId id="336" r:id="rId12"/>
    <p:sldId id="338" r:id="rId13"/>
    <p:sldId id="339" r:id="rId14"/>
    <p:sldId id="340" r:id="rId15"/>
    <p:sldId id="341" r:id="rId16"/>
    <p:sldId id="342" r:id="rId17"/>
    <p:sldId id="260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ontserrat" pitchFamily="2" charset="77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9D5"/>
    <a:srgbClr val="1C7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81622F-8701-44E8-9E52-67C1BC99B087}">
  <a:tblStyle styleId="{D781622F-8701-44E8-9E52-67C1BC99B0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7"/>
    <p:restoredTop sz="84450" autoAdjust="0"/>
  </p:normalViewPr>
  <p:slideViewPr>
    <p:cSldViewPr snapToGrid="0">
      <p:cViewPr varScale="1">
        <p:scale>
          <a:sx n="223" d="100"/>
          <a:sy n="223" d="100"/>
        </p:scale>
        <p:origin x="3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519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1669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2910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4399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8533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625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004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9e355c63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9e355c63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9e355c63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9e355c63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999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9e355c63c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9e355c63c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235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33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817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6416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1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79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930048" y="888967"/>
            <a:ext cx="2096658" cy="2096658"/>
            <a:chOff x="2125225" y="882100"/>
            <a:chExt cx="4498300" cy="4498300"/>
          </a:xfrm>
        </p:grpSpPr>
        <p:sp>
          <p:nvSpPr>
            <p:cNvPr id="10" name="Google Shape;10;p2"/>
            <p:cNvSpPr/>
            <p:nvPr/>
          </p:nvSpPr>
          <p:spPr>
            <a:xfrm>
              <a:off x="2125225" y="882100"/>
              <a:ext cx="4498300" cy="4498300"/>
            </a:xfrm>
            <a:custGeom>
              <a:avLst/>
              <a:gdLst/>
              <a:ahLst/>
              <a:cxnLst/>
              <a:rect l="l" t="t" r="r" b="b"/>
              <a:pathLst>
                <a:path w="179932" h="179932" extrusionOk="0">
                  <a:moveTo>
                    <a:pt x="90015" y="1"/>
                  </a:moveTo>
                  <a:cubicBezTo>
                    <a:pt x="40328" y="1"/>
                    <a:pt x="1" y="40328"/>
                    <a:pt x="1" y="89918"/>
                  </a:cubicBezTo>
                  <a:cubicBezTo>
                    <a:pt x="1" y="139604"/>
                    <a:pt x="40328" y="179932"/>
                    <a:pt x="90015" y="179932"/>
                  </a:cubicBezTo>
                  <a:cubicBezTo>
                    <a:pt x="139604" y="179932"/>
                    <a:pt x="179932" y="139604"/>
                    <a:pt x="179932" y="89918"/>
                  </a:cubicBezTo>
                  <a:cubicBezTo>
                    <a:pt x="179932" y="40328"/>
                    <a:pt x="139604" y="1"/>
                    <a:pt x="90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01875" y="2235400"/>
              <a:ext cx="933450" cy="1736400"/>
            </a:xfrm>
            <a:custGeom>
              <a:avLst/>
              <a:gdLst/>
              <a:ahLst/>
              <a:cxnLst/>
              <a:rect l="l" t="t" r="r" b="b"/>
              <a:pathLst>
                <a:path w="37338" h="69456" extrusionOk="0">
                  <a:moveTo>
                    <a:pt x="18668" y="1"/>
                  </a:moveTo>
                  <a:cubicBezTo>
                    <a:pt x="16719" y="1"/>
                    <a:pt x="14651" y="715"/>
                    <a:pt x="12832" y="1536"/>
                  </a:cubicBezTo>
                  <a:cubicBezTo>
                    <a:pt x="10806" y="2501"/>
                    <a:pt x="8877" y="3562"/>
                    <a:pt x="7043" y="4720"/>
                  </a:cubicBezTo>
                  <a:cubicBezTo>
                    <a:pt x="3570" y="6843"/>
                    <a:pt x="1" y="10219"/>
                    <a:pt x="579" y="14175"/>
                  </a:cubicBezTo>
                  <a:cubicBezTo>
                    <a:pt x="965" y="17069"/>
                    <a:pt x="3377" y="19095"/>
                    <a:pt x="5114" y="21411"/>
                  </a:cubicBezTo>
                  <a:cubicBezTo>
                    <a:pt x="6947" y="23823"/>
                    <a:pt x="8105" y="26717"/>
                    <a:pt x="8491" y="29708"/>
                  </a:cubicBezTo>
                  <a:cubicBezTo>
                    <a:pt x="8973" y="33567"/>
                    <a:pt x="8105" y="37812"/>
                    <a:pt x="10903" y="40803"/>
                  </a:cubicBezTo>
                  <a:cubicBezTo>
                    <a:pt x="13990" y="44083"/>
                    <a:pt x="16691" y="46206"/>
                    <a:pt x="17367" y="51030"/>
                  </a:cubicBezTo>
                  <a:cubicBezTo>
                    <a:pt x="18042" y="55564"/>
                    <a:pt x="17174" y="60195"/>
                    <a:pt x="17656" y="64729"/>
                  </a:cubicBezTo>
                  <a:cubicBezTo>
                    <a:pt x="17849" y="66370"/>
                    <a:pt x="18331" y="68203"/>
                    <a:pt x="19682" y="69071"/>
                  </a:cubicBezTo>
                  <a:cubicBezTo>
                    <a:pt x="20159" y="69336"/>
                    <a:pt x="20686" y="69455"/>
                    <a:pt x="21223" y="69455"/>
                  </a:cubicBezTo>
                  <a:cubicBezTo>
                    <a:pt x="22641" y="69455"/>
                    <a:pt x="24122" y="68621"/>
                    <a:pt x="24892" y="67431"/>
                  </a:cubicBezTo>
                  <a:cubicBezTo>
                    <a:pt x="25857" y="65694"/>
                    <a:pt x="26243" y="63668"/>
                    <a:pt x="25953" y="61739"/>
                  </a:cubicBezTo>
                  <a:cubicBezTo>
                    <a:pt x="25760" y="59713"/>
                    <a:pt x="25664" y="57686"/>
                    <a:pt x="25953" y="55757"/>
                  </a:cubicBezTo>
                  <a:cubicBezTo>
                    <a:pt x="26532" y="52380"/>
                    <a:pt x="28944" y="49679"/>
                    <a:pt x="30102" y="46495"/>
                  </a:cubicBezTo>
                  <a:cubicBezTo>
                    <a:pt x="32514" y="40224"/>
                    <a:pt x="29909" y="32216"/>
                    <a:pt x="34154" y="27007"/>
                  </a:cubicBezTo>
                  <a:cubicBezTo>
                    <a:pt x="35022" y="26138"/>
                    <a:pt x="35794" y="25270"/>
                    <a:pt x="36469" y="24209"/>
                  </a:cubicBezTo>
                  <a:cubicBezTo>
                    <a:pt x="36952" y="23147"/>
                    <a:pt x="37145" y="21990"/>
                    <a:pt x="37145" y="20735"/>
                  </a:cubicBezTo>
                  <a:cubicBezTo>
                    <a:pt x="37338" y="18131"/>
                    <a:pt x="37241" y="15043"/>
                    <a:pt x="35215" y="13403"/>
                  </a:cubicBezTo>
                  <a:cubicBezTo>
                    <a:pt x="34250" y="12728"/>
                    <a:pt x="33189" y="12245"/>
                    <a:pt x="32031" y="11859"/>
                  </a:cubicBezTo>
                  <a:cubicBezTo>
                    <a:pt x="29716" y="10895"/>
                    <a:pt x="27690" y="9255"/>
                    <a:pt x="26339" y="7036"/>
                  </a:cubicBezTo>
                  <a:cubicBezTo>
                    <a:pt x="24988" y="4913"/>
                    <a:pt x="24217" y="2405"/>
                    <a:pt x="22191" y="1054"/>
                  </a:cubicBezTo>
                  <a:cubicBezTo>
                    <a:pt x="21132" y="298"/>
                    <a:pt x="19925" y="1"/>
                    <a:pt x="18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608575" y="1292775"/>
              <a:ext cx="262925" cy="321900"/>
            </a:xfrm>
            <a:custGeom>
              <a:avLst/>
              <a:gdLst/>
              <a:ahLst/>
              <a:cxnLst/>
              <a:rect l="l" t="t" r="r" b="b"/>
              <a:pathLst>
                <a:path w="10517" h="12876" extrusionOk="0">
                  <a:moveTo>
                    <a:pt x="8697" y="0"/>
                  </a:moveTo>
                  <a:cubicBezTo>
                    <a:pt x="8565" y="0"/>
                    <a:pt x="8431" y="23"/>
                    <a:pt x="8298" y="71"/>
                  </a:cubicBezTo>
                  <a:cubicBezTo>
                    <a:pt x="8008" y="264"/>
                    <a:pt x="7719" y="457"/>
                    <a:pt x="7429" y="843"/>
                  </a:cubicBezTo>
                  <a:cubicBezTo>
                    <a:pt x="5210" y="3062"/>
                    <a:pt x="1" y="2580"/>
                    <a:pt x="194" y="6632"/>
                  </a:cubicBezTo>
                  <a:cubicBezTo>
                    <a:pt x="267" y="8690"/>
                    <a:pt x="1964" y="12876"/>
                    <a:pt x="3921" y="12876"/>
                  </a:cubicBezTo>
                  <a:cubicBezTo>
                    <a:pt x="4532" y="12876"/>
                    <a:pt x="5169" y="12467"/>
                    <a:pt x="5789" y="11456"/>
                  </a:cubicBezTo>
                  <a:lnTo>
                    <a:pt x="9070" y="5956"/>
                  </a:lnTo>
                  <a:cubicBezTo>
                    <a:pt x="9938" y="4799"/>
                    <a:pt x="10420" y="3448"/>
                    <a:pt x="10517" y="2097"/>
                  </a:cubicBezTo>
                  <a:cubicBezTo>
                    <a:pt x="10432" y="1086"/>
                    <a:pt x="9611" y="0"/>
                    <a:pt x="8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01300" y="1118475"/>
              <a:ext cx="1073350" cy="2291375"/>
            </a:xfrm>
            <a:custGeom>
              <a:avLst/>
              <a:gdLst/>
              <a:ahLst/>
              <a:cxnLst/>
              <a:rect l="l" t="t" r="r" b="b"/>
              <a:pathLst>
                <a:path w="42934" h="91655" extrusionOk="0">
                  <a:moveTo>
                    <a:pt x="42837" y="0"/>
                  </a:moveTo>
                  <a:lnTo>
                    <a:pt x="42837" y="0"/>
                  </a:lnTo>
                  <a:cubicBezTo>
                    <a:pt x="23541" y="9648"/>
                    <a:pt x="8394" y="25857"/>
                    <a:pt x="1" y="45634"/>
                  </a:cubicBezTo>
                  <a:cubicBezTo>
                    <a:pt x="2123" y="46020"/>
                    <a:pt x="4053" y="46985"/>
                    <a:pt x="5596" y="48625"/>
                  </a:cubicBezTo>
                  <a:cubicBezTo>
                    <a:pt x="8780" y="51906"/>
                    <a:pt x="9745" y="58370"/>
                    <a:pt x="6851" y="62036"/>
                  </a:cubicBezTo>
                  <a:cubicBezTo>
                    <a:pt x="5500" y="63772"/>
                    <a:pt x="3570" y="64737"/>
                    <a:pt x="2799" y="66860"/>
                  </a:cubicBezTo>
                  <a:cubicBezTo>
                    <a:pt x="2027" y="68886"/>
                    <a:pt x="2606" y="71491"/>
                    <a:pt x="3088" y="73806"/>
                  </a:cubicBezTo>
                  <a:cubicBezTo>
                    <a:pt x="4246" y="79016"/>
                    <a:pt x="4632" y="84419"/>
                    <a:pt x="4053" y="89821"/>
                  </a:cubicBezTo>
                  <a:cubicBezTo>
                    <a:pt x="3860" y="90690"/>
                    <a:pt x="4535" y="91558"/>
                    <a:pt x="5403" y="91654"/>
                  </a:cubicBezTo>
                  <a:cubicBezTo>
                    <a:pt x="6175" y="91654"/>
                    <a:pt x="6754" y="90979"/>
                    <a:pt x="6754" y="90304"/>
                  </a:cubicBezTo>
                  <a:lnTo>
                    <a:pt x="9166" y="71008"/>
                  </a:lnTo>
                  <a:cubicBezTo>
                    <a:pt x="9263" y="70236"/>
                    <a:pt x="9455" y="69368"/>
                    <a:pt x="9745" y="68596"/>
                  </a:cubicBezTo>
                  <a:cubicBezTo>
                    <a:pt x="10710" y="66860"/>
                    <a:pt x="12639" y="66570"/>
                    <a:pt x="14279" y="65991"/>
                  </a:cubicBezTo>
                  <a:cubicBezTo>
                    <a:pt x="18621" y="64255"/>
                    <a:pt x="21419" y="58273"/>
                    <a:pt x="20454" y="52870"/>
                  </a:cubicBezTo>
                  <a:cubicBezTo>
                    <a:pt x="19875" y="49687"/>
                    <a:pt x="18138" y="46889"/>
                    <a:pt x="18235" y="43512"/>
                  </a:cubicBezTo>
                  <a:cubicBezTo>
                    <a:pt x="18138" y="42644"/>
                    <a:pt x="18331" y="41775"/>
                    <a:pt x="18621" y="41004"/>
                  </a:cubicBezTo>
                  <a:cubicBezTo>
                    <a:pt x="19551" y="39000"/>
                    <a:pt x="21119" y="38588"/>
                    <a:pt x="22693" y="38588"/>
                  </a:cubicBezTo>
                  <a:cubicBezTo>
                    <a:pt x="23241" y="38588"/>
                    <a:pt x="23790" y="38638"/>
                    <a:pt x="24313" y="38688"/>
                  </a:cubicBezTo>
                  <a:cubicBezTo>
                    <a:pt x="25671" y="38882"/>
                    <a:pt x="27060" y="39029"/>
                    <a:pt x="28443" y="39029"/>
                  </a:cubicBezTo>
                  <a:cubicBezTo>
                    <a:pt x="30498" y="39029"/>
                    <a:pt x="32540" y="38704"/>
                    <a:pt x="34443" y="37723"/>
                  </a:cubicBezTo>
                  <a:cubicBezTo>
                    <a:pt x="38013" y="35987"/>
                    <a:pt x="40232" y="32224"/>
                    <a:pt x="40135" y="28268"/>
                  </a:cubicBezTo>
                  <a:cubicBezTo>
                    <a:pt x="39942" y="25567"/>
                    <a:pt x="38592" y="23252"/>
                    <a:pt x="37820" y="20647"/>
                  </a:cubicBezTo>
                  <a:cubicBezTo>
                    <a:pt x="36566" y="16209"/>
                    <a:pt x="37145" y="11385"/>
                    <a:pt x="39460" y="7333"/>
                  </a:cubicBezTo>
                  <a:cubicBezTo>
                    <a:pt x="40907" y="5114"/>
                    <a:pt x="42933" y="2605"/>
                    <a:pt x="428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54250" y="976175"/>
              <a:ext cx="1869275" cy="2520500"/>
            </a:xfrm>
            <a:custGeom>
              <a:avLst/>
              <a:gdLst/>
              <a:ahLst/>
              <a:cxnLst/>
              <a:rect l="l" t="t" r="r" b="b"/>
              <a:pathLst>
                <a:path w="74771" h="100820" extrusionOk="0">
                  <a:moveTo>
                    <a:pt x="10517" y="0"/>
                  </a:moveTo>
                  <a:lnTo>
                    <a:pt x="10517" y="2123"/>
                  </a:lnTo>
                  <a:cubicBezTo>
                    <a:pt x="10517" y="5982"/>
                    <a:pt x="11288" y="8973"/>
                    <a:pt x="8973" y="12349"/>
                  </a:cubicBezTo>
                  <a:cubicBezTo>
                    <a:pt x="6658" y="15726"/>
                    <a:pt x="2702" y="17270"/>
                    <a:pt x="869" y="21418"/>
                  </a:cubicBezTo>
                  <a:cubicBezTo>
                    <a:pt x="194" y="22673"/>
                    <a:pt x="1" y="24120"/>
                    <a:pt x="194" y="25567"/>
                  </a:cubicBezTo>
                  <a:cubicBezTo>
                    <a:pt x="776" y="28841"/>
                    <a:pt x="3333" y="30085"/>
                    <a:pt x="5962" y="30085"/>
                  </a:cubicBezTo>
                  <a:cubicBezTo>
                    <a:pt x="6819" y="30085"/>
                    <a:pt x="7684" y="29953"/>
                    <a:pt x="8491" y="29715"/>
                  </a:cubicBezTo>
                  <a:cubicBezTo>
                    <a:pt x="10808" y="29120"/>
                    <a:pt x="13261" y="27933"/>
                    <a:pt x="15664" y="27933"/>
                  </a:cubicBezTo>
                  <a:cubicBezTo>
                    <a:pt x="16763" y="27933"/>
                    <a:pt x="17851" y="28181"/>
                    <a:pt x="18910" y="28847"/>
                  </a:cubicBezTo>
                  <a:cubicBezTo>
                    <a:pt x="21129" y="30294"/>
                    <a:pt x="22383" y="32803"/>
                    <a:pt x="22480" y="35408"/>
                  </a:cubicBezTo>
                  <a:cubicBezTo>
                    <a:pt x="22673" y="39846"/>
                    <a:pt x="19971" y="42547"/>
                    <a:pt x="17945" y="45538"/>
                  </a:cubicBezTo>
                  <a:cubicBezTo>
                    <a:pt x="16305" y="47853"/>
                    <a:pt x="15148" y="51037"/>
                    <a:pt x="16209" y="53835"/>
                  </a:cubicBezTo>
                  <a:cubicBezTo>
                    <a:pt x="16691" y="54993"/>
                    <a:pt x="17560" y="55957"/>
                    <a:pt x="18138" y="57115"/>
                  </a:cubicBezTo>
                  <a:cubicBezTo>
                    <a:pt x="19296" y="59527"/>
                    <a:pt x="18910" y="62614"/>
                    <a:pt x="18331" y="65412"/>
                  </a:cubicBezTo>
                  <a:cubicBezTo>
                    <a:pt x="17656" y="68885"/>
                    <a:pt x="16691" y="72455"/>
                    <a:pt x="18331" y="75928"/>
                  </a:cubicBezTo>
                  <a:cubicBezTo>
                    <a:pt x="18841" y="77288"/>
                    <a:pt x="20174" y="78199"/>
                    <a:pt x="21672" y="78199"/>
                  </a:cubicBezTo>
                  <a:cubicBezTo>
                    <a:pt x="21874" y="78199"/>
                    <a:pt x="22080" y="78182"/>
                    <a:pt x="22287" y="78147"/>
                  </a:cubicBezTo>
                  <a:cubicBezTo>
                    <a:pt x="24892" y="77376"/>
                    <a:pt x="25278" y="73613"/>
                    <a:pt x="25374" y="70526"/>
                  </a:cubicBezTo>
                  <a:lnTo>
                    <a:pt x="25471" y="61071"/>
                  </a:lnTo>
                  <a:cubicBezTo>
                    <a:pt x="25471" y="59597"/>
                    <a:pt x="26449" y="58677"/>
                    <a:pt x="27446" y="58677"/>
                  </a:cubicBezTo>
                  <a:cubicBezTo>
                    <a:pt x="27950" y="58677"/>
                    <a:pt x="28459" y="58912"/>
                    <a:pt x="28847" y="59431"/>
                  </a:cubicBezTo>
                  <a:cubicBezTo>
                    <a:pt x="30584" y="61843"/>
                    <a:pt x="31742" y="64447"/>
                    <a:pt x="32321" y="67245"/>
                  </a:cubicBezTo>
                  <a:cubicBezTo>
                    <a:pt x="33092" y="71008"/>
                    <a:pt x="34733" y="74481"/>
                    <a:pt x="36952" y="77568"/>
                  </a:cubicBezTo>
                  <a:cubicBezTo>
                    <a:pt x="37241" y="78147"/>
                    <a:pt x="37627" y="78726"/>
                    <a:pt x="37820" y="79305"/>
                  </a:cubicBezTo>
                  <a:cubicBezTo>
                    <a:pt x="38688" y="81910"/>
                    <a:pt x="39074" y="84611"/>
                    <a:pt x="39074" y="87313"/>
                  </a:cubicBezTo>
                  <a:cubicBezTo>
                    <a:pt x="39171" y="91847"/>
                    <a:pt x="39364" y="96285"/>
                    <a:pt x="39460" y="100820"/>
                  </a:cubicBezTo>
                  <a:lnTo>
                    <a:pt x="73613" y="100820"/>
                  </a:lnTo>
                  <a:cubicBezTo>
                    <a:pt x="74385" y="95996"/>
                    <a:pt x="74771" y="91075"/>
                    <a:pt x="74771" y="86251"/>
                  </a:cubicBezTo>
                  <a:cubicBezTo>
                    <a:pt x="74771" y="46406"/>
                    <a:pt x="48625" y="11385"/>
                    <a:pt x="10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802325" y="4177400"/>
            <a:ext cx="7521900" cy="35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02325" y="1951950"/>
            <a:ext cx="7521900" cy="2096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668598" y="1124211"/>
            <a:ext cx="147102" cy="358950"/>
          </a:xfrm>
          <a:custGeom>
            <a:avLst/>
            <a:gdLst/>
            <a:ahLst/>
            <a:cxnLst/>
            <a:rect l="l" t="t" r="r" b="b"/>
            <a:pathLst>
              <a:path w="10710" h="26134" extrusionOk="0">
                <a:moveTo>
                  <a:pt x="7479" y="0"/>
                </a:moveTo>
                <a:cubicBezTo>
                  <a:pt x="6701" y="0"/>
                  <a:pt x="5951" y="199"/>
                  <a:pt x="5307" y="557"/>
                </a:cubicBezTo>
                <a:cubicBezTo>
                  <a:pt x="3474" y="1521"/>
                  <a:pt x="2316" y="4705"/>
                  <a:pt x="2220" y="6731"/>
                </a:cubicBezTo>
                <a:cubicBezTo>
                  <a:pt x="2220" y="7792"/>
                  <a:pt x="2316" y="8854"/>
                  <a:pt x="2509" y="9915"/>
                </a:cubicBezTo>
                <a:cubicBezTo>
                  <a:pt x="2799" y="13967"/>
                  <a:pt x="2220" y="18115"/>
                  <a:pt x="773" y="21975"/>
                </a:cubicBezTo>
                <a:cubicBezTo>
                  <a:pt x="194" y="23229"/>
                  <a:pt x="1" y="24676"/>
                  <a:pt x="194" y="26123"/>
                </a:cubicBezTo>
                <a:cubicBezTo>
                  <a:pt x="271" y="26130"/>
                  <a:pt x="349" y="26134"/>
                  <a:pt x="426" y="26134"/>
                </a:cubicBezTo>
                <a:cubicBezTo>
                  <a:pt x="1408" y="26134"/>
                  <a:pt x="2366" y="25577"/>
                  <a:pt x="2992" y="24772"/>
                </a:cubicBezTo>
                <a:cubicBezTo>
                  <a:pt x="4053" y="23422"/>
                  <a:pt x="4728" y="21782"/>
                  <a:pt x="5018" y="20142"/>
                </a:cubicBezTo>
                <a:cubicBezTo>
                  <a:pt x="5018" y="19273"/>
                  <a:pt x="5211" y="18405"/>
                  <a:pt x="5500" y="17633"/>
                </a:cubicBezTo>
                <a:cubicBezTo>
                  <a:pt x="6272" y="16379"/>
                  <a:pt x="7912" y="16089"/>
                  <a:pt x="9070" y="15221"/>
                </a:cubicBezTo>
                <a:cubicBezTo>
                  <a:pt x="9745" y="14739"/>
                  <a:pt x="10324" y="13967"/>
                  <a:pt x="10710" y="13099"/>
                </a:cubicBezTo>
                <a:cubicBezTo>
                  <a:pt x="10227" y="8757"/>
                  <a:pt x="9456" y="4319"/>
                  <a:pt x="8298" y="74"/>
                </a:cubicBezTo>
                <a:cubicBezTo>
                  <a:pt x="8024" y="24"/>
                  <a:pt x="7750" y="0"/>
                  <a:pt x="7479" y="0"/>
                </a:cubicBezTo>
                <a:close/>
              </a:path>
            </a:pathLst>
          </a:custGeom>
          <a:solidFill>
            <a:srgbClr val="7B8C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319425" y="4142988"/>
            <a:ext cx="44877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093045" y="1171822"/>
            <a:ext cx="1770644" cy="685785"/>
          </a:xfrm>
          <a:custGeom>
            <a:avLst/>
            <a:gdLst/>
            <a:ahLst/>
            <a:cxnLst/>
            <a:rect l="l" t="t" r="r" b="b"/>
            <a:pathLst>
              <a:path w="151954" h="58853" fill="none" extrusionOk="0">
                <a:moveTo>
                  <a:pt x="135359" y="1"/>
                </a:moveTo>
                <a:cubicBezTo>
                  <a:pt x="143077" y="1351"/>
                  <a:pt x="147998" y="4053"/>
                  <a:pt x="148962" y="7912"/>
                </a:cubicBezTo>
                <a:cubicBezTo>
                  <a:pt x="151953" y="19586"/>
                  <a:pt x="118765" y="38013"/>
                  <a:pt x="74964" y="49011"/>
                </a:cubicBezTo>
                <a:cubicBezTo>
                  <a:pt x="43126" y="57019"/>
                  <a:pt x="14472" y="58852"/>
                  <a:pt x="1" y="54897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43542" y="1423124"/>
            <a:ext cx="392363" cy="400065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40000" y="481140"/>
            <a:ext cx="1860368" cy="362222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47558" y="1201722"/>
            <a:ext cx="1246032" cy="252504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71687" y="330275"/>
            <a:ext cx="764068" cy="154836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972623" y="4241845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2422425" y="1436375"/>
            <a:ext cx="4299000" cy="316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445053" y="198569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1141294" y="2409146"/>
            <a:ext cx="805530" cy="156840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7214489" y="3744452"/>
            <a:ext cx="2106734" cy="410161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2635500" y="1654450"/>
            <a:ext cx="3873000" cy="28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8100" lvl="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3962275" y="1377850"/>
            <a:ext cx="44397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048425" y="1635688"/>
            <a:ext cx="43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4239450" y="252196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2007000" y="1377850"/>
            <a:ext cx="51300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788000" y="1635700"/>
            <a:ext cx="556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544276">
            <a:off x="7394130" y="3812809"/>
            <a:ext cx="1975648" cy="1801992"/>
            <a:chOff x="6652154" y="3716623"/>
            <a:chExt cx="560631" cy="511352"/>
          </a:xfrm>
        </p:grpSpPr>
        <p:sp>
          <p:nvSpPr>
            <p:cNvPr id="109" name="Google Shape;109;p14"/>
            <p:cNvSpPr/>
            <p:nvPr/>
          </p:nvSpPr>
          <p:spPr>
            <a:xfrm>
              <a:off x="6652154" y="3716623"/>
              <a:ext cx="560631" cy="511352"/>
            </a:xfrm>
            <a:custGeom>
              <a:avLst/>
              <a:gdLst/>
              <a:ahLst/>
              <a:cxnLst/>
              <a:rect l="l" t="t" r="r" b="b"/>
              <a:pathLst>
                <a:path w="97163" h="88661" extrusionOk="0">
                  <a:moveTo>
                    <a:pt x="48942" y="1"/>
                  </a:moveTo>
                  <a:cubicBezTo>
                    <a:pt x="46560" y="1"/>
                    <a:pt x="44145" y="185"/>
                    <a:pt x="41715" y="565"/>
                  </a:cubicBezTo>
                  <a:cubicBezTo>
                    <a:pt x="16981" y="4433"/>
                    <a:pt x="0" y="27180"/>
                    <a:pt x="3779" y="51346"/>
                  </a:cubicBezTo>
                  <a:cubicBezTo>
                    <a:pt x="7187" y="73133"/>
                    <a:pt x="26312" y="88661"/>
                    <a:pt x="48182" y="88661"/>
                  </a:cubicBezTo>
                  <a:cubicBezTo>
                    <a:pt x="50571" y="88661"/>
                    <a:pt x="52993" y="88476"/>
                    <a:pt x="55431" y="88093"/>
                  </a:cubicBezTo>
                  <a:cubicBezTo>
                    <a:pt x="80165" y="84225"/>
                    <a:pt x="97163" y="61496"/>
                    <a:pt x="93366" y="37311"/>
                  </a:cubicBezTo>
                  <a:cubicBezTo>
                    <a:pt x="89958" y="15517"/>
                    <a:pt x="70820" y="1"/>
                    <a:pt x="48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4"/>
            <p:cNvGrpSpPr/>
            <p:nvPr/>
          </p:nvGrpSpPr>
          <p:grpSpPr>
            <a:xfrm>
              <a:off x="6669657" y="3716715"/>
              <a:ext cx="466779" cy="464290"/>
              <a:chOff x="6669657" y="3716715"/>
              <a:chExt cx="466779" cy="464290"/>
            </a:xfrm>
          </p:grpSpPr>
          <p:sp>
            <p:nvSpPr>
              <p:cNvPr id="111" name="Google Shape;111;p14"/>
              <p:cNvSpPr/>
              <p:nvPr/>
            </p:nvSpPr>
            <p:spPr>
              <a:xfrm>
                <a:off x="6669657" y="3716715"/>
                <a:ext cx="386382" cy="464290"/>
              </a:xfrm>
              <a:custGeom>
                <a:avLst/>
                <a:gdLst/>
                <a:ahLst/>
                <a:cxnLst/>
                <a:rect l="l" t="t" r="r" b="b"/>
                <a:pathLst>
                  <a:path w="66964" h="80501" extrusionOk="0">
                    <a:moveTo>
                      <a:pt x="45863" y="0"/>
                    </a:moveTo>
                    <a:cubicBezTo>
                      <a:pt x="43461" y="0"/>
                      <a:pt x="41054" y="188"/>
                      <a:pt x="38663" y="566"/>
                    </a:cubicBezTo>
                    <a:cubicBezTo>
                      <a:pt x="20352" y="3441"/>
                      <a:pt x="6281" y="16660"/>
                      <a:pt x="1757" y="33161"/>
                    </a:cubicBezTo>
                    <a:lnTo>
                      <a:pt x="4081" y="32487"/>
                    </a:lnTo>
                    <a:lnTo>
                      <a:pt x="4081" y="32487"/>
                    </a:lnTo>
                    <a:cubicBezTo>
                      <a:pt x="4756" y="33871"/>
                      <a:pt x="3939" y="34971"/>
                      <a:pt x="3496" y="36213"/>
                    </a:cubicBezTo>
                    <a:cubicBezTo>
                      <a:pt x="3088" y="37384"/>
                      <a:pt x="2129" y="37207"/>
                      <a:pt x="1384" y="37295"/>
                    </a:cubicBezTo>
                    <a:cubicBezTo>
                      <a:pt x="1207" y="37313"/>
                      <a:pt x="1012" y="37348"/>
                      <a:pt x="816" y="37366"/>
                    </a:cubicBezTo>
                    <a:cubicBezTo>
                      <a:pt x="36" y="41997"/>
                      <a:pt x="0" y="46717"/>
                      <a:pt x="728" y="51348"/>
                    </a:cubicBezTo>
                    <a:cubicBezTo>
                      <a:pt x="2644" y="63591"/>
                      <a:pt x="9528" y="73847"/>
                      <a:pt x="19057" y="80501"/>
                    </a:cubicBezTo>
                    <a:cubicBezTo>
                      <a:pt x="18897" y="80217"/>
                      <a:pt x="18737" y="79950"/>
                      <a:pt x="18560" y="79684"/>
                    </a:cubicBezTo>
                    <a:cubicBezTo>
                      <a:pt x="18099" y="79010"/>
                      <a:pt x="17069" y="77928"/>
                      <a:pt x="17194" y="77768"/>
                    </a:cubicBezTo>
                    <a:cubicBezTo>
                      <a:pt x="18081" y="76703"/>
                      <a:pt x="16094" y="76632"/>
                      <a:pt x="16626" y="75834"/>
                    </a:cubicBezTo>
                    <a:cubicBezTo>
                      <a:pt x="15206" y="74876"/>
                      <a:pt x="14816" y="73652"/>
                      <a:pt x="15277" y="71948"/>
                    </a:cubicBezTo>
                    <a:cubicBezTo>
                      <a:pt x="15455" y="71292"/>
                      <a:pt x="15100" y="70529"/>
                      <a:pt x="14426" y="69854"/>
                    </a:cubicBezTo>
                    <a:cubicBezTo>
                      <a:pt x="13468" y="68896"/>
                      <a:pt x="12811" y="67601"/>
                      <a:pt x="12101" y="66394"/>
                    </a:cubicBezTo>
                    <a:cubicBezTo>
                      <a:pt x="11782" y="65862"/>
                      <a:pt x="11338" y="65152"/>
                      <a:pt x="11463" y="64620"/>
                    </a:cubicBezTo>
                    <a:cubicBezTo>
                      <a:pt x="11871" y="62739"/>
                      <a:pt x="12172" y="60734"/>
                      <a:pt x="13095" y="59102"/>
                    </a:cubicBezTo>
                    <a:cubicBezTo>
                      <a:pt x="14337" y="56919"/>
                      <a:pt x="14284" y="54914"/>
                      <a:pt x="13343" y="51969"/>
                    </a:cubicBezTo>
                    <a:lnTo>
                      <a:pt x="13343" y="51969"/>
                    </a:lnTo>
                    <a:cubicBezTo>
                      <a:pt x="12811" y="53619"/>
                      <a:pt x="11888" y="53229"/>
                      <a:pt x="11090" y="53353"/>
                    </a:cubicBezTo>
                    <a:cubicBezTo>
                      <a:pt x="10814" y="53401"/>
                      <a:pt x="10612" y="53439"/>
                      <a:pt x="10447" y="53439"/>
                    </a:cubicBezTo>
                    <a:cubicBezTo>
                      <a:pt x="9997" y="53439"/>
                      <a:pt x="9823" y="53151"/>
                      <a:pt x="9174" y="51969"/>
                    </a:cubicBezTo>
                    <a:cubicBezTo>
                      <a:pt x="7861" y="50763"/>
                      <a:pt x="6619" y="49485"/>
                      <a:pt x="5447" y="48136"/>
                    </a:cubicBezTo>
                    <a:cubicBezTo>
                      <a:pt x="5270" y="47853"/>
                      <a:pt x="5146" y="47551"/>
                      <a:pt x="5110" y="47214"/>
                    </a:cubicBezTo>
                    <a:cubicBezTo>
                      <a:pt x="4862" y="45759"/>
                      <a:pt x="4649" y="44304"/>
                      <a:pt x="4773" y="42796"/>
                    </a:cubicBezTo>
                    <a:lnTo>
                      <a:pt x="4773" y="42796"/>
                    </a:lnTo>
                    <a:lnTo>
                      <a:pt x="9653" y="51756"/>
                    </a:lnTo>
                    <a:cubicBezTo>
                      <a:pt x="11924" y="50745"/>
                      <a:pt x="13680" y="49201"/>
                      <a:pt x="15650" y="47995"/>
                    </a:cubicBezTo>
                    <a:cubicBezTo>
                      <a:pt x="17034" y="47161"/>
                      <a:pt x="17584" y="45954"/>
                      <a:pt x="18045" y="44606"/>
                    </a:cubicBezTo>
                    <a:cubicBezTo>
                      <a:pt x="18205" y="44109"/>
                      <a:pt x="18329" y="43594"/>
                      <a:pt x="18436" y="43080"/>
                    </a:cubicBezTo>
                    <a:lnTo>
                      <a:pt x="15597" y="40542"/>
                    </a:lnTo>
                    <a:lnTo>
                      <a:pt x="15224" y="41749"/>
                    </a:lnTo>
                    <a:cubicBezTo>
                      <a:pt x="14000" y="41092"/>
                      <a:pt x="12793" y="40507"/>
                      <a:pt x="11640" y="39833"/>
                    </a:cubicBezTo>
                    <a:cubicBezTo>
                      <a:pt x="10593" y="39212"/>
                      <a:pt x="10433" y="38395"/>
                      <a:pt x="11374" y="37082"/>
                    </a:cubicBezTo>
                    <a:lnTo>
                      <a:pt x="11374" y="37082"/>
                    </a:lnTo>
                    <a:cubicBezTo>
                      <a:pt x="12448" y="38789"/>
                      <a:pt x="13681" y="39825"/>
                      <a:pt x="15346" y="39825"/>
                    </a:cubicBezTo>
                    <a:cubicBezTo>
                      <a:pt x="15689" y="39825"/>
                      <a:pt x="16049" y="39781"/>
                      <a:pt x="16431" y="39691"/>
                    </a:cubicBezTo>
                    <a:cubicBezTo>
                      <a:pt x="16437" y="39689"/>
                      <a:pt x="16444" y="39688"/>
                      <a:pt x="16450" y="39688"/>
                    </a:cubicBezTo>
                    <a:cubicBezTo>
                      <a:pt x="16592" y="39688"/>
                      <a:pt x="16795" y="40029"/>
                      <a:pt x="16998" y="40063"/>
                    </a:cubicBezTo>
                    <a:cubicBezTo>
                      <a:pt x="17810" y="40257"/>
                      <a:pt x="18605" y="40492"/>
                      <a:pt x="19428" y="40492"/>
                    </a:cubicBezTo>
                    <a:cubicBezTo>
                      <a:pt x="19811" y="40492"/>
                      <a:pt x="20200" y="40441"/>
                      <a:pt x="20600" y="40312"/>
                    </a:cubicBezTo>
                    <a:cubicBezTo>
                      <a:pt x="21150" y="40152"/>
                      <a:pt x="21718" y="40045"/>
                      <a:pt x="22304" y="40010"/>
                    </a:cubicBezTo>
                    <a:cubicBezTo>
                      <a:pt x="24003" y="41489"/>
                      <a:pt x="25144" y="42940"/>
                      <a:pt x="27015" y="42940"/>
                    </a:cubicBezTo>
                    <a:cubicBezTo>
                      <a:pt x="27253" y="42940"/>
                      <a:pt x="27504" y="42917"/>
                      <a:pt x="27769" y="42867"/>
                    </a:cubicBezTo>
                    <a:cubicBezTo>
                      <a:pt x="27999" y="44251"/>
                      <a:pt x="27875" y="45564"/>
                      <a:pt x="28407" y="46486"/>
                    </a:cubicBezTo>
                    <a:cubicBezTo>
                      <a:pt x="29614" y="48616"/>
                      <a:pt x="31158" y="50532"/>
                      <a:pt x="32701" y="52732"/>
                    </a:cubicBezTo>
                    <a:lnTo>
                      <a:pt x="34600" y="50425"/>
                    </a:lnTo>
                    <a:lnTo>
                      <a:pt x="34103" y="47196"/>
                    </a:lnTo>
                    <a:cubicBezTo>
                      <a:pt x="34972" y="46096"/>
                      <a:pt x="36268" y="45173"/>
                      <a:pt x="36286" y="44251"/>
                    </a:cubicBezTo>
                    <a:cubicBezTo>
                      <a:pt x="36303" y="42707"/>
                      <a:pt x="38503" y="42955"/>
                      <a:pt x="38202" y="41394"/>
                    </a:cubicBezTo>
                    <a:cubicBezTo>
                      <a:pt x="38184" y="41305"/>
                      <a:pt x="39604" y="40986"/>
                      <a:pt x="40313" y="40702"/>
                    </a:cubicBezTo>
                    <a:cubicBezTo>
                      <a:pt x="40650" y="40560"/>
                      <a:pt x="40899" y="40223"/>
                      <a:pt x="41378" y="39797"/>
                    </a:cubicBezTo>
                    <a:lnTo>
                      <a:pt x="44785" y="44978"/>
                    </a:lnTo>
                    <a:lnTo>
                      <a:pt x="46630" y="43914"/>
                    </a:lnTo>
                    <a:cubicBezTo>
                      <a:pt x="47553" y="45102"/>
                      <a:pt x="46754" y="46699"/>
                      <a:pt x="48067" y="47480"/>
                    </a:cubicBezTo>
                    <a:cubicBezTo>
                      <a:pt x="47020" y="50124"/>
                      <a:pt x="48741" y="51508"/>
                      <a:pt x="50445" y="52980"/>
                    </a:cubicBezTo>
                    <a:cubicBezTo>
                      <a:pt x="50764" y="53247"/>
                      <a:pt x="50640" y="54010"/>
                      <a:pt x="50746" y="54684"/>
                    </a:cubicBezTo>
                    <a:cubicBezTo>
                      <a:pt x="49546" y="54279"/>
                      <a:pt x="48739" y="53108"/>
                      <a:pt x="47515" y="53108"/>
                    </a:cubicBezTo>
                    <a:cubicBezTo>
                      <a:pt x="47074" y="53108"/>
                      <a:pt x="46579" y="53260"/>
                      <a:pt x="45991" y="53655"/>
                    </a:cubicBezTo>
                    <a:cubicBezTo>
                      <a:pt x="46130" y="53637"/>
                      <a:pt x="46261" y="53629"/>
                      <a:pt x="46385" y="53629"/>
                    </a:cubicBezTo>
                    <a:cubicBezTo>
                      <a:pt x="47902" y="53629"/>
                      <a:pt x="48314" y="54868"/>
                      <a:pt x="48954" y="55606"/>
                    </a:cubicBezTo>
                    <a:cubicBezTo>
                      <a:pt x="49646" y="56387"/>
                      <a:pt x="51119" y="56937"/>
                      <a:pt x="50782" y="58712"/>
                    </a:cubicBezTo>
                    <a:cubicBezTo>
                      <a:pt x="50925" y="58653"/>
                      <a:pt x="51063" y="58628"/>
                      <a:pt x="51196" y="58628"/>
                    </a:cubicBezTo>
                    <a:cubicBezTo>
                      <a:pt x="52116" y="58628"/>
                      <a:pt x="52822" y="59846"/>
                      <a:pt x="53828" y="59846"/>
                    </a:cubicBezTo>
                    <a:cubicBezTo>
                      <a:pt x="54135" y="59846"/>
                      <a:pt x="54469" y="59733"/>
                      <a:pt x="54845" y="59439"/>
                    </a:cubicBezTo>
                    <a:lnTo>
                      <a:pt x="55431" y="57026"/>
                    </a:lnTo>
                    <a:cubicBezTo>
                      <a:pt x="55147" y="56955"/>
                      <a:pt x="54863" y="56902"/>
                      <a:pt x="54579" y="56849"/>
                    </a:cubicBezTo>
                    <a:cubicBezTo>
                      <a:pt x="53053" y="56760"/>
                      <a:pt x="51385" y="55819"/>
                      <a:pt x="51793" y="55269"/>
                    </a:cubicBezTo>
                    <a:lnTo>
                      <a:pt x="52787" y="54844"/>
                    </a:lnTo>
                    <a:lnTo>
                      <a:pt x="52414" y="52501"/>
                    </a:lnTo>
                    <a:cubicBezTo>
                      <a:pt x="48866" y="49893"/>
                      <a:pt x="48440" y="48917"/>
                      <a:pt x="49770" y="46291"/>
                    </a:cubicBezTo>
                    <a:lnTo>
                      <a:pt x="49770" y="46291"/>
                    </a:lnTo>
                    <a:cubicBezTo>
                      <a:pt x="50462" y="46859"/>
                      <a:pt x="51208" y="47338"/>
                      <a:pt x="51775" y="47977"/>
                    </a:cubicBezTo>
                    <a:cubicBezTo>
                      <a:pt x="52326" y="48562"/>
                      <a:pt x="52698" y="49325"/>
                      <a:pt x="53088" y="49929"/>
                    </a:cubicBezTo>
                    <a:lnTo>
                      <a:pt x="55821" y="46948"/>
                    </a:lnTo>
                    <a:lnTo>
                      <a:pt x="55200" y="42955"/>
                    </a:lnTo>
                    <a:lnTo>
                      <a:pt x="52805" y="41447"/>
                    </a:lnTo>
                    <a:lnTo>
                      <a:pt x="53585" y="38253"/>
                    </a:lnTo>
                    <a:lnTo>
                      <a:pt x="55111" y="39229"/>
                    </a:lnTo>
                    <a:cubicBezTo>
                      <a:pt x="55111" y="40045"/>
                      <a:pt x="55111" y="40542"/>
                      <a:pt x="55111" y="41039"/>
                    </a:cubicBezTo>
                    <a:lnTo>
                      <a:pt x="56300" y="41021"/>
                    </a:lnTo>
                    <a:lnTo>
                      <a:pt x="56034" y="38466"/>
                    </a:lnTo>
                    <a:cubicBezTo>
                      <a:pt x="59778" y="37011"/>
                      <a:pt x="60754" y="35876"/>
                      <a:pt x="62546" y="30925"/>
                    </a:cubicBezTo>
                    <a:lnTo>
                      <a:pt x="59370" y="25407"/>
                    </a:lnTo>
                    <a:lnTo>
                      <a:pt x="60754" y="24609"/>
                    </a:lnTo>
                    <a:cubicBezTo>
                      <a:pt x="60620" y="24079"/>
                      <a:pt x="60336" y="23926"/>
                      <a:pt x="59999" y="23926"/>
                    </a:cubicBezTo>
                    <a:cubicBezTo>
                      <a:pt x="59536" y="23926"/>
                      <a:pt x="58975" y="24215"/>
                      <a:pt x="58567" y="24215"/>
                    </a:cubicBezTo>
                    <a:cubicBezTo>
                      <a:pt x="58326" y="24215"/>
                      <a:pt x="58138" y="24114"/>
                      <a:pt x="58057" y="23792"/>
                    </a:cubicBezTo>
                    <a:lnTo>
                      <a:pt x="59316" y="21344"/>
                    </a:lnTo>
                    <a:lnTo>
                      <a:pt x="60062" y="22692"/>
                    </a:lnTo>
                    <a:lnTo>
                      <a:pt x="61286" y="21858"/>
                    </a:lnTo>
                    <a:lnTo>
                      <a:pt x="63504" y="23775"/>
                    </a:lnTo>
                    <a:lnTo>
                      <a:pt x="64178" y="27040"/>
                    </a:lnTo>
                    <a:cubicBezTo>
                      <a:pt x="64959" y="25993"/>
                      <a:pt x="65598" y="25478"/>
                      <a:pt x="65775" y="24822"/>
                    </a:cubicBezTo>
                    <a:cubicBezTo>
                      <a:pt x="66201" y="23367"/>
                      <a:pt x="64356" y="23225"/>
                      <a:pt x="64089" y="22515"/>
                    </a:cubicBezTo>
                    <a:lnTo>
                      <a:pt x="64444" y="18647"/>
                    </a:lnTo>
                    <a:cubicBezTo>
                      <a:pt x="66520" y="17955"/>
                      <a:pt x="66538" y="17902"/>
                      <a:pt x="66609" y="16305"/>
                    </a:cubicBezTo>
                    <a:cubicBezTo>
                      <a:pt x="66698" y="14229"/>
                      <a:pt x="66840" y="12171"/>
                      <a:pt x="66964" y="10059"/>
                    </a:cubicBezTo>
                    <a:cubicBezTo>
                      <a:pt x="65951" y="8994"/>
                      <a:pt x="64617" y="8884"/>
                      <a:pt x="63235" y="8884"/>
                    </a:cubicBezTo>
                    <a:cubicBezTo>
                      <a:pt x="62876" y="8884"/>
                      <a:pt x="62514" y="8891"/>
                      <a:pt x="62153" y="8891"/>
                    </a:cubicBezTo>
                    <a:cubicBezTo>
                      <a:pt x="62029" y="8891"/>
                      <a:pt x="61906" y="8890"/>
                      <a:pt x="61783" y="8888"/>
                    </a:cubicBezTo>
                    <a:cubicBezTo>
                      <a:pt x="61978" y="8001"/>
                      <a:pt x="62209" y="7362"/>
                      <a:pt x="62262" y="6741"/>
                    </a:cubicBezTo>
                    <a:cubicBezTo>
                      <a:pt x="62297" y="6102"/>
                      <a:pt x="62173" y="5464"/>
                      <a:pt x="62120" y="4701"/>
                    </a:cubicBezTo>
                    <a:lnTo>
                      <a:pt x="65119" y="4239"/>
                    </a:lnTo>
                    <a:cubicBezTo>
                      <a:pt x="59052" y="1427"/>
                      <a:pt x="52479" y="0"/>
                      <a:pt x="458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7010819" y="4061082"/>
                <a:ext cx="117645" cy="102137"/>
              </a:xfrm>
              <a:custGeom>
                <a:avLst/>
                <a:gdLst/>
                <a:ahLst/>
                <a:cxnLst/>
                <a:rect l="l" t="t" r="r" b="b"/>
                <a:pathLst>
                  <a:path w="20389" h="17709" extrusionOk="0">
                    <a:moveTo>
                      <a:pt x="17567" y="0"/>
                    </a:moveTo>
                    <a:lnTo>
                      <a:pt x="17567" y="0"/>
                    </a:lnTo>
                    <a:cubicBezTo>
                      <a:pt x="17070" y="1331"/>
                      <a:pt x="16644" y="2697"/>
                      <a:pt x="16307" y="4081"/>
                    </a:cubicBezTo>
                    <a:cubicBezTo>
                      <a:pt x="16278" y="4199"/>
                      <a:pt x="16114" y="4268"/>
                      <a:pt x="16100" y="4268"/>
                    </a:cubicBezTo>
                    <a:cubicBezTo>
                      <a:pt x="16097" y="4268"/>
                      <a:pt x="16100" y="4265"/>
                      <a:pt x="16112" y="4259"/>
                    </a:cubicBezTo>
                    <a:lnTo>
                      <a:pt x="13912" y="3034"/>
                    </a:lnTo>
                    <a:lnTo>
                      <a:pt x="14391" y="1437"/>
                    </a:lnTo>
                    <a:lnTo>
                      <a:pt x="12617" y="337"/>
                    </a:lnTo>
                    <a:cubicBezTo>
                      <a:pt x="12563" y="2112"/>
                      <a:pt x="10416" y="1970"/>
                      <a:pt x="10523" y="3655"/>
                    </a:cubicBezTo>
                    <a:cubicBezTo>
                      <a:pt x="10523" y="3709"/>
                      <a:pt x="10239" y="3797"/>
                      <a:pt x="10079" y="3815"/>
                    </a:cubicBezTo>
                    <a:cubicBezTo>
                      <a:pt x="8287" y="4028"/>
                      <a:pt x="8553" y="4418"/>
                      <a:pt x="7276" y="5305"/>
                    </a:cubicBezTo>
                    <a:cubicBezTo>
                      <a:pt x="5785" y="6352"/>
                      <a:pt x="5466" y="8730"/>
                      <a:pt x="3017" y="8765"/>
                    </a:cubicBezTo>
                    <a:cubicBezTo>
                      <a:pt x="2166" y="8783"/>
                      <a:pt x="1154" y="9919"/>
                      <a:pt x="569" y="10770"/>
                    </a:cubicBezTo>
                    <a:cubicBezTo>
                      <a:pt x="178" y="11356"/>
                      <a:pt x="1" y="12705"/>
                      <a:pt x="374" y="13095"/>
                    </a:cubicBezTo>
                    <a:cubicBezTo>
                      <a:pt x="1687" y="14443"/>
                      <a:pt x="746" y="15810"/>
                      <a:pt x="569" y="17708"/>
                    </a:cubicBezTo>
                    <a:cubicBezTo>
                      <a:pt x="3337" y="16519"/>
                      <a:pt x="5839" y="15668"/>
                      <a:pt x="8074" y="14213"/>
                    </a:cubicBezTo>
                    <a:lnTo>
                      <a:pt x="10558" y="15934"/>
                    </a:lnTo>
                    <a:lnTo>
                      <a:pt x="9866" y="17336"/>
                    </a:lnTo>
                    <a:cubicBezTo>
                      <a:pt x="11960" y="17300"/>
                      <a:pt x="13592" y="16998"/>
                      <a:pt x="14710" y="15508"/>
                    </a:cubicBezTo>
                    <a:cubicBezTo>
                      <a:pt x="16094" y="13645"/>
                      <a:pt x="17585" y="11835"/>
                      <a:pt x="18773" y="9866"/>
                    </a:cubicBezTo>
                    <a:cubicBezTo>
                      <a:pt x="19590" y="8482"/>
                      <a:pt x="20388" y="6885"/>
                      <a:pt x="18862" y="5305"/>
                    </a:cubicBezTo>
                    <a:cubicBezTo>
                      <a:pt x="18596" y="5039"/>
                      <a:pt x="18330" y="4330"/>
                      <a:pt x="18472" y="4099"/>
                    </a:cubicBezTo>
                    <a:cubicBezTo>
                      <a:pt x="19732" y="2307"/>
                      <a:pt x="17372" y="1491"/>
                      <a:pt x="175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6995058" y="4000087"/>
                <a:ext cx="41059" cy="51071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8855" extrusionOk="0">
                    <a:moveTo>
                      <a:pt x="5359" y="0"/>
                    </a:moveTo>
                    <a:cubicBezTo>
                      <a:pt x="4649" y="976"/>
                      <a:pt x="3993" y="1774"/>
                      <a:pt x="3460" y="2644"/>
                    </a:cubicBezTo>
                    <a:cubicBezTo>
                      <a:pt x="2910" y="3513"/>
                      <a:pt x="1455" y="3638"/>
                      <a:pt x="1828" y="5181"/>
                    </a:cubicBezTo>
                    <a:cubicBezTo>
                      <a:pt x="1354" y="4803"/>
                      <a:pt x="1037" y="4660"/>
                      <a:pt x="815" y="4660"/>
                    </a:cubicBezTo>
                    <a:cubicBezTo>
                      <a:pt x="256" y="4660"/>
                      <a:pt x="305" y="5571"/>
                      <a:pt x="1" y="5926"/>
                    </a:cubicBezTo>
                    <a:cubicBezTo>
                      <a:pt x="1136" y="7417"/>
                      <a:pt x="1438" y="7577"/>
                      <a:pt x="5412" y="8854"/>
                    </a:cubicBezTo>
                    <a:cubicBezTo>
                      <a:pt x="5590" y="7896"/>
                      <a:pt x="5625" y="7239"/>
                      <a:pt x="5820" y="6636"/>
                    </a:cubicBezTo>
                    <a:cubicBezTo>
                      <a:pt x="6033" y="6015"/>
                      <a:pt x="6335" y="5430"/>
                      <a:pt x="6708" y="4880"/>
                    </a:cubicBezTo>
                    <a:cubicBezTo>
                      <a:pt x="7116" y="4294"/>
                      <a:pt x="5696" y="4170"/>
                      <a:pt x="6459" y="3354"/>
                    </a:cubicBezTo>
                    <a:cubicBezTo>
                      <a:pt x="6849" y="2928"/>
                      <a:pt x="6637" y="1686"/>
                      <a:pt x="6778" y="1384"/>
                    </a:cubicBezTo>
                    <a:cubicBezTo>
                      <a:pt x="6832" y="1224"/>
                      <a:pt x="6867" y="1047"/>
                      <a:pt x="6885" y="870"/>
                    </a:cubicBezTo>
                    <a:lnTo>
                      <a:pt x="53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7078892" y="4018504"/>
                <a:ext cx="57544" cy="36030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6247" extrusionOk="0">
                    <a:moveTo>
                      <a:pt x="0" y="1"/>
                    </a:moveTo>
                    <a:lnTo>
                      <a:pt x="266" y="1722"/>
                    </a:lnTo>
                    <a:lnTo>
                      <a:pt x="1668" y="1970"/>
                    </a:lnTo>
                    <a:lnTo>
                      <a:pt x="870" y="3177"/>
                    </a:lnTo>
                    <a:cubicBezTo>
                      <a:pt x="1300" y="3058"/>
                      <a:pt x="1704" y="3001"/>
                      <a:pt x="2079" y="3001"/>
                    </a:cubicBezTo>
                    <a:cubicBezTo>
                      <a:pt x="3221" y="3001"/>
                      <a:pt x="4106" y="3533"/>
                      <a:pt x="4720" y="4508"/>
                    </a:cubicBezTo>
                    <a:cubicBezTo>
                      <a:pt x="5319" y="5452"/>
                      <a:pt x="5558" y="5867"/>
                      <a:pt x="5945" y="5867"/>
                    </a:cubicBezTo>
                    <a:cubicBezTo>
                      <a:pt x="6235" y="5867"/>
                      <a:pt x="6607" y="5635"/>
                      <a:pt x="7275" y="5218"/>
                    </a:cubicBezTo>
                    <a:cubicBezTo>
                      <a:pt x="7453" y="5111"/>
                      <a:pt x="7648" y="5058"/>
                      <a:pt x="7861" y="5022"/>
                    </a:cubicBezTo>
                    <a:lnTo>
                      <a:pt x="9564" y="6247"/>
                    </a:lnTo>
                    <a:lnTo>
                      <a:pt x="9972" y="5679"/>
                    </a:lnTo>
                    <a:cubicBezTo>
                      <a:pt x="9582" y="4809"/>
                      <a:pt x="9262" y="3887"/>
                      <a:pt x="8819" y="3035"/>
                    </a:cubicBezTo>
                    <a:cubicBezTo>
                      <a:pt x="8151" y="1821"/>
                      <a:pt x="7070" y="1194"/>
                      <a:pt x="5857" y="1194"/>
                    </a:cubicBezTo>
                    <a:cubicBezTo>
                      <a:pt x="5138" y="1194"/>
                      <a:pt x="4373" y="1415"/>
                      <a:pt x="3620" y="1864"/>
                    </a:cubicBezTo>
                    <a:cubicBezTo>
                      <a:pt x="3336" y="2024"/>
                      <a:pt x="3052" y="2166"/>
                      <a:pt x="2644" y="2396"/>
                    </a:cubicBezTo>
                    <a:lnTo>
                      <a:pt x="1970" y="46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7051663" y="3806456"/>
                <a:ext cx="38503" cy="70819"/>
              </a:xfrm>
              <a:custGeom>
                <a:avLst/>
                <a:gdLst/>
                <a:ahLst/>
                <a:cxnLst/>
                <a:rect l="l" t="t" r="r" b="b"/>
                <a:pathLst>
                  <a:path w="6673" h="12279" extrusionOk="0">
                    <a:moveTo>
                      <a:pt x="6672" y="1"/>
                    </a:moveTo>
                    <a:lnTo>
                      <a:pt x="6672" y="1"/>
                    </a:lnTo>
                    <a:cubicBezTo>
                      <a:pt x="6223" y="198"/>
                      <a:pt x="5784" y="260"/>
                      <a:pt x="5357" y="260"/>
                    </a:cubicBezTo>
                    <a:cubicBezTo>
                      <a:pt x="4670" y="260"/>
                      <a:pt x="4013" y="100"/>
                      <a:pt x="3390" y="89"/>
                    </a:cubicBezTo>
                    <a:lnTo>
                      <a:pt x="3088" y="2786"/>
                    </a:lnTo>
                    <a:lnTo>
                      <a:pt x="4809" y="5164"/>
                    </a:lnTo>
                    <a:lnTo>
                      <a:pt x="1" y="10771"/>
                    </a:lnTo>
                    <a:lnTo>
                      <a:pt x="1083" y="12279"/>
                    </a:lnTo>
                    <a:lnTo>
                      <a:pt x="6388" y="7772"/>
                    </a:lnTo>
                    <a:cubicBezTo>
                      <a:pt x="4454" y="6495"/>
                      <a:pt x="6175" y="3709"/>
                      <a:pt x="4383" y="2502"/>
                    </a:cubicBezTo>
                    <a:lnTo>
                      <a:pt x="66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6984824" y="4061618"/>
                <a:ext cx="42081" cy="889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542" extrusionOk="0">
                    <a:moveTo>
                      <a:pt x="4286" y="0"/>
                    </a:moveTo>
                    <a:cubicBezTo>
                      <a:pt x="2949" y="0"/>
                      <a:pt x="1596" y="367"/>
                      <a:pt x="0" y="510"/>
                    </a:cubicBezTo>
                    <a:cubicBezTo>
                      <a:pt x="787" y="973"/>
                      <a:pt x="1302" y="1542"/>
                      <a:pt x="1738" y="1542"/>
                    </a:cubicBezTo>
                    <a:cubicBezTo>
                      <a:pt x="1970" y="1542"/>
                      <a:pt x="2179" y="1380"/>
                      <a:pt x="2396" y="954"/>
                    </a:cubicBezTo>
                    <a:cubicBezTo>
                      <a:pt x="2708" y="1325"/>
                      <a:pt x="3056" y="1432"/>
                      <a:pt x="3417" y="1432"/>
                    </a:cubicBezTo>
                    <a:cubicBezTo>
                      <a:pt x="3816" y="1432"/>
                      <a:pt x="4231" y="1302"/>
                      <a:pt x="4631" y="1256"/>
                    </a:cubicBezTo>
                    <a:cubicBezTo>
                      <a:pt x="5394" y="1149"/>
                      <a:pt x="6157" y="1025"/>
                      <a:pt x="7293" y="830"/>
                    </a:cubicBezTo>
                    <a:cubicBezTo>
                      <a:pt x="6240" y="198"/>
                      <a:pt x="5268" y="0"/>
                      <a:pt x="4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7035181" y="4030478"/>
                <a:ext cx="15469" cy="21703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3763" extrusionOk="0">
                    <a:moveTo>
                      <a:pt x="2662" y="1"/>
                    </a:moveTo>
                    <a:cubicBezTo>
                      <a:pt x="19" y="675"/>
                      <a:pt x="1" y="764"/>
                      <a:pt x="1012" y="3763"/>
                    </a:cubicBezTo>
                    <a:lnTo>
                      <a:pt x="1491" y="2148"/>
                    </a:lnTo>
                    <a:lnTo>
                      <a:pt x="2201" y="3408"/>
                    </a:lnTo>
                    <a:lnTo>
                      <a:pt x="2680" y="3372"/>
                    </a:lnTo>
                    <a:cubicBezTo>
                      <a:pt x="2574" y="2840"/>
                      <a:pt x="2485" y="2308"/>
                      <a:pt x="2450" y="1758"/>
                    </a:cubicBezTo>
                    <a:cubicBezTo>
                      <a:pt x="2485" y="1172"/>
                      <a:pt x="2556" y="586"/>
                      <a:pt x="2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7045011" y="3983609"/>
                <a:ext cx="19047" cy="18121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3142" extrusionOk="0">
                    <a:moveTo>
                      <a:pt x="3301" y="0"/>
                    </a:moveTo>
                    <a:lnTo>
                      <a:pt x="0" y="1455"/>
                    </a:lnTo>
                    <a:lnTo>
                      <a:pt x="550" y="2520"/>
                    </a:lnTo>
                    <a:lnTo>
                      <a:pt x="1154" y="1793"/>
                    </a:lnTo>
                    <a:lnTo>
                      <a:pt x="2804" y="3141"/>
                    </a:lnTo>
                    <a:lnTo>
                      <a:pt x="3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7034362" y="3943182"/>
                <a:ext cx="9734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4260" extrusionOk="0">
                    <a:moveTo>
                      <a:pt x="249" y="1"/>
                    </a:moveTo>
                    <a:cubicBezTo>
                      <a:pt x="1" y="2627"/>
                      <a:pt x="1" y="2627"/>
                      <a:pt x="977" y="4259"/>
                    </a:cubicBezTo>
                    <a:cubicBezTo>
                      <a:pt x="1687" y="1261"/>
                      <a:pt x="1687" y="1261"/>
                      <a:pt x="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6724214" y="4015234"/>
                <a:ext cx="1131" cy="513"/>
              </a:xfrm>
              <a:custGeom>
                <a:avLst/>
                <a:gdLst/>
                <a:ahLst/>
                <a:cxnLst/>
                <a:rect l="l" t="t" r="r" b="b"/>
                <a:pathLst>
                  <a:path w="196" h="89" extrusionOk="0">
                    <a:moveTo>
                      <a:pt x="196" y="0"/>
                    </a:moveTo>
                    <a:lnTo>
                      <a:pt x="1" y="89"/>
                    </a:lnTo>
                    <a:lnTo>
                      <a:pt x="1" y="89"/>
                    </a:lnTo>
                    <a:lnTo>
                      <a:pt x="196" y="18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7071623" y="3755083"/>
                <a:ext cx="16589" cy="16380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28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5" y="1029"/>
                      <a:pt x="1739" y="1970"/>
                      <a:pt x="2733" y="2839"/>
                    </a:cubicBezTo>
                    <a:cubicBezTo>
                      <a:pt x="2840" y="2520"/>
                      <a:pt x="2875" y="2201"/>
                      <a:pt x="2822" y="1881"/>
                    </a:cubicBezTo>
                    <a:cubicBezTo>
                      <a:pt x="1899" y="1225"/>
                      <a:pt x="959" y="604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6722575" y="4015741"/>
                <a:ext cx="1541" cy="727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26" extrusionOk="0">
                    <a:moveTo>
                      <a:pt x="267" y="1"/>
                    </a:moveTo>
                    <a:cubicBezTo>
                      <a:pt x="178" y="36"/>
                      <a:pt x="89" y="72"/>
                      <a:pt x="1" y="125"/>
                    </a:cubicBezTo>
                    <a:cubicBezTo>
                      <a:pt x="107" y="90"/>
                      <a:pt x="178" y="36"/>
                      <a:pt x="2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6772321" y="4116142"/>
                <a:ext cx="30927" cy="46769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8109" extrusionOk="0">
                    <a:moveTo>
                      <a:pt x="1828" y="0"/>
                    </a:moveTo>
                    <a:lnTo>
                      <a:pt x="1" y="2946"/>
                    </a:lnTo>
                    <a:cubicBezTo>
                      <a:pt x="444" y="3762"/>
                      <a:pt x="1030" y="4738"/>
                      <a:pt x="1527" y="5785"/>
                    </a:cubicBezTo>
                    <a:cubicBezTo>
                      <a:pt x="2308" y="7328"/>
                      <a:pt x="3479" y="8091"/>
                      <a:pt x="5359" y="8109"/>
                    </a:cubicBezTo>
                    <a:cubicBezTo>
                      <a:pt x="4667" y="6689"/>
                      <a:pt x="3993" y="5625"/>
                      <a:pt x="3798" y="4205"/>
                    </a:cubicBezTo>
                    <a:cubicBezTo>
                      <a:pt x="3621" y="2768"/>
                      <a:pt x="2574" y="1491"/>
                      <a:pt x="18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>
            <a:spLocks noGrp="1"/>
          </p:cNvSpPr>
          <p:nvPr>
            <p:ph type="subTitle" idx="1"/>
          </p:nvPr>
        </p:nvSpPr>
        <p:spPr>
          <a:xfrm>
            <a:off x="539999" y="2062825"/>
            <a:ext cx="3933600" cy="23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9" name="Google Shape;269;p26"/>
          <p:cNvSpPr txBox="1">
            <a:spLocks noGrp="1"/>
          </p:cNvSpPr>
          <p:nvPr>
            <p:ph type="subTitle" idx="2"/>
          </p:nvPr>
        </p:nvSpPr>
        <p:spPr>
          <a:xfrm>
            <a:off x="642863" y="170582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47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6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6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3"/>
          </p:nvPr>
        </p:nvSpPr>
        <p:spPr>
          <a:xfrm>
            <a:off x="4567574" y="2062825"/>
            <a:ext cx="3933600" cy="23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5" name="Google Shape;275;p26"/>
          <p:cNvSpPr txBox="1">
            <a:spLocks noGrp="1"/>
          </p:cNvSpPr>
          <p:nvPr>
            <p:ph type="subTitle" idx="4"/>
          </p:nvPr>
        </p:nvSpPr>
        <p:spPr>
          <a:xfrm>
            <a:off x="4670438" y="170582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352659" y="3969650"/>
            <a:ext cx="2070296" cy="1898190"/>
            <a:chOff x="6015419" y="3716859"/>
            <a:chExt cx="557671" cy="511283"/>
          </a:xfrm>
        </p:grpSpPr>
        <p:sp>
          <p:nvSpPr>
            <p:cNvPr id="277" name="Google Shape;277;p26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26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279" name="Google Shape;279;p26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/>
          <p:nvPr/>
        </p:nvSpPr>
        <p:spPr>
          <a:xfrm rot="10800000" flipH="1">
            <a:off x="-603260" y="-214188"/>
            <a:ext cx="10641625" cy="5639800"/>
          </a:xfrm>
          <a:custGeom>
            <a:avLst/>
            <a:gdLst/>
            <a:ahLst/>
            <a:cxnLst/>
            <a:rect l="l" t="t" r="r" b="b"/>
            <a:pathLst>
              <a:path w="425665" h="225592" extrusionOk="0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91" name="Google Shape;291;p27"/>
          <p:cNvSpPr/>
          <p:nvPr/>
        </p:nvSpPr>
        <p:spPr>
          <a:xfrm rot="-9099192" flipH="1">
            <a:off x="912160" y="1905462"/>
            <a:ext cx="808811" cy="824688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title" idx="2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/>
          <p:nvPr/>
        </p:nvSpPr>
        <p:spPr>
          <a:xfrm>
            <a:off x="-542973" y="-643684"/>
            <a:ext cx="9131300" cy="5139925"/>
          </a:xfrm>
          <a:custGeom>
            <a:avLst/>
            <a:gdLst/>
            <a:ahLst/>
            <a:cxnLst/>
            <a:rect l="l" t="t" r="r" b="b"/>
            <a:pathLst>
              <a:path w="365252" h="205597" extrusionOk="0">
                <a:moveTo>
                  <a:pt x="10457" y="53490"/>
                </a:moveTo>
                <a:cubicBezTo>
                  <a:pt x="17507" y="72947"/>
                  <a:pt x="21445" y="125824"/>
                  <a:pt x="50012" y="141390"/>
                </a:cubicBezTo>
                <a:cubicBezTo>
                  <a:pt x="78579" y="156956"/>
                  <a:pt x="145419" y="136263"/>
                  <a:pt x="181861" y="146884"/>
                </a:cubicBezTo>
                <a:cubicBezTo>
                  <a:pt x="218303" y="157505"/>
                  <a:pt x="241789" y="210794"/>
                  <a:pt x="268662" y="205117"/>
                </a:cubicBezTo>
                <a:cubicBezTo>
                  <a:pt x="295536" y="199440"/>
                  <a:pt x="330421" y="145831"/>
                  <a:pt x="343102" y="112823"/>
                </a:cubicBezTo>
                <a:cubicBezTo>
                  <a:pt x="355783" y="79815"/>
                  <a:pt x="384946" y="23961"/>
                  <a:pt x="344750" y="7068"/>
                </a:cubicBezTo>
                <a:cubicBezTo>
                  <a:pt x="304554" y="-9825"/>
                  <a:pt x="158100" y="8533"/>
                  <a:pt x="101927" y="11463"/>
                </a:cubicBezTo>
                <a:cubicBezTo>
                  <a:pt x="45754" y="14393"/>
                  <a:pt x="22955" y="17644"/>
                  <a:pt x="7710" y="24648"/>
                </a:cubicBezTo>
                <a:cubicBezTo>
                  <a:pt x="-7535" y="31653"/>
                  <a:pt x="3407" y="34033"/>
                  <a:pt x="10457" y="5349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05" name="Google Shape;305;p29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29"/>
          <p:cNvGrpSpPr/>
          <p:nvPr/>
        </p:nvGrpSpPr>
        <p:grpSpPr>
          <a:xfrm>
            <a:off x="7514447" y="-528345"/>
            <a:ext cx="2179097" cy="1997941"/>
            <a:chOff x="6015419" y="3716859"/>
            <a:chExt cx="557671" cy="511283"/>
          </a:xfrm>
        </p:grpSpPr>
        <p:sp>
          <p:nvSpPr>
            <p:cNvPr id="307" name="Google Shape;307;p29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29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309" name="Google Shape;309;p29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9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9" name="Google Shape;319;p29"/>
          <p:cNvSpPr/>
          <p:nvPr/>
        </p:nvSpPr>
        <p:spPr>
          <a:xfrm rot="9450118" flipH="1">
            <a:off x="1068684" y="2718342"/>
            <a:ext cx="578577" cy="589935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0" r:id="rId5"/>
    <p:sldLayoutId id="2147483672" r:id="rId6"/>
    <p:sldLayoutId id="2147483673" r:id="rId7"/>
    <p:sldLayoutId id="2147483674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340">
          <p15:clr>
            <a:srgbClr val="EA4335"/>
          </p15:clr>
        </p15:guide>
        <p15:guide id="3" pos="542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6PtxsvxhQSA?feature=oembed" TargetMode="Externa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WDCLzu4myoc?feature=oembed" TargetMode="Externa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irYKj73AUuo?feature=oembed" TargetMode="Externa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proj.ruppin.ac.il/cgroup4/prod/finalproj/build1/index.html#/" TargetMode="External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ctrTitle"/>
          </p:nvPr>
        </p:nvSpPr>
        <p:spPr>
          <a:xfrm>
            <a:off x="1081699" y="185830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Catch me </a:t>
            </a:r>
            <a:br>
              <a:rPr lang="he-IL" dirty="0"/>
            </a:br>
            <a:r>
              <a:rPr lang="en" dirty="0"/>
              <a:t>if you can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36440-DF91-9FEC-33E5-0424076E2A12}"/>
              </a:ext>
            </a:extLst>
          </p:cNvPr>
          <p:cNvSpPr txBox="1"/>
          <p:nvPr/>
        </p:nvSpPr>
        <p:spPr>
          <a:xfrm>
            <a:off x="2685535" y="4174525"/>
            <a:ext cx="3262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chemeClr val="dk2"/>
                </a:solidFill>
                <a:latin typeface="Montserrat"/>
                <a:sym typeface="Montserrat"/>
              </a:rPr>
              <a:t>סתיו הרצוג, משה מנע ויואב הראל</a:t>
            </a:r>
            <a:endParaRPr lang="en-US" dirty="0">
              <a:solidFill>
                <a:schemeClr val="dk2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1952D1-9473-185C-759B-B6D6916F2F2F}"/>
              </a:ext>
            </a:extLst>
          </p:cNvPr>
          <p:cNvSpPr/>
          <p:nvPr/>
        </p:nvSpPr>
        <p:spPr>
          <a:xfrm>
            <a:off x="0" y="0"/>
            <a:ext cx="9144000" cy="514205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title="Spy 50k vs Agents 0K">
            <a:hlinkClick r:id="" action="ppaction://media"/>
            <a:extLst>
              <a:ext uri="{FF2B5EF4-FFF2-40B4-BE49-F238E27FC236}">
                <a16:creationId xmlns:a16="http://schemas.microsoft.com/office/drawing/2014/main" id="{56003EB6-4C7B-DFCE-DF50-77FD47E0DCD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43961" y="1441"/>
            <a:ext cx="6856078" cy="51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2799965" y="461752"/>
            <a:ext cx="34040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שלבי לימוד המודלים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33626" y="1441168"/>
            <a:ext cx="6788858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שלב שני: סוכנים שלמדו 50 אלף צעדים מול מרגל מאומן (50 אלף צעדים)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4ABAA-AA48-55ED-D0FA-0C430A299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05" y="2122516"/>
            <a:ext cx="5618752" cy="2752042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E4A0B1-33F9-3C33-D71E-0BF1B914F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115" y="2124699"/>
            <a:ext cx="2474496" cy="274985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1780EF-13F6-509F-FFB8-A0B548A52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81" y="2718608"/>
            <a:ext cx="152400" cy="15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8D9714-DE29-2544-F78F-DFE29B49A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47" y="4214194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5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2566468" y="517170"/>
            <a:ext cx="34040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שלבי לימוד המודלים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33626" y="1441168"/>
            <a:ext cx="6788858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630241-8BD1-8767-9EDD-13B6827B7974}"/>
              </a:ext>
            </a:extLst>
          </p:cNvPr>
          <p:cNvSpPr/>
          <p:nvPr/>
        </p:nvSpPr>
        <p:spPr>
          <a:xfrm>
            <a:off x="0" y="0"/>
            <a:ext cx="9144000" cy="514205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title="Spy 50k vs Agents 50K">
            <a:hlinkClick r:id="" action="ppaction://media"/>
            <a:extLst>
              <a:ext uri="{FF2B5EF4-FFF2-40B4-BE49-F238E27FC236}">
                <a16:creationId xmlns:a16="http://schemas.microsoft.com/office/drawing/2014/main" id="{FFF637BF-5583-B7C1-776C-B7ADBBC0169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98418" y="10392"/>
            <a:ext cx="6844145" cy="51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2771515" y="439585"/>
            <a:ext cx="34040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שלבי לימוד המודלים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10964" y="1441168"/>
            <a:ext cx="6788858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שלב שלישי: מרגל שלמד 200 אלף צעדים מול סוכנים שלמדו 50 אלף צעדים.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0BFF9-304E-743A-92B9-8223836A6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3" y="2054580"/>
            <a:ext cx="5718283" cy="2808295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F70342-A9C8-3766-BF8B-518FD95B7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361" y="2054581"/>
            <a:ext cx="2474336" cy="2808294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D11BD3-9467-B226-E0B9-7135D61F8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19" y="2617470"/>
            <a:ext cx="152400" cy="15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6A2659-5677-ABFD-393F-6390780D6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370" y="4200339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5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2566468" y="517170"/>
            <a:ext cx="34040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שלבי לימוד המודלים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33626" y="1441168"/>
            <a:ext cx="6788858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5E1AFE-45E5-9067-A1D4-B6287D371871}"/>
              </a:ext>
            </a:extLst>
          </p:cNvPr>
          <p:cNvSpPr/>
          <p:nvPr/>
        </p:nvSpPr>
        <p:spPr>
          <a:xfrm>
            <a:off x="0" y="0"/>
            <a:ext cx="9144000" cy="514205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title="Spy 200k vs Agents 50K B">
            <a:hlinkClick r:id="" action="ppaction://media"/>
            <a:extLst>
              <a:ext uri="{FF2B5EF4-FFF2-40B4-BE49-F238E27FC236}">
                <a16:creationId xmlns:a16="http://schemas.microsoft.com/office/drawing/2014/main" id="{4FDC75EF-D3A7-D2EE-4967-4C7ED9ED287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80524" y="25207"/>
            <a:ext cx="6788858" cy="509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0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3442075" y="444137"/>
            <a:ext cx="34040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+mn-cs"/>
              </a:rPr>
              <a:t>Best model</a:t>
            </a:r>
            <a:endParaRPr lang="he-IL" dirty="0">
              <a:cs typeface="+mn-cs"/>
            </a:endParaRP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75286" y="1481346"/>
            <a:ext cx="6788858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Spy vs Agents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לאחר אימון המודלים מעל 1,000,000 צעדי אימון.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7D6A1-6DE1-16FD-81A8-6C86630CB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56" y="1481346"/>
            <a:ext cx="3282263" cy="3662154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867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3737061" y="446149"/>
            <a:ext cx="21832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הרצה בלייב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26699" y="1383465"/>
            <a:ext cx="6788858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4D0F9-EDC1-498F-C1B1-9816F50A15DD}"/>
              </a:ext>
            </a:extLst>
          </p:cNvPr>
          <p:cNvSpPr txBox="1"/>
          <p:nvPr/>
        </p:nvSpPr>
        <p:spPr>
          <a:xfrm>
            <a:off x="2542709" y="166005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Catch me if you can</a:t>
            </a:r>
            <a:endParaRPr lang="en-US" sz="3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5641E4-6BA6-51CE-041A-17FE150E945F}"/>
              </a:ext>
            </a:extLst>
          </p:cNvPr>
          <p:cNvGrpSpPr/>
          <p:nvPr/>
        </p:nvGrpSpPr>
        <p:grpSpPr>
          <a:xfrm>
            <a:off x="2588271" y="2571750"/>
            <a:ext cx="1157942" cy="1349162"/>
            <a:chOff x="2542052" y="2567667"/>
            <a:chExt cx="1157942" cy="1349162"/>
          </a:xfrm>
        </p:grpSpPr>
        <p:pic>
          <p:nvPicPr>
            <p:cNvPr id="6" name="Graphic 5" descr="Airplane with solid fill">
              <a:extLst>
                <a:ext uri="{FF2B5EF4-FFF2-40B4-BE49-F238E27FC236}">
                  <a16:creationId xmlns:a16="http://schemas.microsoft.com/office/drawing/2014/main" id="{2638BCEF-35C2-A20C-31F6-D3794B0E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2052" y="2567667"/>
              <a:ext cx="1157942" cy="115794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6F8305-E64B-F45F-B227-7A6D803CBAC5}"/>
                </a:ext>
              </a:extLst>
            </p:cNvPr>
            <p:cNvSpPr txBox="1"/>
            <p:nvPr/>
          </p:nvSpPr>
          <p:spPr>
            <a:xfrm>
              <a:off x="2851431" y="3609052"/>
              <a:ext cx="727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/>
                <a:t>Spy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A77B1C-AB95-3C17-F0D9-5F75E6B77887}"/>
              </a:ext>
            </a:extLst>
          </p:cNvPr>
          <p:cNvGrpSpPr/>
          <p:nvPr/>
        </p:nvGrpSpPr>
        <p:grpSpPr>
          <a:xfrm>
            <a:off x="5564155" y="2588825"/>
            <a:ext cx="1333460" cy="1307747"/>
            <a:chOff x="7432563" y="2571750"/>
            <a:chExt cx="1333460" cy="1307747"/>
          </a:xfrm>
        </p:grpSpPr>
        <p:pic>
          <p:nvPicPr>
            <p:cNvPr id="5" name="Graphic 4" descr="Airplane with solid fill">
              <a:extLst>
                <a:ext uri="{FF2B5EF4-FFF2-40B4-BE49-F238E27FC236}">
                  <a16:creationId xmlns:a16="http://schemas.microsoft.com/office/drawing/2014/main" id="{A04B2ABC-5F12-43BE-EE9A-39CA72F7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32563" y="2571750"/>
              <a:ext cx="1157942" cy="115794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48426E-8361-3B10-3965-F503916EDD16}"/>
                </a:ext>
              </a:extLst>
            </p:cNvPr>
            <p:cNvSpPr txBox="1"/>
            <p:nvPr/>
          </p:nvSpPr>
          <p:spPr>
            <a:xfrm>
              <a:off x="7553750" y="3571720"/>
              <a:ext cx="1212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1C722A"/>
                  </a:solidFill>
                </a:rPr>
                <a:t>Agent_2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A429E8-1A6F-1A66-F114-4633408804C0}"/>
              </a:ext>
            </a:extLst>
          </p:cNvPr>
          <p:cNvGrpSpPr/>
          <p:nvPr/>
        </p:nvGrpSpPr>
        <p:grpSpPr>
          <a:xfrm>
            <a:off x="4138193" y="2613425"/>
            <a:ext cx="1157942" cy="1307487"/>
            <a:chOff x="6372691" y="2604998"/>
            <a:chExt cx="1157942" cy="1307487"/>
          </a:xfrm>
        </p:grpSpPr>
        <p:pic>
          <p:nvPicPr>
            <p:cNvPr id="3" name="Graphic 2" descr="Airplane with solid fill">
              <a:extLst>
                <a:ext uri="{FF2B5EF4-FFF2-40B4-BE49-F238E27FC236}">
                  <a16:creationId xmlns:a16="http://schemas.microsoft.com/office/drawing/2014/main" id="{1D3BC0D9-79C2-8068-6D81-5F078BB21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72691" y="2604998"/>
              <a:ext cx="1157942" cy="115794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5D9C3E-C33D-ED0A-38E5-5C1FEF1E0FDC}"/>
                </a:ext>
              </a:extLst>
            </p:cNvPr>
            <p:cNvSpPr txBox="1"/>
            <p:nvPr/>
          </p:nvSpPr>
          <p:spPr>
            <a:xfrm>
              <a:off x="6499145" y="3604708"/>
              <a:ext cx="9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1E39D5"/>
                  </a:solidFill>
                </a:rPr>
                <a:t>Agent_1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695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/>
          <p:nvPr/>
        </p:nvSpPr>
        <p:spPr>
          <a:xfrm>
            <a:off x="-752246" y="-1581944"/>
            <a:ext cx="11066900" cy="3570425"/>
          </a:xfrm>
          <a:custGeom>
            <a:avLst/>
            <a:gdLst/>
            <a:ahLst/>
            <a:cxnLst/>
            <a:rect l="l" t="t" r="r" b="b"/>
            <a:pathLst>
              <a:path w="442676" h="142817" extrusionOk="0">
                <a:moveTo>
                  <a:pt x="1896" y="65564"/>
                </a:moveTo>
                <a:cubicBezTo>
                  <a:pt x="-12201" y="89186"/>
                  <a:pt x="59935" y="134779"/>
                  <a:pt x="104004" y="141764"/>
                </a:cubicBezTo>
                <a:cubicBezTo>
                  <a:pt x="148073" y="148749"/>
                  <a:pt x="224654" y="111411"/>
                  <a:pt x="266310" y="107474"/>
                </a:cubicBezTo>
                <a:cubicBezTo>
                  <a:pt x="307966" y="103537"/>
                  <a:pt x="325492" y="125381"/>
                  <a:pt x="353940" y="118142"/>
                </a:cubicBezTo>
                <a:cubicBezTo>
                  <a:pt x="382388" y="110903"/>
                  <a:pt x="464557" y="83725"/>
                  <a:pt x="436998" y="64040"/>
                </a:cubicBezTo>
                <a:cubicBezTo>
                  <a:pt x="409439" y="44355"/>
                  <a:pt x="261103" y="-222"/>
                  <a:pt x="188586" y="32"/>
                </a:cubicBezTo>
                <a:cubicBezTo>
                  <a:pt x="116069" y="286"/>
                  <a:pt x="15993" y="41942"/>
                  <a:pt x="1896" y="6556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69" name="Google Shape;369;p36"/>
          <p:cNvSpPr/>
          <p:nvPr/>
        </p:nvSpPr>
        <p:spPr>
          <a:xfrm rot="3242653">
            <a:off x="322078" y="1252047"/>
            <a:ext cx="435838" cy="444394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BBEF4-7DFC-DACE-1DD9-A93AA30E464C}"/>
              </a:ext>
            </a:extLst>
          </p:cNvPr>
          <p:cNvSpPr/>
          <p:nvPr/>
        </p:nvSpPr>
        <p:spPr>
          <a:xfrm>
            <a:off x="1681163" y="1221581"/>
            <a:ext cx="5622131" cy="1350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שימו חגורות, נתראה באוויר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/>
          <p:nvPr/>
        </p:nvSpPr>
        <p:spPr>
          <a:xfrm>
            <a:off x="351616" y="351914"/>
            <a:ext cx="1824025" cy="3299379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5"/>
          <p:cNvSpPr/>
          <p:nvPr/>
        </p:nvSpPr>
        <p:spPr>
          <a:xfrm>
            <a:off x="-119844" y="-233142"/>
            <a:ext cx="10042375" cy="5592925"/>
          </a:xfrm>
          <a:custGeom>
            <a:avLst/>
            <a:gdLst/>
            <a:ahLst/>
            <a:cxnLst/>
            <a:rect l="l" t="t" r="r" b="b"/>
            <a:pathLst>
              <a:path w="401695" h="223717" extrusionOk="0">
                <a:moveTo>
                  <a:pt x="37978" y="217721"/>
                </a:moveTo>
                <a:cubicBezTo>
                  <a:pt x="-21576" y="207014"/>
                  <a:pt x="3820" y="173034"/>
                  <a:pt x="15678" y="154539"/>
                </a:cubicBezTo>
                <a:cubicBezTo>
                  <a:pt x="27536" y="136045"/>
                  <a:pt x="94612" y="125514"/>
                  <a:pt x="109124" y="106754"/>
                </a:cubicBezTo>
                <a:cubicBezTo>
                  <a:pt x="123637" y="87994"/>
                  <a:pt x="79701" y="54102"/>
                  <a:pt x="102753" y="41979"/>
                </a:cubicBezTo>
                <a:cubicBezTo>
                  <a:pt x="125805" y="29856"/>
                  <a:pt x="207569" y="40032"/>
                  <a:pt x="247434" y="34015"/>
                </a:cubicBezTo>
                <a:cubicBezTo>
                  <a:pt x="287299" y="27998"/>
                  <a:pt x="319023" y="10034"/>
                  <a:pt x="341942" y="5875"/>
                </a:cubicBezTo>
                <a:cubicBezTo>
                  <a:pt x="364861" y="1716"/>
                  <a:pt x="374993" y="-6292"/>
                  <a:pt x="384948" y="9061"/>
                </a:cubicBezTo>
                <a:cubicBezTo>
                  <a:pt x="394903" y="24414"/>
                  <a:pt x="401496" y="66491"/>
                  <a:pt x="401673" y="97993"/>
                </a:cubicBezTo>
                <a:cubicBezTo>
                  <a:pt x="401850" y="129496"/>
                  <a:pt x="390789" y="177944"/>
                  <a:pt x="386010" y="198076"/>
                </a:cubicBezTo>
                <a:cubicBezTo>
                  <a:pt x="381232" y="218208"/>
                  <a:pt x="431007" y="215509"/>
                  <a:pt x="373002" y="218783"/>
                </a:cubicBezTo>
                <a:cubicBezTo>
                  <a:pt x="314997" y="222057"/>
                  <a:pt x="97532" y="228428"/>
                  <a:pt x="37978" y="2177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59" name="Google Shape;359;p35"/>
          <p:cNvSpPr txBox="1">
            <a:spLocks noGrp="1"/>
          </p:cNvSpPr>
          <p:nvPr>
            <p:ph type="title"/>
          </p:nvPr>
        </p:nvSpPr>
        <p:spPr>
          <a:xfrm>
            <a:off x="4031216" y="1600435"/>
            <a:ext cx="43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תיאור המשחק</a:t>
            </a:r>
            <a:endParaRPr dirty="0">
              <a:cs typeface="+mn-cs"/>
            </a:endParaRPr>
          </a:p>
        </p:txBody>
      </p:sp>
      <p:sp>
        <p:nvSpPr>
          <p:cNvPr id="360" name="Google Shape;360;p35"/>
          <p:cNvSpPr txBox="1">
            <a:spLocks noGrp="1"/>
          </p:cNvSpPr>
          <p:nvPr>
            <p:ph type="subTitle" idx="1"/>
          </p:nvPr>
        </p:nvSpPr>
        <p:spPr>
          <a:xfrm>
            <a:off x="898892" y="3066762"/>
            <a:ext cx="8004902" cy="1466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המשחק מיועד ל2 שחקנים, שחקן אחד יהיה מרגל ושחקן שני מפעיל הסוכנים. </a:t>
            </a:r>
            <a:b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מטרת המרגל היא להגיע ליעד הסופי מבלי להתפס, ואילו מטרת מפעיל הסוכנים היא לתפוס את המרגל לפני שיגיע ליעד הסופי.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61" name="Google Shape;361;p35"/>
          <p:cNvSpPr/>
          <p:nvPr/>
        </p:nvSpPr>
        <p:spPr>
          <a:xfrm rot="594583">
            <a:off x="5995425" y="319734"/>
            <a:ext cx="517515" cy="527674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93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title"/>
          </p:nvPr>
        </p:nvSpPr>
        <p:spPr>
          <a:xfrm>
            <a:off x="3484499" y="415573"/>
            <a:ext cx="21750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+mj-lt"/>
                <a:cs typeface="+mn-cs"/>
              </a:rPr>
              <a:t>מפת המשחק</a:t>
            </a:r>
            <a:endParaRPr dirty="0">
              <a:latin typeface="+mj-lt"/>
              <a:cs typeface="+mn-cs"/>
            </a:endParaRP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82ED8427-3CF9-B863-1C7D-A78F7C4F4D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72205" y="1294249"/>
            <a:ext cx="2530070" cy="1759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לוח המשחק הוא מפת עולם עם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he-IL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שדות תעופה, אשר מחוברים במידה וקיימת בינהם טיסה.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B9E2D-354A-DA4F-F4B8-F0DA9E9A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4" y="1148584"/>
            <a:ext cx="7069516" cy="39949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3801978" y="438263"/>
            <a:ext cx="15400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הפרוייקט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1470861"/>
            <a:ext cx="9214300" cy="738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מימוש 2 השחקנים כך שישוחקו ע"י המחשב באמצעות מודל של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Reinforcement Learning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4BD01CE-A0B5-BF8F-82EA-AE7F8B68C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04" y="1946496"/>
            <a:ext cx="3467996" cy="298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4BD01CE-A0B5-BF8F-82EA-AE7F8B68C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5751"/>
            <a:ext cx="2981498" cy="2569546"/>
          </a:xfrm>
          <a:prstGeom prst="rect">
            <a:avLst/>
          </a:prstGeom>
        </p:spPr>
      </p:pic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1270763" y="406943"/>
            <a:ext cx="48676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+mn-cs"/>
              </a:rPr>
              <a:t>Reinforcement Learning</a:t>
            </a:r>
            <a:endParaRPr lang="he-IL" dirty="0">
              <a:cs typeface="+mn-cs"/>
            </a:endParaRP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37414" y="1302734"/>
            <a:ext cx="7506586" cy="2538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Reinforcement Learning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זה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מודל למידת מוכנה אשר מתבסס על תגמול להתנהגות רצויה וענישה על התנהגות לא רצויה. </a:t>
            </a: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המודל מסוגל לתפוס ולפרש את סביבתו לביצוע פעולות וללמוד ע"י ניסוי וטעיה.</a:t>
            </a:r>
          </a:p>
          <a:p>
            <a:pPr marL="457200" marR="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מטרת המודל היא ללמוד איך להתנהג בסביבה כדי להשיג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Reward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מקסימלי לאורך כל המשחק.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2064255" y="431147"/>
            <a:ext cx="41521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איך מימשנו את הפרוייקט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33626" y="1441168"/>
            <a:ext cx="6788858" cy="2984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18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מימוש שני מודלים:</a:t>
            </a:r>
          </a:p>
          <a:p>
            <a:pPr marL="74295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Spy model</a:t>
            </a: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Agents model</a:t>
            </a: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18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חבילות עזר מרכזיות:</a:t>
            </a: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Gym Open AI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lgorithm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PPO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3391126" y="444599"/>
            <a:ext cx="23617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+mn-cs"/>
              </a:rPr>
              <a:t>Spy model</a:t>
            </a:r>
            <a:endParaRPr lang="he-IL" dirty="0">
              <a:cs typeface="+mn-cs"/>
            </a:endParaRP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693" y="1277258"/>
            <a:ext cx="8548613" cy="3109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מטרת המרגל היא להגיע ליעד מבלי להיתפס.</a:t>
            </a:r>
            <a:b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בכל צעד המודל חוזה את שדה התעופה הבא על בסיס המצב הנוכחי במשחק.</a:t>
            </a:r>
            <a:endParaRPr lang="en-US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Reward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: ניצחון.</a:t>
            </a:r>
            <a:endParaRPr lang="en-US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-1</a:t>
            </a: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הפסד.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-2</a:t>
            </a: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תיקו (משחק מעל 30 צעדים).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צעד נייטרלי, מופעלת פונקציה היוריסטית (ניקוד מצטבר):</a:t>
            </a: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-0.1</a:t>
            </a: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כאשר המרגל מרחק צעד מהמטרה, אך ביצע צעד שונה.</a:t>
            </a:r>
            <a:endParaRPr lang="he-IL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-0.1</a:t>
            </a: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כאשר הצעד הנוכחי של המרגל קירב אותו למרחק</a:t>
            </a:r>
            <a:b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 צעד אחד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מאחד הסוכנים.</a:t>
            </a: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Airplane with solid fill">
            <a:extLst>
              <a:ext uri="{FF2B5EF4-FFF2-40B4-BE49-F238E27FC236}">
                <a16:creationId xmlns:a16="http://schemas.microsoft.com/office/drawing/2014/main" id="{5BF3B4D8-1A25-E425-BD4B-E2889DDC3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528" y="6271"/>
            <a:ext cx="1157942" cy="11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5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3088981" y="454468"/>
            <a:ext cx="29660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+mn-cs"/>
              </a:rPr>
              <a:t>Agents model</a:t>
            </a:r>
            <a:endParaRPr lang="he-IL" dirty="0">
              <a:cs typeface="+mn-cs"/>
            </a:endParaRP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03316" y="1294864"/>
            <a:ext cx="7934121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מטרת הסוכנים היא לתפוס את המרגל.</a:t>
            </a:r>
            <a:b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בכל צעד המודל חוזה את שני שדות התעופה הבאים על בסיס המצב הנוכחי במשחק.</a:t>
            </a:r>
            <a:endParaRPr lang="en-US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Reward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: ניצחון.</a:t>
            </a:r>
            <a:endParaRPr lang="en-US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-1</a:t>
            </a: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הפסד.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-2</a:t>
            </a: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תיקו (משחק מעל 30 צעדים).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צעד נייטרלי, מופעלת פונקציה היוריסטית (ניקוד מצטבר):</a:t>
            </a: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-0.1</a:t>
            </a: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כאשר שני הסוכנים בחרו את אותו הצעד.</a:t>
            </a:r>
            <a:endParaRPr lang="he-IL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-0.1</a:t>
            </a: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כאשר סוכן היה במרחק צעד מהמרגל אך ביצע צעד שונה.</a:t>
            </a:r>
            <a:endParaRPr lang="he-IL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phic 1" descr="Airplane with solid fill">
            <a:extLst>
              <a:ext uri="{FF2B5EF4-FFF2-40B4-BE49-F238E27FC236}">
                <a16:creationId xmlns:a16="http://schemas.microsoft.com/office/drawing/2014/main" id="{B2926FAB-6CB7-468F-D04C-B5AAC86FC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801" y="0"/>
            <a:ext cx="1157942" cy="1157942"/>
          </a:xfrm>
          <a:prstGeom prst="rect">
            <a:avLst/>
          </a:prstGeom>
        </p:spPr>
      </p:pic>
      <p:pic>
        <p:nvPicPr>
          <p:cNvPr id="3" name="Graphic 2" descr="Airplane with solid fill">
            <a:extLst>
              <a:ext uri="{FF2B5EF4-FFF2-40B4-BE49-F238E27FC236}">
                <a16:creationId xmlns:a16="http://schemas.microsoft.com/office/drawing/2014/main" id="{6DA6A091-8C3B-C523-F13D-C2A438174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4655" y="0"/>
            <a:ext cx="1157942" cy="11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2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2869987" y="449243"/>
            <a:ext cx="34040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שלבי לימוד המודלים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32903" y="1326215"/>
            <a:ext cx="6788858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שלב ראשון: מרגל שלמד 50 אלף צעדים מול סוכנים רנדומלים (לא מאומנים)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907986-C93E-69C8-BE15-1F4CE149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49" y="1958093"/>
            <a:ext cx="5481539" cy="2673003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B09B30-D034-666E-FA08-C962EABAF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969" y="1958093"/>
            <a:ext cx="2422946" cy="2673003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E38B50-4932-0D2F-1D85-FF19895BC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28" y="2495550"/>
            <a:ext cx="152400" cy="152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CD75C5-D412-5891-EB8B-E6EDE6A7E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484" y="4142387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32958"/>
      </p:ext>
    </p:extLst>
  </p:cSld>
  <p:clrMapOvr>
    <a:masterClrMapping/>
  </p:clrMapOvr>
</p:sld>
</file>

<file path=ppt/theme/theme1.xml><?xml version="1.0" encoding="utf-8"?>
<a:theme xmlns:a="http://schemas.openxmlformats.org/drawingml/2006/main" name="Travel Booking App Pitch Deck by Slidesgo">
  <a:themeElements>
    <a:clrScheme name="Simple Light">
      <a:dk1>
        <a:srgbClr val="FFFFFF"/>
      </a:dk1>
      <a:lt1>
        <a:srgbClr val="FFFFFF"/>
      </a:lt1>
      <a:dk2>
        <a:srgbClr val="5C71E8"/>
      </a:dk2>
      <a:lt2>
        <a:srgbClr val="EFEFEF"/>
      </a:lt2>
      <a:accent1>
        <a:srgbClr val="5C71E8"/>
      </a:accent1>
      <a:accent2>
        <a:srgbClr val="B1BFF9"/>
      </a:accent2>
      <a:accent3>
        <a:srgbClr val="424180"/>
      </a:accent3>
      <a:accent4>
        <a:srgbClr val="B1BFF9"/>
      </a:accent4>
      <a:accent5>
        <a:srgbClr val="7B8CE0"/>
      </a:accent5>
      <a:accent6>
        <a:srgbClr val="424180"/>
      </a:accent6>
      <a:hlink>
        <a:srgbClr val="5C71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418</Words>
  <Application>Microsoft Macintosh PowerPoint</Application>
  <PresentationFormat>On-screen Show (16:9)</PresentationFormat>
  <Paragraphs>105</Paragraphs>
  <Slides>17</Slides>
  <Notes>17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Open Sans</vt:lpstr>
      <vt:lpstr>Arial</vt:lpstr>
      <vt:lpstr>Montserrat</vt:lpstr>
      <vt:lpstr>Calibri</vt:lpstr>
      <vt:lpstr>Wingdings</vt:lpstr>
      <vt:lpstr>Courier New</vt:lpstr>
      <vt:lpstr>Travel Booking App Pitch Deck by Slidesgo</vt:lpstr>
      <vt:lpstr>Catch me  if you can</vt:lpstr>
      <vt:lpstr>תיאור המשחק</vt:lpstr>
      <vt:lpstr>מפת המשחק</vt:lpstr>
      <vt:lpstr>הפרוייקט</vt:lpstr>
      <vt:lpstr>Reinforcement Learning</vt:lpstr>
      <vt:lpstr>איך מימשנו את הפרוייקט</vt:lpstr>
      <vt:lpstr>Spy model</vt:lpstr>
      <vt:lpstr>Agents model</vt:lpstr>
      <vt:lpstr>שלבי לימוד המודלים</vt:lpstr>
      <vt:lpstr>PowerPoint Presentation</vt:lpstr>
      <vt:lpstr>שלבי לימוד המודלים</vt:lpstr>
      <vt:lpstr>שלבי לימוד המודלים</vt:lpstr>
      <vt:lpstr>שלבי לימוד המודלים</vt:lpstr>
      <vt:lpstr>שלבי לימוד המודלים</vt:lpstr>
      <vt:lpstr>Best model</vt:lpstr>
      <vt:lpstr>הרצה בלייב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me  if you can</dc:title>
  <dc:creator>Yoav Harel</dc:creator>
  <cp:lastModifiedBy>Moshe Mena</cp:lastModifiedBy>
  <cp:revision>21</cp:revision>
  <dcterms:modified xsi:type="dcterms:W3CDTF">2023-07-03T16:55:26Z</dcterms:modified>
</cp:coreProperties>
</file>