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318" r:id="rId3"/>
    <p:sldId id="262" r:id="rId4"/>
    <p:sldId id="320" r:id="rId5"/>
    <p:sldId id="321" r:id="rId6"/>
    <p:sldId id="322" r:id="rId7"/>
    <p:sldId id="333" r:id="rId8"/>
    <p:sldId id="334" r:id="rId9"/>
    <p:sldId id="335" r:id="rId10"/>
    <p:sldId id="337" r:id="rId11"/>
    <p:sldId id="336" r:id="rId12"/>
    <p:sldId id="338" r:id="rId13"/>
    <p:sldId id="339" r:id="rId14"/>
    <p:sldId id="340" r:id="rId15"/>
    <p:sldId id="341" r:id="rId16"/>
    <p:sldId id="342" r:id="rId17"/>
    <p:sldId id="26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9D5"/>
    <a:srgbClr val="1C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1622F-8701-44E8-9E52-67C1BC99B087}">
  <a:tblStyle styleId="{D781622F-8701-44E8-9E52-67C1BC99B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4" autoAdjust="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51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66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91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9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53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25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0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9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3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3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1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1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6PtxsvxhQSA?feature=oembed" TargetMode="Externa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DCLzu4myoc?feature=oembed" TargetMode="Externa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rYKj73AUuo?feature=oembed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roj.ruppin.ac.il/cgroup4/prod/finalproj/build1/index.html#/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Catch me </a:t>
            </a:r>
            <a:br>
              <a:rPr lang="he-IL" dirty="0"/>
            </a:br>
            <a:r>
              <a:rPr lang="en" dirty="0"/>
              <a:t>if you can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36440-DF91-9FEC-33E5-0424076E2A12}"/>
              </a:ext>
            </a:extLst>
          </p:cNvPr>
          <p:cNvSpPr txBox="1"/>
          <p:nvPr/>
        </p:nvSpPr>
        <p:spPr>
          <a:xfrm>
            <a:off x="2685535" y="4174525"/>
            <a:ext cx="326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dk2"/>
                </a:solidFill>
                <a:latin typeface="Montserrat"/>
                <a:sym typeface="Montserrat"/>
              </a:rPr>
              <a:t>סתיו הרצוג, משה מנע ויואב הראל</a:t>
            </a:r>
            <a:endParaRPr lang="en-US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1952D1-9473-185C-759B-B6D6916F2F2F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0K">
            <a:hlinkClick r:id="" action="ppaction://media"/>
            <a:extLst>
              <a:ext uri="{FF2B5EF4-FFF2-40B4-BE49-F238E27FC236}">
                <a16:creationId xmlns:a16="http://schemas.microsoft.com/office/drawing/2014/main" id="{56003EB6-4C7B-DFCE-DF50-77FD47E0DC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961" y="1441"/>
            <a:ext cx="6856078" cy="51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שני: סוכנים שלמדו 50 אלף צעדים מול מרגל מאומן (50 אלף צעדים)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ABAA-AA48-55ED-D0FA-0C430A29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9" y="2119546"/>
            <a:ext cx="4614887" cy="226035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4A0B1-33F9-3C33-D71E-0BF1B914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1804499"/>
            <a:ext cx="2762632" cy="3070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780EF-13F6-509F-FFB8-A0B548A5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1" y="2419350"/>
            <a:ext cx="152400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D9714-DE29-2544-F78F-DFE29B49A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548" y="395927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30241-8BD1-8767-9EDD-13B6827B7974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50K">
            <a:hlinkClick r:id="" action="ppaction://media"/>
            <a:extLst>
              <a:ext uri="{FF2B5EF4-FFF2-40B4-BE49-F238E27FC236}">
                <a16:creationId xmlns:a16="http://schemas.microsoft.com/office/drawing/2014/main" id="{FFF637BF-5583-B7C1-776C-B7ADBBC016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8418" y="10392"/>
            <a:ext cx="6844145" cy="5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שלישי: מרגל שלמד 200 אלף צעדים מול סוכנים שלמדו 50 אלף צעדים.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0BFF9-304E-743A-92B9-8223836A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91" y="2222199"/>
            <a:ext cx="4687781" cy="2302207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70342-A9C8-3766-BF8B-518FD95B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462" y="2054580"/>
            <a:ext cx="2265921" cy="2571750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11BD3-9467-B226-E0B9-7135D61F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184" y="2495550"/>
            <a:ext cx="152400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A2659-5677-ABFD-393F-6390780D6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184" y="4167088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E1AFE-45E5-9067-A1D4-B6287D371871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200k vs Agents 50K B">
            <a:hlinkClick r:id="" action="ppaction://media"/>
            <a:extLst>
              <a:ext uri="{FF2B5EF4-FFF2-40B4-BE49-F238E27FC236}">
                <a16:creationId xmlns:a16="http://schemas.microsoft.com/office/drawing/2014/main" id="{4FDC75EF-D3A7-D2EE-4967-4C7ED9ED28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0524" y="25207"/>
            <a:ext cx="6788858" cy="50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Best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6699" y="1309550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Spy vs Agents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אימון המודלים מעל 1,000,000 צעדי אימון.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D6A1-6DE1-16FD-81A8-6C86630C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30" y="1877291"/>
            <a:ext cx="2734922" cy="305146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867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658116" y="574873"/>
            <a:ext cx="21832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הרצה בלייב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6699" y="1383465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D0F9-EDC1-498F-C1B1-9816F50A15DD}"/>
              </a:ext>
            </a:extLst>
          </p:cNvPr>
          <p:cNvSpPr txBox="1"/>
          <p:nvPr/>
        </p:nvSpPr>
        <p:spPr>
          <a:xfrm>
            <a:off x="2542709" y="16600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Catch me if you can</a:t>
            </a:r>
            <a:endParaRPr lang="en-US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5641E4-6BA6-51CE-041A-17FE150E945F}"/>
              </a:ext>
            </a:extLst>
          </p:cNvPr>
          <p:cNvGrpSpPr/>
          <p:nvPr/>
        </p:nvGrpSpPr>
        <p:grpSpPr>
          <a:xfrm>
            <a:off x="2588271" y="2571750"/>
            <a:ext cx="1157942" cy="1349162"/>
            <a:chOff x="2542052" y="2567667"/>
            <a:chExt cx="1157942" cy="1349162"/>
          </a:xfrm>
        </p:grpSpPr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2638BCEF-35C2-A20C-31F6-D3794B0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2052" y="2567667"/>
              <a:ext cx="1157942" cy="1157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6F8305-E64B-F45F-B227-7A6D803CBAC5}"/>
                </a:ext>
              </a:extLst>
            </p:cNvPr>
            <p:cNvSpPr txBox="1"/>
            <p:nvPr/>
          </p:nvSpPr>
          <p:spPr>
            <a:xfrm>
              <a:off x="2851431" y="3609052"/>
              <a:ext cx="727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Spy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77B1C-AB95-3C17-F0D9-5F75E6B77887}"/>
              </a:ext>
            </a:extLst>
          </p:cNvPr>
          <p:cNvGrpSpPr/>
          <p:nvPr/>
        </p:nvGrpSpPr>
        <p:grpSpPr>
          <a:xfrm>
            <a:off x="5564155" y="2588825"/>
            <a:ext cx="1333460" cy="1307747"/>
            <a:chOff x="7432563" y="2571750"/>
            <a:chExt cx="1333460" cy="1307747"/>
          </a:xfrm>
        </p:grpSpPr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A04B2ABC-5F12-43BE-EE9A-39CA72F7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2563" y="2571750"/>
              <a:ext cx="1157942" cy="11579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8426E-8361-3B10-3965-F503916EDD16}"/>
                </a:ext>
              </a:extLst>
            </p:cNvPr>
            <p:cNvSpPr txBox="1"/>
            <p:nvPr/>
          </p:nvSpPr>
          <p:spPr>
            <a:xfrm>
              <a:off x="7553750" y="3571720"/>
              <a:ext cx="1212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C722A"/>
                  </a:solidFill>
                </a:rPr>
                <a:t>Agent_2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A429E8-1A6F-1A66-F114-4633408804C0}"/>
              </a:ext>
            </a:extLst>
          </p:cNvPr>
          <p:cNvGrpSpPr/>
          <p:nvPr/>
        </p:nvGrpSpPr>
        <p:grpSpPr>
          <a:xfrm>
            <a:off x="4138193" y="2613425"/>
            <a:ext cx="1157942" cy="1307487"/>
            <a:chOff x="6372691" y="2604998"/>
            <a:chExt cx="1157942" cy="1307487"/>
          </a:xfrm>
        </p:grpSpPr>
        <p:pic>
          <p:nvPicPr>
            <p:cNvPr id="3" name="Graphic 2" descr="Airplane with solid fill">
              <a:extLst>
                <a:ext uri="{FF2B5EF4-FFF2-40B4-BE49-F238E27FC236}">
                  <a16:creationId xmlns:a16="http://schemas.microsoft.com/office/drawing/2014/main" id="{1D3BC0D9-79C2-8068-6D81-5F078BB2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72691" y="2604998"/>
              <a:ext cx="1157942" cy="11579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5D9C3E-C33D-ED0A-38E5-5C1FEF1E0FDC}"/>
                </a:ext>
              </a:extLst>
            </p:cNvPr>
            <p:cNvSpPr txBox="1"/>
            <p:nvPr/>
          </p:nvSpPr>
          <p:spPr>
            <a:xfrm>
              <a:off x="6499145" y="3604708"/>
              <a:ext cx="9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E39D5"/>
                  </a:solidFill>
                </a:rPr>
                <a:t>Agent_1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9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BBEF4-7DFC-DACE-1DD9-A93AA30E464C}"/>
              </a:ext>
            </a:extLst>
          </p:cNvPr>
          <p:cNvSpPr/>
          <p:nvPr/>
        </p:nvSpPr>
        <p:spPr>
          <a:xfrm>
            <a:off x="1681163" y="1221581"/>
            <a:ext cx="5622131" cy="1350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שימו חגורות, נתראה באוויר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351616" y="351914"/>
            <a:ext cx="1824025" cy="3299379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3314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3953629" y="1600435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תיאור המשחק</a:t>
            </a:r>
            <a:endParaRPr dirty="0">
              <a:cs typeface="+mn-cs"/>
            </a:endParaRPr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787482" y="2840567"/>
            <a:ext cx="8004902" cy="1466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המשחק מיועד ל2 שחקנים, שחקן אחד יהיה מרגל ושחקן שני מפעיל הסוכנים. 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הסופי מבלי להתפס, ואילו מטרת מפעיל הסוכנים היא לתפוס את המרגל לפני שיגיע ליעד הסופי.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9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484499" y="437344"/>
            <a:ext cx="21750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+mj-lt"/>
                <a:cs typeface="+mn-cs"/>
              </a:rPr>
              <a:t>מפת המשחק</a:t>
            </a:r>
            <a:endParaRPr dirty="0">
              <a:latin typeface="+mj-lt"/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82ED8427-3CF9-B863-1C7D-A78F7C4F4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27062" y="1533735"/>
            <a:ext cx="2530070" cy="175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לוח המשחק הוא מפת עולם עם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שדות תעופה, אשר מחוברים במידה וקיימת בינהם טיסה.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B9E2D-354A-DA4F-F4B8-F0DA9E9A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1" y="1390181"/>
            <a:ext cx="5988147" cy="331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801979" y="431006"/>
            <a:ext cx="1540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11642" y="1607030"/>
            <a:ext cx="9214300" cy="73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2 השחקנים כך שישוחקו ע"י המחשב באמצעות מודל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60" y="2345638"/>
            <a:ext cx="2654279" cy="2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1292535" y="472257"/>
            <a:ext cx="4867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Reinforcement Learning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37414" y="1550186"/>
            <a:ext cx="7506586" cy="253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זה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למידת מוכנה אשר מתבסס על תגמול להתנהגות רצויה וענישה על התנהגות לא רצויה. 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המודל מסוגל לתפוס ולפרש את סביבתו לביצוע פעולות וללמוד ע"י ניסוי וטעיה.</a:t>
            </a: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המודל היא ללמוד איך להתנהג בסביבה כדי להשיג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מקסימלי לאורך כל המשחק.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7" y="3000328"/>
            <a:ext cx="2486767" cy="21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1933626" y="486434"/>
            <a:ext cx="41521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איך מימשנו את 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29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שני מודלים: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חבילות עזר מרכזיות: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 Open AI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lgorithm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PPO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385909" y="517170"/>
            <a:ext cx="2361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Spy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מבלי להתפס, בכל צעד המודל חוזה את שדה התעופה הבא על בסיס המצב הנוכחי במשחק.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נצחון.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המרגל מרחק צעד מהמטרה, אך ביצע צעד שונה.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הצעד הנוכחי של המרגל קירב אותו למרחק של צעד אחד מאחד הסוכנים.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5BF3B4D8-1A25-E425-BD4B-E2889DDC3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528" y="6271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781620" y="517170"/>
            <a:ext cx="2966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Agents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הסוכנים היא לתפוס את המרגל, בכל צעד המודל חוזה את שני שדות התעופה הבאים על בסיס המצב הנוכחי במשחק.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נצחון.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שני הסוכנים בחרו את אותו הצעד.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סוכן היה במרחק צעד מהמרגל אך ביצע צעד שונה.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Airplane with solid fill">
            <a:extLst>
              <a:ext uri="{FF2B5EF4-FFF2-40B4-BE49-F238E27FC236}">
                <a16:creationId xmlns:a16="http://schemas.microsoft.com/office/drawing/2014/main" id="{B2926FAB-6CB7-468F-D04C-B5AAC86F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1" y="0"/>
            <a:ext cx="1157942" cy="1157942"/>
          </a:xfrm>
          <a:prstGeom prst="rect">
            <a:avLst/>
          </a:prstGeom>
        </p:spPr>
      </p:pic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6DA6A091-8C3B-C523-F13D-C2A438174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655" y="0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ראשון: מרגל שלמד 50 אלף צעדים מול סוכנים רנדומלים (לא מאומנים)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07986-C93E-69C8-BE15-1F4CE149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6" y="2097740"/>
            <a:ext cx="4473449" cy="2181421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09B30-D034-666E-FA08-C962EABA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19" y="1821115"/>
            <a:ext cx="2695909" cy="304576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E38B50-4932-0D2F-1D85-FF19895B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41" y="2419350"/>
            <a:ext cx="15240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D75C5-D412-5891-EB8B-E6EDE6A7E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41" y="3917706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2958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414</Words>
  <Application>Microsoft Office PowerPoint</Application>
  <PresentationFormat>On-screen Show (16:9)</PresentationFormat>
  <Paragraphs>120</Paragraphs>
  <Slides>17</Slides>
  <Notes>17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Arial</vt:lpstr>
      <vt:lpstr>Calibri</vt:lpstr>
      <vt:lpstr>Wingdings</vt:lpstr>
      <vt:lpstr>Montserrat</vt:lpstr>
      <vt:lpstr>Courier New</vt:lpstr>
      <vt:lpstr>Travel Booking App Pitch Deck by Slidesgo</vt:lpstr>
      <vt:lpstr>Catch me  if you can</vt:lpstr>
      <vt:lpstr>תיאור המשחק</vt:lpstr>
      <vt:lpstr>מפת המשחק</vt:lpstr>
      <vt:lpstr>הפרוייקט</vt:lpstr>
      <vt:lpstr>Reinforcement Learning</vt:lpstr>
      <vt:lpstr>איך מימשנו את הפרוייקט</vt:lpstr>
      <vt:lpstr>Spy model</vt:lpstr>
      <vt:lpstr>Agents model</vt:lpstr>
      <vt:lpstr>שלבי לימוד המודלים</vt:lpstr>
      <vt:lpstr>PowerPoint Presentation</vt:lpstr>
      <vt:lpstr>שלבי לימוד המודלים</vt:lpstr>
      <vt:lpstr>שלבי לימוד המודלים</vt:lpstr>
      <vt:lpstr>שלבי לימוד המודלים</vt:lpstr>
      <vt:lpstr>שלבי לימוד המודלים</vt:lpstr>
      <vt:lpstr>Best model</vt:lpstr>
      <vt:lpstr>הרצה בלייב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  if you can</dc:title>
  <dc:creator>Yoav Harel</dc:creator>
  <cp:lastModifiedBy>יואב הראל</cp:lastModifiedBy>
  <cp:revision>19</cp:revision>
  <dcterms:modified xsi:type="dcterms:W3CDTF">2023-07-01T15:13:18Z</dcterms:modified>
</cp:coreProperties>
</file>