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312" r:id="rId4"/>
    <p:sldId id="313" r:id="rId5"/>
    <p:sldId id="314" r:id="rId6"/>
    <p:sldId id="31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swald" pitchFamily="2" charset="77"/>
      <p:regular r:id="rId13"/>
      <p:bold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86340-472F-498C-83A9-C3879F05E7F9}">
  <a:tblStyle styleId="{F8B86340-472F-498C-83A9-C3879F05E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720"/>
  </p:normalViewPr>
  <p:slideViewPr>
    <p:cSldViewPr snapToGrid="0">
      <p:cViewPr varScale="1">
        <p:scale>
          <a:sx n="282" d="100"/>
          <a:sy n="282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67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5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2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olistbr/brazilian-ecommerce?select=olist_products_dataset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292642" y="948184"/>
            <a:ext cx="595097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" dirty="0"/>
              <a:t>E-COMMERCE Dataset</a:t>
            </a:r>
            <a:endParaRPr dirty="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84F854A-D021-7B71-1620-87C1A21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618" y="3172179"/>
            <a:ext cx="4572755" cy="1409881"/>
          </a:xfrm>
        </p:spPr>
        <p:txBody>
          <a:bodyPr/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מגישים: 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משה מנע – 313266223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יואב הראל – 303168231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208852327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סתיו הרצוג - 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37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אנו באים לבנות מערכת המלצה ללקוחות שקונים בחנות אונליין על מוצרים פוטנציאלים אשר יכולים לעניין אותם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נמליץ ללקוחות על מוצרים על פי ניתוח הזמנות קודמות תחת הבנה של איזה מוצרים יכולים להתאים לאנשים אחרים על סמך נתוני קניות עבר.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הנתונים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37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נלקחו מאתר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ואנו 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נשתמש ב- 3 טבלאות: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</a:t>
            </a: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in order</a:t>
            </a: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he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סט הנתונים מכיל הזמנות אשר נאספו מפלטפורמת חנויות האונליין הברזילאית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מכילים 100 אלף הזמנות אשר נאספו בשנים 2016-2018 ממספר חנויות שונות.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לנתונים: </a:t>
            </a:r>
          </a:p>
          <a:p>
            <a:pPr marL="0" indent="0" algn="r" rtl="1"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Link to kaggle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1">
              <a:spcAft>
                <a:spcPts val="0"/>
              </a:spcAft>
              <a:buNone/>
            </a:pPr>
            <a:endParaRPr lang="en-I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64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37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Aft>
                <a:spcPts val="0"/>
              </a:spcAft>
              <a:buNone/>
            </a:pP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אופציה א':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נבנה רשת אשר מורכבת מצמתים (לקוחות) שהקשר ביניהם יהיה מוצרים זהים שרכשו, עוצמת הקשר תהיה מספר המוצרים הזהים בין שני הלקוחות.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אופציה ב':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נבנה רשת </a:t>
            </a: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הופכית מ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אופציה א', כאשר הצמתים יהיו המוצרים והקשרים ביניהם לקוחות שקנו את אותו המוצר.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7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אלגוריתמים, טכניקות ושיטות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37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Aft>
                <a:spcPts val="0"/>
              </a:spcAft>
              <a:buNone/>
            </a:pP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אופציה א':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נבנה קהילות של אנשים אשר קנו מוצרים משותפים ונציע להם מוצרים שאנשים מתוך הקהילה אך הם לא.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endParaRPr lang="he-IL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אופציה ב':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שימוש במדדי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Degree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Betweenness Centrality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Eigenvector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0" algn="r" rtl="1">
              <a:spcAft>
                <a:spcPts val="0"/>
              </a:spcAft>
              <a:buNone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בעזרת נמצא את המוצרים המובילים אשר יכולים להשלים מוצרים אחרים.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00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שיטות הערכה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37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נחלק את סט הנתונים לפני בניית הרשת ל2 חלקים של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/ train</a:t>
            </a: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ביחס של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/ 80%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נבנה את הרשת מסט ה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לאחר מכן נדגום מסט ה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צומת ונראה לאיפה היא תשתייך ברשת מבחינת קהילות ומדדים נוספים.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כמו כן, נשתמש באלגוריתמים נוספים שנלמד בהמשך.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he-IL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1694733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</Words>
  <Application>Microsoft Macintosh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Oswald</vt:lpstr>
      <vt:lpstr>Raleway</vt:lpstr>
      <vt:lpstr>Calibri</vt:lpstr>
      <vt:lpstr>E-Commerce Business Plan By Slidesgo</vt:lpstr>
      <vt:lpstr>Olist E-COMMERCE Dataset</vt:lpstr>
      <vt:lpstr>הבעיה</vt:lpstr>
      <vt:lpstr>הנתונים</vt:lpstr>
      <vt:lpstr>מטרת הפרויקט</vt:lpstr>
      <vt:lpstr>אלגוריתמים, טכניקות ושיטות</vt:lpstr>
      <vt:lpstr>שיטות הערכה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Dataset</dc:title>
  <cp:lastModifiedBy>Moshe Mena</cp:lastModifiedBy>
  <cp:revision>1</cp:revision>
  <dcterms:modified xsi:type="dcterms:W3CDTF">2023-05-13T10:12:19Z</dcterms:modified>
</cp:coreProperties>
</file>