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0" r:id="rId8"/>
    <p:sldId id="261" r:id="rId9"/>
    <p:sldId id="266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83F9-D542-4443-9399-189139F1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9C36-F899-47E5-934C-5AA0CEAE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637C-7837-46DD-896E-E012EBB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5541-0501-46F0-9FD9-23F389C9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6021-0313-4DEF-945E-198AA73E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AF6B-0FD5-41AA-8F04-6A8CDC7F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A5FC-A0F2-44AA-9950-036E32F6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E08-41E2-4925-B78D-DCAC2DB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0660-B558-4F4B-B827-7C4D708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F55-54A9-4B3D-97EB-61F13764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5F1D9-50F5-4615-A87F-0FBCED8D3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9A297-F12E-413B-90C1-C2C84987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AB35-8E2C-472A-BA62-F45D71B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4572-908B-4774-BDE9-1D5B7E61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95FF-869A-4913-BAB0-D7E0E62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8D-0E28-4692-8089-ACB20098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6EC6-C215-4CFF-9092-03729F42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61D9-97A1-4976-8503-D68F4B09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87452-EFCE-451C-B9F3-D75E6BAF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F8F7-5D12-475D-85DB-2EC1A5E7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143B-D256-45BB-B05D-931ACAD0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A9BB-12E4-4945-A297-7E200DB8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D479-8994-404C-A9C2-B0F3739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C53D-1402-47E8-99F1-063E8D87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100E-BFF4-4C4C-BE24-BDEA5D3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F17-49BE-4B28-82F9-F6405B85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4C89-3423-4A4D-B3DC-63C3F6CF9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56A9C-E9C0-4D53-8710-83C6980B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1055-0921-463F-B1E0-9902D78D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F27D-A3F3-490F-8B90-A049C907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7F1ED-CF9E-4E48-ADB3-F0463E2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55D7-661E-44AE-96D7-00045165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D35C-1A9B-4B14-8058-8AD3106D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89B2-88AC-4CDC-8F89-849CF620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170E3-3684-4F7B-A927-535D3FB3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D80A7-5A19-465E-9753-A1703E78B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6233F-F04E-4107-BA20-41DA792B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0A11-7073-43C8-BA91-A51F000D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00FA-21F9-4C7B-BEC1-C79FCB38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329-B44A-48D3-BA1D-37C24368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9C2F-2593-41E0-A0D7-0031F92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123BF-1B82-49AB-96A0-6B5DD975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836C4-01AC-43EF-B388-73FC3809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80232-0B63-4BEF-AA14-D5DDD590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7155E-646B-4639-9F1E-9D46C46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C703-A7FE-488D-A026-5070E741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43A8-DBBF-4DC5-A1A8-DDFC5A21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1F5F-B2A1-4C69-8577-5352DE31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AF692-1CCF-4F1D-A548-554C081C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2C9-5494-47ED-84C8-3100A0C2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3B43-2A90-47B7-AD42-45A2DAE4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4D40-6DE6-4440-971B-2742AC1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52B4-B388-4EE5-8E94-46A4F7B0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3D3E5-C470-46FB-B75D-54B794443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E7A9-6FC5-432F-9962-290D3A6A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0BD7-B3D0-4B7A-97DA-470F886F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D274-D386-4643-8147-C19F790F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C44C-4404-431F-93C0-C2C6641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8AFD7-5F4A-424F-B10B-DEF4867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4B40F-5601-4ED6-A66B-9B68A892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4142-876C-495B-85F6-7A2F573FC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0356-1D85-4E58-85A6-84813E0F4053}" type="datetimeFigureOut">
              <a:rPr lang="en-US" smtClean="0"/>
              <a:t>26-Jan-18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7F19-2D51-4B7A-8E0C-7728D263C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616E-FD6A-4A0C-85D0-E345048BD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DF30-136A-441C-88C6-BFAB78AE3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11A7-B93A-4EED-9B0B-D7F70A2B2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Zombie Hamsters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6CCB6-03FB-4579-9D28-1CAD5BEF4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Game Jam</a:t>
            </a:r>
          </a:p>
          <a:p>
            <a:r>
              <a:rPr lang="en-US" dirty="0"/>
              <a:t>Team Brant Beach Crew</a:t>
            </a:r>
          </a:p>
        </p:txBody>
      </p:sp>
    </p:spTree>
    <p:extLst>
      <p:ext uri="{BB962C8B-B14F-4D97-AF65-F5344CB8AC3E}">
        <p14:creationId xmlns:p14="http://schemas.microsoft.com/office/powerpoint/2010/main" val="23074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6E7C-907C-44B3-8473-15E52632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B578-19C6-480F-8D0E-09310165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7ED2-7576-4F01-BBB2-D5DD0791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A8269-1C4F-4314-A2C3-B6C6A904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41EB-6E8F-416D-B83F-FFC1360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F851-5B87-4473-B3EF-25B2BD81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0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ED9-D94A-4545-A659-7162A085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that need to be changeable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17A3-882F-4F5D-8369-8072E90D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Tagged movement</a:t>
            </a:r>
          </a:p>
          <a:p>
            <a:r>
              <a:rPr lang="en-US" dirty="0"/>
              <a:t>Nontagged movement</a:t>
            </a:r>
          </a:p>
        </p:txBody>
      </p:sp>
    </p:spTree>
    <p:extLst>
      <p:ext uri="{BB962C8B-B14F-4D97-AF65-F5344CB8AC3E}">
        <p14:creationId xmlns:p14="http://schemas.microsoft.com/office/powerpoint/2010/main" val="352054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EACA-8858-4E69-AFE3-3A513A3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E3BC-D727-4CFD-A692-7DF9D96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B66-6B3E-4B07-ABF5-1C15EED1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TAGGED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99A3-4DE3-4AAC-8D12-C7E115FC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22" y="2324099"/>
            <a:ext cx="906116" cy="3626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Same size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Same size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F0A06-AA97-460D-BF14-4AA3064E6EEF}"/>
              </a:ext>
            </a:extLst>
          </p:cNvPr>
          <p:cNvSpPr/>
          <p:nvPr/>
        </p:nvSpPr>
        <p:spPr>
          <a:xfrm>
            <a:off x="1123121" y="1893921"/>
            <a:ext cx="536713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D0A68A-9B37-403E-8F7A-E225F20E8718}"/>
              </a:ext>
            </a:extLst>
          </p:cNvPr>
          <p:cNvSpPr/>
          <p:nvPr/>
        </p:nvSpPr>
        <p:spPr>
          <a:xfrm>
            <a:off x="1265583" y="3140765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53A2ED-C4D9-4AFB-B7BF-BBF59FEC9375}"/>
              </a:ext>
            </a:extLst>
          </p:cNvPr>
          <p:cNvSpPr/>
          <p:nvPr/>
        </p:nvSpPr>
        <p:spPr>
          <a:xfrm>
            <a:off x="1265582" y="3300309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ACB507-4C39-4615-A36D-A66DACEC0954}"/>
              </a:ext>
            </a:extLst>
          </p:cNvPr>
          <p:cNvSpPr/>
          <p:nvPr/>
        </p:nvSpPr>
        <p:spPr>
          <a:xfrm>
            <a:off x="1086679" y="4909930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E25F4-3397-4569-8DEE-40FDA8B7F5C7}"/>
              </a:ext>
            </a:extLst>
          </p:cNvPr>
          <p:cNvSpPr/>
          <p:nvPr/>
        </p:nvSpPr>
        <p:spPr>
          <a:xfrm>
            <a:off x="3570633" y="3112525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EAF6B1-1171-49EB-A80D-85224C7156F8}"/>
              </a:ext>
            </a:extLst>
          </p:cNvPr>
          <p:cNvSpPr/>
          <p:nvPr/>
        </p:nvSpPr>
        <p:spPr>
          <a:xfrm>
            <a:off x="3570633" y="3300309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87F2F-0388-41FD-99BB-B27869E13B38}"/>
              </a:ext>
            </a:extLst>
          </p:cNvPr>
          <p:cNvSpPr/>
          <p:nvPr/>
        </p:nvSpPr>
        <p:spPr>
          <a:xfrm>
            <a:off x="6911010" y="3119151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914691-D514-4860-8CF8-160CC7786F8F}"/>
              </a:ext>
            </a:extLst>
          </p:cNvPr>
          <p:cNvSpPr/>
          <p:nvPr/>
        </p:nvSpPr>
        <p:spPr>
          <a:xfrm>
            <a:off x="6911010" y="3327873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AF65A8-9619-4848-8A9D-A3899C9650F5}"/>
              </a:ext>
            </a:extLst>
          </p:cNvPr>
          <p:cNvSpPr/>
          <p:nvPr/>
        </p:nvSpPr>
        <p:spPr>
          <a:xfrm>
            <a:off x="1338469" y="5050163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C4D88E-DB18-42CC-B0B6-29C5BFCF9E5F}"/>
              </a:ext>
            </a:extLst>
          </p:cNvPr>
          <p:cNvSpPr/>
          <p:nvPr/>
        </p:nvSpPr>
        <p:spPr>
          <a:xfrm>
            <a:off x="1086679" y="5118652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E11BD5-BB12-4388-91B3-CF0006CD9C33}"/>
              </a:ext>
            </a:extLst>
          </p:cNvPr>
          <p:cNvSpPr/>
          <p:nvPr/>
        </p:nvSpPr>
        <p:spPr>
          <a:xfrm>
            <a:off x="1141343" y="2445026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B93E5B9-B058-4468-8F88-647F1F6B7E5E}"/>
              </a:ext>
            </a:extLst>
          </p:cNvPr>
          <p:cNvSpPr/>
          <p:nvPr/>
        </p:nvSpPr>
        <p:spPr>
          <a:xfrm>
            <a:off x="1123121" y="4115860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41A4509-68C5-4D3D-9C51-B7185C1F0E56}"/>
              </a:ext>
            </a:extLst>
          </p:cNvPr>
          <p:cNvSpPr/>
          <p:nvPr/>
        </p:nvSpPr>
        <p:spPr>
          <a:xfrm rot="5400000">
            <a:off x="3112192" y="3110586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9963C5B-C1AF-48C7-B005-5D944CFE7A52}"/>
              </a:ext>
            </a:extLst>
          </p:cNvPr>
          <p:cNvSpPr/>
          <p:nvPr/>
        </p:nvSpPr>
        <p:spPr>
          <a:xfrm rot="16200000">
            <a:off x="4199802" y="3120524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FCF1CD6-88C4-43D5-BC5C-0218D445CCC5}"/>
              </a:ext>
            </a:extLst>
          </p:cNvPr>
          <p:cNvSpPr/>
          <p:nvPr/>
        </p:nvSpPr>
        <p:spPr>
          <a:xfrm rot="16200000">
            <a:off x="7515903" y="330771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EAA3B8D-A421-4B43-A028-AB5D1F7AD886}"/>
              </a:ext>
            </a:extLst>
          </p:cNvPr>
          <p:cNvSpPr/>
          <p:nvPr/>
        </p:nvSpPr>
        <p:spPr>
          <a:xfrm rot="16200000">
            <a:off x="7515903" y="2936635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1AE31D7-4B01-404C-8F16-36DF649DC702}"/>
              </a:ext>
            </a:extLst>
          </p:cNvPr>
          <p:cNvSpPr txBox="1">
            <a:spLocks/>
          </p:cNvSpPr>
          <p:nvPr/>
        </p:nvSpPr>
        <p:spPr>
          <a:xfrm>
            <a:off x="4854958" y="3140765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 Players move opposite directions, Result: 0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2DFC10-2F9B-4F35-BAD4-77FE38E0942D}"/>
              </a:ext>
            </a:extLst>
          </p:cNvPr>
          <p:cNvSpPr/>
          <p:nvPr/>
        </p:nvSpPr>
        <p:spPr>
          <a:xfrm>
            <a:off x="9614453" y="3146180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28875-67D6-4791-BB43-8534CA2C9CED}"/>
              </a:ext>
            </a:extLst>
          </p:cNvPr>
          <p:cNvSpPr/>
          <p:nvPr/>
        </p:nvSpPr>
        <p:spPr>
          <a:xfrm>
            <a:off x="9614453" y="3354902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58686BE-02D5-4B5C-B62A-2A0F71A6B074}"/>
              </a:ext>
            </a:extLst>
          </p:cNvPr>
          <p:cNvSpPr/>
          <p:nvPr/>
        </p:nvSpPr>
        <p:spPr>
          <a:xfrm rot="16200000">
            <a:off x="10222138" y="316090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930967C-D6B0-45AE-9C0F-2D7E91E60E3B}"/>
              </a:ext>
            </a:extLst>
          </p:cNvPr>
          <p:cNvSpPr txBox="1">
            <a:spLocks/>
          </p:cNvSpPr>
          <p:nvPr/>
        </p:nvSpPr>
        <p:spPr>
          <a:xfrm>
            <a:off x="10784636" y="2935485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only input,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09903DC-6172-4729-BB9E-AA9EC28885E9}"/>
              </a:ext>
            </a:extLst>
          </p:cNvPr>
          <p:cNvSpPr txBox="1">
            <a:spLocks/>
          </p:cNvSpPr>
          <p:nvPr/>
        </p:nvSpPr>
        <p:spPr>
          <a:xfrm>
            <a:off x="8151288" y="2918584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2 players Same input, Result: 2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22091D-EB3F-45CF-A9BB-5C78AE0C0EBA}"/>
              </a:ext>
            </a:extLst>
          </p:cNvPr>
          <p:cNvSpPr/>
          <p:nvPr/>
        </p:nvSpPr>
        <p:spPr>
          <a:xfrm>
            <a:off x="9620559" y="1748904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FD1FA-2BA4-4B84-B6B5-125B3FAA3D20}"/>
              </a:ext>
            </a:extLst>
          </p:cNvPr>
          <p:cNvSpPr/>
          <p:nvPr/>
        </p:nvSpPr>
        <p:spPr>
          <a:xfrm>
            <a:off x="9620559" y="1957626"/>
            <a:ext cx="536713" cy="4174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998D49F-8956-416C-AE8E-471EED24A92A}"/>
              </a:ext>
            </a:extLst>
          </p:cNvPr>
          <p:cNvSpPr/>
          <p:nvPr/>
        </p:nvSpPr>
        <p:spPr>
          <a:xfrm rot="16200000">
            <a:off x="10222138" y="178648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CB90B27-B9BE-4119-84A5-2B9D18DAFCCA}"/>
              </a:ext>
            </a:extLst>
          </p:cNvPr>
          <p:cNvSpPr/>
          <p:nvPr/>
        </p:nvSpPr>
        <p:spPr>
          <a:xfrm rot="10800000">
            <a:off x="9696810" y="1249675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67B2626-2EFD-4E2E-A84D-9E3C8C344EC3}"/>
              </a:ext>
            </a:extLst>
          </p:cNvPr>
          <p:cNvSpPr txBox="1">
            <a:spLocks/>
          </p:cNvSpPr>
          <p:nvPr/>
        </p:nvSpPr>
        <p:spPr>
          <a:xfrm>
            <a:off x="10837645" y="1264133"/>
            <a:ext cx="1354355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only input, Result: sum movement 1.5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F6E04FB-44CA-492C-BC79-1476F33BDEF9}"/>
              </a:ext>
            </a:extLst>
          </p:cNvPr>
          <p:cNvSpPr/>
          <p:nvPr/>
        </p:nvSpPr>
        <p:spPr>
          <a:xfrm>
            <a:off x="2862627" y="4908736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3E8598-C589-4126-8990-31574ECC76D5}"/>
              </a:ext>
            </a:extLst>
          </p:cNvPr>
          <p:cNvSpPr/>
          <p:nvPr/>
        </p:nvSpPr>
        <p:spPr>
          <a:xfrm>
            <a:off x="3114417" y="5048969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2EAD05-989C-4C90-BA9C-E5F31CBC3302}"/>
              </a:ext>
            </a:extLst>
          </p:cNvPr>
          <p:cNvSpPr/>
          <p:nvPr/>
        </p:nvSpPr>
        <p:spPr>
          <a:xfrm>
            <a:off x="2862627" y="5117458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4E7EB39-3F0F-4602-B817-0FF1B30E0F9B}"/>
              </a:ext>
            </a:extLst>
          </p:cNvPr>
          <p:cNvSpPr/>
          <p:nvPr/>
        </p:nvSpPr>
        <p:spPr>
          <a:xfrm rot="3648000">
            <a:off x="2484670" y="5289348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D073D2E-3F5A-4D10-94B0-27976E75F754}"/>
              </a:ext>
            </a:extLst>
          </p:cNvPr>
          <p:cNvSpPr/>
          <p:nvPr/>
        </p:nvSpPr>
        <p:spPr>
          <a:xfrm rot="17926655">
            <a:off x="3518620" y="52903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A064178-15DB-4CFD-BB67-75FB3DC897D7}"/>
              </a:ext>
            </a:extLst>
          </p:cNvPr>
          <p:cNvSpPr/>
          <p:nvPr/>
        </p:nvSpPr>
        <p:spPr>
          <a:xfrm rot="10800000">
            <a:off x="2988521" y="4476902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B287B3E-D55F-42E2-8A71-227399908B32}"/>
              </a:ext>
            </a:extLst>
          </p:cNvPr>
          <p:cNvSpPr txBox="1">
            <a:spLocks/>
          </p:cNvSpPr>
          <p:nvPr/>
        </p:nvSpPr>
        <p:spPr>
          <a:xfrm>
            <a:off x="4118966" y="4765395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 Players move opposite directions, Result: 0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6F8A6F-FF00-47F7-9D49-34906F9B8610}"/>
              </a:ext>
            </a:extLst>
          </p:cNvPr>
          <p:cNvSpPr/>
          <p:nvPr/>
        </p:nvSpPr>
        <p:spPr>
          <a:xfrm>
            <a:off x="6035458" y="4908735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82A13C-1675-4467-97E5-663AE4F895CC}"/>
              </a:ext>
            </a:extLst>
          </p:cNvPr>
          <p:cNvSpPr/>
          <p:nvPr/>
        </p:nvSpPr>
        <p:spPr>
          <a:xfrm>
            <a:off x="6287248" y="5048968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59E318-83A7-4F05-8776-EFDCF1CD7897}"/>
              </a:ext>
            </a:extLst>
          </p:cNvPr>
          <p:cNvSpPr/>
          <p:nvPr/>
        </p:nvSpPr>
        <p:spPr>
          <a:xfrm>
            <a:off x="6035458" y="5117457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985B8E2-4C56-46D2-8C25-070ED0472B29}"/>
              </a:ext>
            </a:extLst>
          </p:cNvPr>
          <p:cNvSpPr/>
          <p:nvPr/>
        </p:nvSpPr>
        <p:spPr>
          <a:xfrm rot="16200000">
            <a:off x="6758530" y="517512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D25646D-340D-4B11-A563-D4431C59F830}"/>
              </a:ext>
            </a:extLst>
          </p:cNvPr>
          <p:cNvSpPr/>
          <p:nvPr/>
        </p:nvSpPr>
        <p:spPr>
          <a:xfrm rot="16200000">
            <a:off x="6758530" y="4744999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7404C41E-1E91-4ADE-91D9-C6E394261A04}"/>
              </a:ext>
            </a:extLst>
          </p:cNvPr>
          <p:cNvSpPr/>
          <p:nvPr/>
        </p:nvSpPr>
        <p:spPr>
          <a:xfrm rot="5400000">
            <a:off x="5564404" y="49310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D3C0882-25A5-440E-B7C7-A7DE0B4A5E0E}"/>
              </a:ext>
            </a:extLst>
          </p:cNvPr>
          <p:cNvSpPr txBox="1">
            <a:spLocks/>
          </p:cNvSpPr>
          <p:nvPr/>
        </p:nvSpPr>
        <p:spPr>
          <a:xfrm>
            <a:off x="7339141" y="4730551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move opposite, 2 player same directions,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4893A6-88F2-4202-B370-5DDA51FD70BD}"/>
              </a:ext>
            </a:extLst>
          </p:cNvPr>
          <p:cNvSpPr/>
          <p:nvPr/>
        </p:nvSpPr>
        <p:spPr>
          <a:xfrm>
            <a:off x="9087761" y="5000415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F0F282-2EA6-4FB2-9405-B9DAABF58705}"/>
              </a:ext>
            </a:extLst>
          </p:cNvPr>
          <p:cNvSpPr/>
          <p:nvPr/>
        </p:nvSpPr>
        <p:spPr>
          <a:xfrm>
            <a:off x="9087761" y="5209137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BF43DC8-180A-4E29-84B0-247AF26E67D7}"/>
              </a:ext>
            </a:extLst>
          </p:cNvPr>
          <p:cNvSpPr/>
          <p:nvPr/>
        </p:nvSpPr>
        <p:spPr>
          <a:xfrm rot="16200000">
            <a:off x="9823540" y="501120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8CC437F-CDCE-4A2D-BE93-F818C061E9D6}"/>
              </a:ext>
            </a:extLst>
          </p:cNvPr>
          <p:cNvSpPr/>
          <p:nvPr/>
        </p:nvSpPr>
        <p:spPr>
          <a:xfrm rot="16200000">
            <a:off x="9823540" y="458108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85B829-E967-41C8-9FC1-6623EA5E91BE}"/>
              </a:ext>
            </a:extLst>
          </p:cNvPr>
          <p:cNvSpPr/>
          <p:nvPr/>
        </p:nvSpPr>
        <p:spPr>
          <a:xfrm>
            <a:off x="8819404" y="5118824"/>
            <a:ext cx="536713" cy="4174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38470BF7-F5AD-453B-A7B1-55BBCB3CF76C}"/>
              </a:ext>
            </a:extLst>
          </p:cNvPr>
          <p:cNvSpPr txBox="1">
            <a:spLocks/>
          </p:cNvSpPr>
          <p:nvPr/>
        </p:nvSpPr>
        <p:spPr>
          <a:xfrm>
            <a:off x="10391444" y="4711456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3 players same directions, Result: 3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AB328A96-18DB-41CD-92BE-8C8FA437F37F}"/>
              </a:ext>
            </a:extLst>
          </p:cNvPr>
          <p:cNvSpPr/>
          <p:nvPr/>
        </p:nvSpPr>
        <p:spPr>
          <a:xfrm rot="16200000">
            <a:off x="9823540" y="5416373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8AF11E3-F682-4CBC-AE8A-DD0223FA4F58}"/>
              </a:ext>
            </a:extLst>
          </p:cNvPr>
          <p:cNvSpPr/>
          <p:nvPr/>
        </p:nvSpPr>
        <p:spPr>
          <a:xfrm>
            <a:off x="3285713" y="1940824"/>
            <a:ext cx="536713" cy="417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86D2235E-93F4-42C6-B8A4-75A7F0444AC4}"/>
              </a:ext>
            </a:extLst>
          </p:cNvPr>
          <p:cNvSpPr/>
          <p:nvPr/>
        </p:nvSpPr>
        <p:spPr>
          <a:xfrm rot="16200000">
            <a:off x="3813339" y="1871150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208556F-5E31-4DAC-8EEB-55CC22ED593B}"/>
              </a:ext>
            </a:extLst>
          </p:cNvPr>
          <p:cNvSpPr txBox="1">
            <a:spLocks/>
          </p:cNvSpPr>
          <p:nvPr/>
        </p:nvSpPr>
        <p:spPr>
          <a:xfrm>
            <a:off x="4689226" y="1714189"/>
            <a:ext cx="1598022" cy="118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1 Player input, Result: 1 movement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AF53CC-C7A2-41B1-BD3E-7DA0A50256E2}"/>
              </a:ext>
            </a:extLst>
          </p:cNvPr>
          <p:cNvCxnSpPr/>
          <p:nvPr/>
        </p:nvCxnSpPr>
        <p:spPr>
          <a:xfrm>
            <a:off x="7549969" y="3378683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6B0FFD-6917-4B82-8651-4D569D1C0AA3}"/>
              </a:ext>
            </a:extLst>
          </p:cNvPr>
          <p:cNvCxnSpPr>
            <a:cxnSpLocks/>
          </p:cNvCxnSpPr>
          <p:nvPr/>
        </p:nvCxnSpPr>
        <p:spPr>
          <a:xfrm flipV="1">
            <a:off x="10151166" y="1500484"/>
            <a:ext cx="511947" cy="47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87CDB6-A39D-4FF5-A9F8-0B8890E7798D}"/>
              </a:ext>
            </a:extLst>
          </p:cNvPr>
          <p:cNvCxnSpPr/>
          <p:nvPr/>
        </p:nvCxnSpPr>
        <p:spPr>
          <a:xfrm>
            <a:off x="10116004" y="3441630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94E3FB-1FF3-4B42-9228-89EE05CC70F4}"/>
              </a:ext>
            </a:extLst>
          </p:cNvPr>
          <p:cNvCxnSpPr/>
          <p:nvPr/>
        </p:nvCxnSpPr>
        <p:spPr>
          <a:xfrm>
            <a:off x="6730897" y="5194198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0D15E1-7EAA-4BCC-B375-DE499CCECBBD}"/>
              </a:ext>
            </a:extLst>
          </p:cNvPr>
          <p:cNvCxnSpPr/>
          <p:nvPr/>
        </p:nvCxnSpPr>
        <p:spPr>
          <a:xfrm>
            <a:off x="9752568" y="5279304"/>
            <a:ext cx="54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835-6751-4B18-93B3-19D1ABC5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NOT Tagged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42B3-DE9B-4FE3-90C8-EBEE5DE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1690688"/>
            <a:ext cx="3279913" cy="4351338"/>
          </a:xfrm>
        </p:spPr>
        <p:txBody>
          <a:bodyPr/>
          <a:lstStyle/>
          <a:p>
            <a:r>
              <a:rPr lang="en-US" dirty="0"/>
              <a:t>Same size as TAGGED character.</a:t>
            </a:r>
          </a:p>
          <a:p>
            <a:r>
              <a:rPr lang="en-US" dirty="0"/>
              <a:t>TEST: movement compared to TAGGED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3A70B9-7471-48FE-88D5-4A32C56E1CA6}"/>
              </a:ext>
            </a:extLst>
          </p:cNvPr>
          <p:cNvSpPr/>
          <p:nvPr/>
        </p:nvSpPr>
        <p:spPr>
          <a:xfrm>
            <a:off x="6221896" y="1888436"/>
            <a:ext cx="1060174" cy="954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F51BB4-6A85-48DC-BE62-5533E437027E}"/>
              </a:ext>
            </a:extLst>
          </p:cNvPr>
          <p:cNvSpPr/>
          <p:nvPr/>
        </p:nvSpPr>
        <p:spPr>
          <a:xfrm rot="16200000">
            <a:off x="7557079" y="2097417"/>
            <a:ext cx="394252" cy="5361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89AD-2FAD-42C4-8DCE-3751E392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43B1-174E-4EFF-AB61-C82127D0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29" y="1295536"/>
            <a:ext cx="3084443" cy="171933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Fall trap, button</a:t>
            </a:r>
          </a:p>
          <a:p>
            <a:r>
              <a:rPr lang="en-US" dirty="0"/>
              <a:t>Resets automatically </a:t>
            </a:r>
          </a:p>
          <a:p>
            <a:r>
              <a:rPr lang="en-US" dirty="0"/>
              <a:t>(need to be able to edit the reset time) 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A1CD55B-95FA-4B29-BB24-26E7694956F2}"/>
              </a:ext>
            </a:extLst>
          </p:cNvPr>
          <p:cNvSpPr/>
          <p:nvPr/>
        </p:nvSpPr>
        <p:spPr>
          <a:xfrm>
            <a:off x="8587408" y="3014869"/>
            <a:ext cx="2445026" cy="228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2C3E08D-9209-47EB-86E6-180328A6E4FC}"/>
              </a:ext>
            </a:extLst>
          </p:cNvPr>
          <p:cNvSpPr/>
          <p:nvPr/>
        </p:nvSpPr>
        <p:spPr>
          <a:xfrm flipH="1">
            <a:off x="980659" y="3014869"/>
            <a:ext cx="2445026" cy="2286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923FA-6D28-4F83-9476-541361FFBB32}"/>
              </a:ext>
            </a:extLst>
          </p:cNvPr>
          <p:cNvSpPr/>
          <p:nvPr/>
        </p:nvSpPr>
        <p:spPr>
          <a:xfrm>
            <a:off x="3425685" y="3014869"/>
            <a:ext cx="1663148" cy="22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0A517-A271-447D-86BC-0E703F577728}"/>
              </a:ext>
            </a:extLst>
          </p:cNvPr>
          <p:cNvSpPr/>
          <p:nvPr/>
        </p:nvSpPr>
        <p:spPr>
          <a:xfrm>
            <a:off x="6924260" y="3014869"/>
            <a:ext cx="1663148" cy="22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40E7B-13BD-4014-9D6D-8FC93667922D}"/>
              </a:ext>
            </a:extLst>
          </p:cNvPr>
          <p:cNvSpPr/>
          <p:nvPr/>
        </p:nvSpPr>
        <p:spPr>
          <a:xfrm>
            <a:off x="5102083" y="3014869"/>
            <a:ext cx="904463" cy="2252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BA6E7D-836A-45BE-B014-5EDB811B73C6}"/>
              </a:ext>
            </a:extLst>
          </p:cNvPr>
          <p:cNvSpPr/>
          <p:nvPr/>
        </p:nvSpPr>
        <p:spPr>
          <a:xfrm>
            <a:off x="6019797" y="3014869"/>
            <a:ext cx="904463" cy="2252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976A7-0A50-47B2-B234-2C4310C868C2}"/>
              </a:ext>
            </a:extLst>
          </p:cNvPr>
          <p:cNvSpPr/>
          <p:nvPr/>
        </p:nvSpPr>
        <p:spPr>
          <a:xfrm rot="5400000">
            <a:off x="4756633" y="3354457"/>
            <a:ext cx="904463" cy="225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64B81-E8B5-428B-8758-CA9CBAB092CC}"/>
              </a:ext>
            </a:extLst>
          </p:cNvPr>
          <p:cNvSpPr/>
          <p:nvPr/>
        </p:nvSpPr>
        <p:spPr>
          <a:xfrm rot="5400000">
            <a:off x="6365246" y="3354456"/>
            <a:ext cx="904463" cy="225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666327-8FD0-40EB-A297-EEA418EE6E20}"/>
              </a:ext>
            </a:extLst>
          </p:cNvPr>
          <p:cNvCxnSpPr>
            <a:cxnSpLocks/>
          </p:cNvCxnSpPr>
          <p:nvPr/>
        </p:nvCxnSpPr>
        <p:spPr>
          <a:xfrm flipH="1">
            <a:off x="5305966" y="3240157"/>
            <a:ext cx="453821" cy="430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55D1A-F033-4219-B922-389BF9AB5127}"/>
              </a:ext>
            </a:extLst>
          </p:cNvPr>
          <p:cNvCxnSpPr>
            <a:cxnSpLocks/>
          </p:cNvCxnSpPr>
          <p:nvPr/>
        </p:nvCxnSpPr>
        <p:spPr>
          <a:xfrm>
            <a:off x="6238843" y="3240157"/>
            <a:ext cx="465990" cy="4306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713DA-D45B-428E-B5F1-1A43BC30D7AA}"/>
              </a:ext>
            </a:extLst>
          </p:cNvPr>
          <p:cNvSpPr/>
          <p:nvPr/>
        </p:nvSpPr>
        <p:spPr>
          <a:xfrm>
            <a:off x="3233529" y="5948356"/>
            <a:ext cx="1378226" cy="225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DE70D1-9414-44C9-8E71-9A5F1B8ABECE}"/>
              </a:ext>
            </a:extLst>
          </p:cNvPr>
          <p:cNvSpPr/>
          <p:nvPr/>
        </p:nvSpPr>
        <p:spPr>
          <a:xfrm>
            <a:off x="3233529" y="5446643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8DF428-54AE-4E0D-8C88-60284322630C}"/>
              </a:ext>
            </a:extLst>
          </p:cNvPr>
          <p:cNvSpPr/>
          <p:nvPr/>
        </p:nvSpPr>
        <p:spPr>
          <a:xfrm rot="17949152">
            <a:off x="3870869" y="4418724"/>
            <a:ext cx="1574145" cy="609483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01D210-C751-486E-B51A-B9D0E0B944BA}"/>
              </a:ext>
            </a:extLst>
          </p:cNvPr>
          <p:cNvSpPr/>
          <p:nvPr/>
        </p:nvSpPr>
        <p:spPr>
          <a:xfrm>
            <a:off x="5240459" y="3932424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F6E5F2-8AB4-478C-86BE-65315AFE6C43}"/>
              </a:ext>
            </a:extLst>
          </p:cNvPr>
          <p:cNvSpPr/>
          <p:nvPr/>
        </p:nvSpPr>
        <p:spPr>
          <a:xfrm rot="5400000">
            <a:off x="5552328" y="3019448"/>
            <a:ext cx="1017000" cy="5342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813AB2F-AD25-4674-835D-2CAFA01A9537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Button</a:t>
            </a:r>
          </a:p>
          <a:p>
            <a:pPr>
              <a:buFontTx/>
              <a:buChar char="-"/>
            </a:pPr>
            <a:r>
              <a:rPr lang="en-US" dirty="0"/>
              <a:t>Fall Platform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C72D298-70FC-474F-8DD7-76692A0D66D4}"/>
              </a:ext>
            </a:extLst>
          </p:cNvPr>
          <p:cNvSpPr/>
          <p:nvPr/>
        </p:nvSpPr>
        <p:spPr>
          <a:xfrm>
            <a:off x="5282641" y="2161706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345652C-3536-498B-ADAF-69C4551182B8}"/>
              </a:ext>
            </a:extLst>
          </p:cNvPr>
          <p:cNvSpPr txBox="1">
            <a:spLocks/>
          </p:cNvSpPr>
          <p:nvPr/>
        </p:nvSpPr>
        <p:spPr>
          <a:xfrm>
            <a:off x="4866860" y="5776079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Pressure Plate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E27AAF-E71A-4BF1-AB60-2DF6E01B8177}"/>
              </a:ext>
            </a:extLst>
          </p:cNvPr>
          <p:cNvSpPr txBox="1"/>
          <p:nvPr/>
        </p:nvSpPr>
        <p:spPr>
          <a:xfrm>
            <a:off x="4923947" y="5174528"/>
            <a:ext cx="256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door opens when pressed buttons</a:t>
            </a:r>
          </a:p>
        </p:txBody>
      </p:sp>
    </p:spTree>
    <p:extLst>
      <p:ext uri="{BB962C8B-B14F-4D97-AF65-F5344CB8AC3E}">
        <p14:creationId xmlns:p14="http://schemas.microsoft.com/office/powerpoint/2010/main" val="132309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4F6D-C26F-4F3A-A9FC-2C73B5F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5876-AF7D-4E98-8B65-64108FE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677"/>
            <a:ext cx="437653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Pool, slow down player on it.</a:t>
            </a:r>
          </a:p>
          <a:p>
            <a:r>
              <a:rPr lang="en-US" dirty="0"/>
              <a:t>Dries up automatically</a:t>
            </a:r>
          </a:p>
          <a:p>
            <a:r>
              <a:rPr lang="en-US" dirty="0"/>
              <a:t>(need to be able to edit the reset time)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EF0A4-49EE-46E8-A8AB-4B1DAFC19328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Water bottle</a:t>
            </a:r>
          </a:p>
          <a:p>
            <a:pPr>
              <a:buFontTx/>
              <a:buChar char="-"/>
            </a:pPr>
            <a:r>
              <a:rPr lang="en-US" dirty="0"/>
              <a:t>Water pool</a:t>
            </a:r>
          </a:p>
          <a:p>
            <a:pPr>
              <a:buFontTx/>
              <a:buChar char="-"/>
            </a:pPr>
            <a:r>
              <a:rPr lang="en-US" dirty="0"/>
              <a:t>Button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C2BEA-7F6E-4ACB-B7A3-5463C95F0C15}"/>
              </a:ext>
            </a:extLst>
          </p:cNvPr>
          <p:cNvSpPr/>
          <p:nvPr/>
        </p:nvSpPr>
        <p:spPr>
          <a:xfrm>
            <a:off x="1464365" y="3429000"/>
            <a:ext cx="808383" cy="18784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bottle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A287F-C9B8-498A-93A9-A529B1497F50}"/>
              </a:ext>
            </a:extLst>
          </p:cNvPr>
          <p:cNvSpPr/>
          <p:nvPr/>
        </p:nvSpPr>
        <p:spPr>
          <a:xfrm rot="2195383">
            <a:off x="2027584" y="5343265"/>
            <a:ext cx="808383" cy="185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003F8-3575-4377-86A7-5F385A6BE511}"/>
              </a:ext>
            </a:extLst>
          </p:cNvPr>
          <p:cNvSpPr/>
          <p:nvPr/>
        </p:nvSpPr>
        <p:spPr>
          <a:xfrm>
            <a:off x="5168347" y="4805200"/>
            <a:ext cx="1199322" cy="315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E33E82-4BB9-43A6-B3F7-5D22322F1A40}"/>
              </a:ext>
            </a:extLst>
          </p:cNvPr>
          <p:cNvSpPr/>
          <p:nvPr/>
        </p:nvSpPr>
        <p:spPr>
          <a:xfrm>
            <a:off x="5110368" y="4288365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0B71F3-08C9-412A-835B-8EDAC586D72E}"/>
              </a:ext>
            </a:extLst>
          </p:cNvPr>
          <p:cNvSpPr/>
          <p:nvPr/>
        </p:nvSpPr>
        <p:spPr>
          <a:xfrm>
            <a:off x="2922104" y="5626474"/>
            <a:ext cx="4899991" cy="54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of water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D3C4A9-ACD7-4871-8DBD-F2BE6A91A4F7}"/>
              </a:ext>
            </a:extLst>
          </p:cNvPr>
          <p:cNvSpPr/>
          <p:nvPr/>
        </p:nvSpPr>
        <p:spPr>
          <a:xfrm>
            <a:off x="6154859" y="6093550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B72CBC-4499-49CF-9963-F4A5EDFEF3F8}"/>
              </a:ext>
            </a:extLst>
          </p:cNvPr>
          <p:cNvSpPr/>
          <p:nvPr/>
        </p:nvSpPr>
        <p:spPr>
          <a:xfrm rot="13858998">
            <a:off x="6016230" y="5614254"/>
            <a:ext cx="786054" cy="3023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4DCFD-81F4-4C84-867C-B363ADA4395F}"/>
              </a:ext>
            </a:extLst>
          </p:cNvPr>
          <p:cNvSpPr txBox="1"/>
          <p:nvPr/>
        </p:nvSpPr>
        <p:spPr>
          <a:xfrm>
            <a:off x="7932592" y="5546035"/>
            <a:ext cx="203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Movement slowed down when on water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81D847-D490-4490-A493-43A61B141175}"/>
              </a:ext>
            </a:extLst>
          </p:cNvPr>
          <p:cNvSpPr/>
          <p:nvPr/>
        </p:nvSpPr>
        <p:spPr>
          <a:xfrm rot="9849030">
            <a:off x="3128212" y="4969848"/>
            <a:ext cx="1700475" cy="473785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D546E-DB8C-46D2-9F93-E5CA90F7E65F}"/>
              </a:ext>
            </a:extLst>
          </p:cNvPr>
          <p:cNvSpPr txBox="1"/>
          <p:nvPr/>
        </p:nvSpPr>
        <p:spPr>
          <a:xfrm>
            <a:off x="3048335" y="4196769"/>
            <a:ext cx="20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released when on button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5EE30C-62DF-48B9-9D09-4F6B0F8A8EBB}"/>
              </a:ext>
            </a:extLst>
          </p:cNvPr>
          <p:cNvSpPr txBox="1">
            <a:spLocks/>
          </p:cNvSpPr>
          <p:nvPr/>
        </p:nvSpPr>
        <p:spPr>
          <a:xfrm>
            <a:off x="6536145" y="4803345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Pressure Plate</a:t>
            </a:r>
          </a:p>
        </p:txBody>
      </p:sp>
    </p:spTree>
    <p:extLst>
      <p:ext uri="{BB962C8B-B14F-4D97-AF65-F5344CB8AC3E}">
        <p14:creationId xmlns:p14="http://schemas.microsoft.com/office/powerpoint/2010/main" val="31658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C573-688B-4FCD-AC9F-A556580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BC76-9262-4675-8F8B-0CDD63AB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845"/>
            <a:ext cx="4913243" cy="12356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mail, block Tubes</a:t>
            </a:r>
          </a:p>
          <a:p>
            <a:r>
              <a:rPr lang="en-US" dirty="0"/>
              <a:t> Resets automatically </a:t>
            </a:r>
          </a:p>
          <a:p>
            <a:r>
              <a:rPr lang="en-US" dirty="0"/>
              <a:t>(need to be able to edit the reset time)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2284C2-3541-466E-B867-DF1F850E7812}"/>
              </a:ext>
            </a:extLst>
          </p:cNvPr>
          <p:cNvSpPr txBox="1">
            <a:spLocks/>
          </p:cNvSpPr>
          <p:nvPr/>
        </p:nvSpPr>
        <p:spPr>
          <a:xfrm>
            <a:off x="8206408" y="394527"/>
            <a:ext cx="3084443" cy="171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Asset list:</a:t>
            </a:r>
          </a:p>
          <a:p>
            <a:pPr>
              <a:buFontTx/>
              <a:buChar char="-"/>
            </a:pPr>
            <a:r>
              <a:rPr lang="en-US" dirty="0"/>
              <a:t>Spinning wheel, that van spin.</a:t>
            </a:r>
          </a:p>
          <a:p>
            <a:pPr>
              <a:buFontTx/>
              <a:buChar char="-"/>
            </a:pPr>
            <a:r>
              <a:rPr lang="en-US" dirty="0"/>
              <a:t>Tap door at the end of tube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04CBB8-A7CC-4F11-BC97-125DC616F0E0}"/>
              </a:ext>
            </a:extLst>
          </p:cNvPr>
          <p:cNvSpPr/>
          <p:nvPr/>
        </p:nvSpPr>
        <p:spPr>
          <a:xfrm>
            <a:off x="1690018" y="4582120"/>
            <a:ext cx="1315280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CD8D7E-9AF3-448C-8694-FF41C39FB274}"/>
              </a:ext>
            </a:extLst>
          </p:cNvPr>
          <p:cNvSpPr/>
          <p:nvPr/>
        </p:nvSpPr>
        <p:spPr>
          <a:xfrm>
            <a:off x="10176894" y="2954301"/>
            <a:ext cx="1480940" cy="51683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B9481-840D-4D62-A4F4-640416B87BB2}"/>
              </a:ext>
            </a:extLst>
          </p:cNvPr>
          <p:cNvSpPr txBox="1"/>
          <p:nvPr/>
        </p:nvSpPr>
        <p:spPr>
          <a:xfrm>
            <a:off x="1770331" y="5718515"/>
            <a:ext cx="225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Standing on the button, Spinning mill Actives trap door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59FB2-3649-4768-BE3A-24814A3531E2}"/>
              </a:ext>
            </a:extLst>
          </p:cNvPr>
          <p:cNvSpPr/>
          <p:nvPr/>
        </p:nvSpPr>
        <p:spPr>
          <a:xfrm>
            <a:off x="7094112" y="5157921"/>
            <a:ext cx="1630017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F3F04E8-4AD9-4474-9B5F-BD44683A723B}"/>
              </a:ext>
            </a:extLst>
          </p:cNvPr>
          <p:cNvSpPr/>
          <p:nvPr/>
        </p:nvSpPr>
        <p:spPr>
          <a:xfrm rot="5400000">
            <a:off x="8748532" y="5133515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95787-54C3-4623-86FA-3F6ECF722502}"/>
              </a:ext>
            </a:extLst>
          </p:cNvPr>
          <p:cNvSpPr/>
          <p:nvPr/>
        </p:nvSpPr>
        <p:spPr>
          <a:xfrm rot="5400000">
            <a:off x="8258201" y="3993829"/>
            <a:ext cx="163001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B84AE2-13D4-4463-88E3-2A4F6DE45FC8}"/>
              </a:ext>
            </a:extLst>
          </p:cNvPr>
          <p:cNvSpPr/>
          <p:nvPr/>
        </p:nvSpPr>
        <p:spPr>
          <a:xfrm rot="16200000">
            <a:off x="8748530" y="2854141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41C23-CC89-4799-89CA-4DC39B26CB3F}"/>
              </a:ext>
            </a:extLst>
          </p:cNvPr>
          <p:cNvSpPr/>
          <p:nvPr/>
        </p:nvSpPr>
        <p:spPr>
          <a:xfrm rot="5400000">
            <a:off x="9446697" y="2854142"/>
            <a:ext cx="64935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A70C8-F8B8-411E-AF05-78D9558A3F63}"/>
              </a:ext>
            </a:extLst>
          </p:cNvPr>
          <p:cNvSpPr/>
          <p:nvPr/>
        </p:nvSpPr>
        <p:spPr>
          <a:xfrm rot="5400000">
            <a:off x="6644168" y="5325371"/>
            <a:ext cx="649357" cy="314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906C5-D83B-4B06-A8E0-6259DEB4A26F}"/>
              </a:ext>
            </a:extLst>
          </p:cNvPr>
          <p:cNvSpPr txBox="1"/>
          <p:nvPr/>
        </p:nvSpPr>
        <p:spPr>
          <a:xfrm>
            <a:off x="6308036" y="5946425"/>
            <a:ext cx="241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Door Blocks player. Player can move back.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49349-733D-4570-BAF9-692C9CF498B8}"/>
              </a:ext>
            </a:extLst>
          </p:cNvPr>
          <p:cNvSpPr/>
          <p:nvPr/>
        </p:nvSpPr>
        <p:spPr>
          <a:xfrm>
            <a:off x="7148770" y="5224181"/>
            <a:ext cx="1480940" cy="516835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Hambola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1D250EA-DC8F-4A93-858C-CE847E6D3CD0}"/>
              </a:ext>
            </a:extLst>
          </p:cNvPr>
          <p:cNvSpPr/>
          <p:nvPr/>
        </p:nvSpPr>
        <p:spPr>
          <a:xfrm rot="305288">
            <a:off x="3383182" y="5151510"/>
            <a:ext cx="3275067" cy="418799"/>
          </a:xfrm>
          <a:prstGeom prst="rightArrow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339D8-C5BE-4309-B3B2-99AFC567535E}"/>
              </a:ext>
            </a:extLst>
          </p:cNvPr>
          <p:cNvSpPr/>
          <p:nvPr/>
        </p:nvSpPr>
        <p:spPr>
          <a:xfrm>
            <a:off x="1790700" y="5140868"/>
            <a:ext cx="1199322" cy="315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57FF13E-6B6E-41AB-8642-EA6759D91B02}"/>
              </a:ext>
            </a:extLst>
          </p:cNvPr>
          <p:cNvSpPr txBox="1">
            <a:spLocks/>
          </p:cNvSpPr>
          <p:nvPr/>
        </p:nvSpPr>
        <p:spPr>
          <a:xfrm>
            <a:off x="5484" y="5416337"/>
            <a:ext cx="1684534" cy="649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Pressure Plate</a:t>
            </a:r>
          </a:p>
        </p:txBody>
      </p:sp>
    </p:spTree>
    <p:extLst>
      <p:ext uri="{BB962C8B-B14F-4D97-AF65-F5344CB8AC3E}">
        <p14:creationId xmlns:p14="http://schemas.microsoft.com/office/powerpoint/2010/main" val="108697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03C4-89BA-4F18-9A93-6010CE2F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4AE-7895-435A-9BB5-4F2878B5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0096" cy="871192"/>
          </a:xfrm>
        </p:spPr>
        <p:txBody>
          <a:bodyPr/>
          <a:lstStyle/>
          <a:p>
            <a:r>
              <a:rPr lang="en-US" dirty="0"/>
              <a:t>Two way tubes.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3CC6C-BBE8-4CF3-83EE-090203E6560C}"/>
              </a:ext>
            </a:extLst>
          </p:cNvPr>
          <p:cNvSpPr/>
          <p:nvPr/>
        </p:nvSpPr>
        <p:spPr>
          <a:xfrm>
            <a:off x="7094112" y="5157921"/>
            <a:ext cx="1630017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1529FFC-B69B-492E-BAC5-F8C0C4E8F511}"/>
              </a:ext>
            </a:extLst>
          </p:cNvPr>
          <p:cNvSpPr/>
          <p:nvPr/>
        </p:nvSpPr>
        <p:spPr>
          <a:xfrm rot="5400000">
            <a:off x="8748532" y="5133515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85D1E-A1F1-44A5-B929-C3D537C2C17F}"/>
              </a:ext>
            </a:extLst>
          </p:cNvPr>
          <p:cNvSpPr/>
          <p:nvPr/>
        </p:nvSpPr>
        <p:spPr>
          <a:xfrm rot="5400000">
            <a:off x="8258201" y="3993829"/>
            <a:ext cx="163001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5B22889-F913-42D3-8D7A-523EF6952575}"/>
              </a:ext>
            </a:extLst>
          </p:cNvPr>
          <p:cNvSpPr/>
          <p:nvPr/>
        </p:nvSpPr>
        <p:spPr>
          <a:xfrm rot="16200000">
            <a:off x="8748530" y="2854141"/>
            <a:ext cx="649357" cy="6981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E8AC2-6AF9-4C3B-B255-DECC4B59BC76}"/>
              </a:ext>
            </a:extLst>
          </p:cNvPr>
          <p:cNvSpPr/>
          <p:nvPr/>
        </p:nvSpPr>
        <p:spPr>
          <a:xfrm rot="5400000">
            <a:off x="9446697" y="2854142"/>
            <a:ext cx="649357" cy="69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9F8B6B-E4A4-4409-98B2-A798334D88C6}"/>
              </a:ext>
            </a:extLst>
          </p:cNvPr>
          <p:cNvSpPr/>
          <p:nvPr/>
        </p:nvSpPr>
        <p:spPr>
          <a:xfrm>
            <a:off x="5917096" y="5254487"/>
            <a:ext cx="987287" cy="377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ED7DCE-1DCC-4902-A656-50BB6B1E8925}"/>
              </a:ext>
            </a:extLst>
          </p:cNvPr>
          <p:cNvSpPr/>
          <p:nvPr/>
        </p:nvSpPr>
        <p:spPr>
          <a:xfrm>
            <a:off x="11125200" y="2945814"/>
            <a:ext cx="987287" cy="377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FDA248-C0C4-47DF-82A0-DE499D78D2F6}"/>
              </a:ext>
            </a:extLst>
          </p:cNvPr>
          <p:cNvSpPr/>
          <p:nvPr/>
        </p:nvSpPr>
        <p:spPr>
          <a:xfrm rot="10800000">
            <a:off x="10210961" y="2967470"/>
            <a:ext cx="823736" cy="3343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4D3E38-369C-4AE6-B9E9-DBF3242C1985}"/>
              </a:ext>
            </a:extLst>
          </p:cNvPr>
          <p:cNvSpPr/>
          <p:nvPr/>
        </p:nvSpPr>
        <p:spPr>
          <a:xfrm rot="10800000">
            <a:off x="4992428" y="5276021"/>
            <a:ext cx="829803" cy="3346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Zombie Hamsters</vt:lpstr>
      <vt:lpstr>Variables that need to be changeable</vt:lpstr>
      <vt:lpstr>Camera</vt:lpstr>
      <vt:lpstr>Movement TAGGED</vt:lpstr>
      <vt:lpstr>Movement NOT Tagged</vt:lpstr>
      <vt:lpstr>Trap 1</vt:lpstr>
      <vt:lpstr>Trap 2</vt:lpstr>
      <vt:lpstr>Trap 3</vt:lpstr>
      <vt:lpstr>Tubes</vt:lpstr>
      <vt:lpstr>Level Design</vt:lpstr>
      <vt:lpstr>Sounds we need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Hamsters</dc:title>
  <dc:creator>Dino Dana</dc:creator>
  <cp:lastModifiedBy>Dino Dana</cp:lastModifiedBy>
  <cp:revision>18</cp:revision>
  <dcterms:created xsi:type="dcterms:W3CDTF">2018-01-26T20:27:44Z</dcterms:created>
  <dcterms:modified xsi:type="dcterms:W3CDTF">2018-01-26T21:41:01Z</dcterms:modified>
</cp:coreProperties>
</file>