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photoAlbum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505D-FDC9-4030-BB38-36A948D33A04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BAA-736A-4041-91F4-BE4C45F104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25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505D-FDC9-4030-BB38-36A948D33A04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BAA-736A-4041-91F4-BE4C45F104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64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505D-FDC9-4030-BB38-36A948D33A04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BAA-736A-4041-91F4-BE4C45F104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0336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505D-FDC9-4030-BB38-36A948D33A04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BAA-736A-4041-91F4-BE4C45F104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51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505D-FDC9-4030-BB38-36A948D33A04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BAA-736A-4041-91F4-BE4C45F104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025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505D-FDC9-4030-BB38-36A948D33A04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BAA-736A-4041-91F4-BE4C45F104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560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505D-FDC9-4030-BB38-36A948D33A04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BAA-736A-4041-91F4-BE4C45F104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647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505D-FDC9-4030-BB38-36A948D33A04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BAA-736A-4041-91F4-BE4C45F104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228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505D-FDC9-4030-BB38-36A948D33A04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BAA-736A-4041-91F4-BE4C45F104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21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505D-FDC9-4030-BB38-36A948D33A04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BAA-736A-4041-91F4-BE4C45F104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6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C505D-FDC9-4030-BB38-36A948D33A04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CDBAA-736A-4041-91F4-BE4C45F104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643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C505D-FDC9-4030-BB38-36A948D33A04}" type="datetimeFigureOut">
              <a:rPr lang="es-ES" smtClean="0"/>
              <a:t>17/04/2023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CDBAA-736A-4041-91F4-BE4C45F104A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4563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Fulanita_fes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09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cosquin_rock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475" y="0"/>
            <a:ext cx="48450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13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ultra_beach_costa_del_so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21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ocos_fuengirola_fes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1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luna_sur_festiva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4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boombastic_festival_costa_del_sol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85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random_fest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8" y="0"/>
            <a:ext cx="3857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58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Ruben Peinado</dc:creator>
  <cp:lastModifiedBy>Ruben Peinado</cp:lastModifiedBy>
  <cp:revision>1</cp:revision>
  <dcterms:created xsi:type="dcterms:W3CDTF">2023-04-17T07:19:52Z</dcterms:created>
  <dcterms:modified xsi:type="dcterms:W3CDTF">2023-04-17T07:20:19Z</dcterms:modified>
</cp:coreProperties>
</file>