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photoAlbum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5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7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30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66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78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39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6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32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54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14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8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4461-9507-4D48-B298-5A61B9D37862}" type="datetimeFigureOut">
              <a:rPr lang="es-ES" smtClean="0"/>
              <a:t>12/04/2023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68F85-9278-44AA-A6E7-E0D300B0E0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189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ovaleda Fest 2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5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motorbeach_festiv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nclave_de_agu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75" y="0"/>
            <a:ext cx="4337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1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Peinado</dc:creator>
  <cp:lastModifiedBy>Ruben Peinado</cp:lastModifiedBy>
  <cp:revision>1</cp:revision>
  <dcterms:created xsi:type="dcterms:W3CDTF">2023-04-12T15:44:27Z</dcterms:created>
  <dcterms:modified xsi:type="dcterms:W3CDTF">2023-04-12T15:44:53Z</dcterms:modified>
</cp:coreProperties>
</file>