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</p:sldIdLst>
  <p:sldSz cx="12192000" cy="6858000"/>
  <p:notesSz cx="6858000" cy="9144000"/>
  <p:photoAlbum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9356B-B6EB-47C6-9A30-88AD27F9B59F}" type="datetimeFigureOut">
              <a:rPr lang="es-ES" smtClean="0"/>
              <a:t>17/04/2023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36A5-8126-41AB-99BA-8BC2652ACA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2296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9356B-B6EB-47C6-9A30-88AD27F9B59F}" type="datetimeFigureOut">
              <a:rPr lang="es-ES" smtClean="0"/>
              <a:t>17/04/2023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36A5-8126-41AB-99BA-8BC2652ACA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1762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9356B-B6EB-47C6-9A30-88AD27F9B59F}" type="datetimeFigureOut">
              <a:rPr lang="es-ES" smtClean="0"/>
              <a:t>17/04/2023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36A5-8126-41AB-99BA-8BC2652ACA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4526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9356B-B6EB-47C6-9A30-88AD27F9B59F}" type="datetimeFigureOut">
              <a:rPr lang="es-ES" smtClean="0"/>
              <a:t>17/04/2023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36A5-8126-41AB-99BA-8BC2652ACA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166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9356B-B6EB-47C6-9A30-88AD27F9B59F}" type="datetimeFigureOut">
              <a:rPr lang="es-ES" smtClean="0"/>
              <a:t>17/04/2023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36A5-8126-41AB-99BA-8BC2652ACA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7148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9356B-B6EB-47C6-9A30-88AD27F9B59F}" type="datetimeFigureOut">
              <a:rPr lang="es-ES" smtClean="0"/>
              <a:t>17/04/2023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36A5-8126-41AB-99BA-8BC2652ACA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126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9356B-B6EB-47C6-9A30-88AD27F9B59F}" type="datetimeFigureOut">
              <a:rPr lang="es-ES" smtClean="0"/>
              <a:t>17/04/2023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36A5-8126-41AB-99BA-8BC2652ACA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492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9356B-B6EB-47C6-9A30-88AD27F9B59F}" type="datetimeFigureOut">
              <a:rPr lang="es-ES" smtClean="0"/>
              <a:t>17/04/2023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36A5-8126-41AB-99BA-8BC2652ACA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4048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9356B-B6EB-47C6-9A30-88AD27F9B59F}" type="datetimeFigureOut">
              <a:rPr lang="es-ES" smtClean="0"/>
              <a:t>17/04/2023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36A5-8126-41AB-99BA-8BC2652ACA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7827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9356B-B6EB-47C6-9A30-88AD27F9B59F}" type="datetimeFigureOut">
              <a:rPr lang="es-ES" smtClean="0"/>
              <a:t>17/04/2023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36A5-8126-41AB-99BA-8BC2652ACA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8064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9356B-B6EB-47C6-9A30-88AD27F9B59F}" type="datetimeFigureOut">
              <a:rPr lang="es-ES" smtClean="0"/>
              <a:t>17/04/2023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36A5-8126-41AB-99BA-8BC2652ACA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312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9356B-B6EB-47C6-9A30-88AD27F9B59F}" type="datetimeFigureOut">
              <a:rPr lang="es-ES" smtClean="0"/>
              <a:t>17/04/2023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E36A5-8126-41AB-99BA-8BC2652ACA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68957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onar-9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125" y="0"/>
            <a:ext cx="48561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813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fib_9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538" y="0"/>
            <a:ext cx="46053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271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viña_rock_9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725" y="0"/>
            <a:ext cx="5162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232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dr_music_festival_9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950" y="0"/>
            <a:ext cx="51165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504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onorama_9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738" y="0"/>
            <a:ext cx="49609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3529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Ruben Peinado</dc:creator>
  <cp:lastModifiedBy>Ruben Peinado</cp:lastModifiedBy>
  <cp:revision>2</cp:revision>
  <dcterms:created xsi:type="dcterms:W3CDTF">2023-04-13T16:54:22Z</dcterms:created>
  <dcterms:modified xsi:type="dcterms:W3CDTF">2023-04-17T07:54:36Z</dcterms:modified>
</cp:coreProperties>
</file>