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7F789D-B7B7-4978-8364-5B7196C43D15}">
  <a:tblStyle styleId="{CE7F789D-B7B7-4978-8364-5B7196C43D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d1b6111b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d1b6111b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1ba9a56302a_1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1ba9a56302a_1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4" name="Shape 1964"/>
        <p:cNvGrpSpPr/>
        <p:nvPr/>
      </p:nvGrpSpPr>
      <p:grpSpPr>
        <a:xfrm>
          <a:off x="0" y="0"/>
          <a:ext cx="0" cy="0"/>
          <a:chOff x="0" y="0"/>
          <a:chExt cx="0" cy="0"/>
        </a:xfrm>
      </p:grpSpPr>
      <p:sp>
        <p:nvSpPr>
          <p:cNvPr id="1965" name="Google Shape;1965;g1ba9a56302a_1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6" name="Google Shape;1966;g1ba9a56302a_1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1ba9a56302a_1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1ba9a56302a_1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1ba9a56302a_1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1ba9a56302a_1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g1ba9a56302a_1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5" name="Google Shape;2135;g1ba9a56302a_1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9" name="Shape 2139"/>
        <p:cNvGrpSpPr/>
        <p:nvPr/>
      </p:nvGrpSpPr>
      <p:grpSpPr>
        <a:xfrm>
          <a:off x="0" y="0"/>
          <a:ext cx="0" cy="0"/>
          <a:chOff x="0" y="0"/>
          <a:chExt cx="0" cy="0"/>
        </a:xfrm>
      </p:grpSpPr>
      <p:sp>
        <p:nvSpPr>
          <p:cNvPr id="2140" name="Google Shape;2140;g1ba9a56302a_1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1" name="Google Shape;2141;g1ba9a56302a_1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8" name="Shape 2178"/>
        <p:cNvGrpSpPr/>
        <p:nvPr/>
      </p:nvGrpSpPr>
      <p:grpSpPr>
        <a:xfrm>
          <a:off x="0" y="0"/>
          <a:ext cx="0" cy="0"/>
          <a:chOff x="0" y="0"/>
          <a:chExt cx="0" cy="0"/>
        </a:xfrm>
      </p:grpSpPr>
      <p:sp>
        <p:nvSpPr>
          <p:cNvPr id="2179" name="Google Shape;2179;g1ba9a56302a_1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0" name="Google Shape;2180;g1ba9a56302a_1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1ba9a56302a_1_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1ba9a56302a_1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1ba9a56302a_1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1ba9a56302a_1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7" name="Shape 2347"/>
        <p:cNvGrpSpPr/>
        <p:nvPr/>
      </p:nvGrpSpPr>
      <p:grpSpPr>
        <a:xfrm>
          <a:off x="0" y="0"/>
          <a:ext cx="0" cy="0"/>
          <a:chOff x="0" y="0"/>
          <a:chExt cx="0" cy="0"/>
        </a:xfrm>
      </p:grpSpPr>
      <p:sp>
        <p:nvSpPr>
          <p:cNvPr id="2348" name="Google Shape;2348;g1ba9a56302a_1_1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9" name="Google Shape;2349;g1ba9a56302a_1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1ba9a5630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1ba9a5630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g1ba9a56302a_1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3" name="Google Shape;2403;g1ba9a56302a_1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8" name="Shape 2478"/>
        <p:cNvGrpSpPr/>
        <p:nvPr/>
      </p:nvGrpSpPr>
      <p:grpSpPr>
        <a:xfrm>
          <a:off x="0" y="0"/>
          <a:ext cx="0" cy="0"/>
          <a:chOff x="0" y="0"/>
          <a:chExt cx="0" cy="0"/>
        </a:xfrm>
      </p:grpSpPr>
      <p:sp>
        <p:nvSpPr>
          <p:cNvPr id="2479" name="Google Shape;2479;g1ba9a56302a_1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0" name="Google Shape;2480;g1ba9a56302a_1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1ba9a56302a_1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1ba9a56302a_1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1ba9a56302a_1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3" name="Google Shape;2513;g1ba9a56302a_1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1ba9a56302a_1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1ba9a56302a_1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g1ba9a56302a_1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6" name="Google Shape;2566;g1ba9a56302a_1_1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0" name="Shape 2570"/>
        <p:cNvGrpSpPr/>
        <p:nvPr/>
      </p:nvGrpSpPr>
      <p:grpSpPr>
        <a:xfrm>
          <a:off x="0" y="0"/>
          <a:ext cx="0" cy="0"/>
          <a:chOff x="0" y="0"/>
          <a:chExt cx="0" cy="0"/>
        </a:xfrm>
      </p:grpSpPr>
      <p:sp>
        <p:nvSpPr>
          <p:cNvPr id="2571" name="Google Shape;2571;g1ba9a56302a_1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1ba9a56302a_1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6" name="Shape 2576"/>
        <p:cNvGrpSpPr/>
        <p:nvPr/>
      </p:nvGrpSpPr>
      <p:grpSpPr>
        <a:xfrm>
          <a:off x="0" y="0"/>
          <a:ext cx="0" cy="0"/>
          <a:chOff x="0" y="0"/>
          <a:chExt cx="0" cy="0"/>
        </a:xfrm>
      </p:grpSpPr>
      <p:sp>
        <p:nvSpPr>
          <p:cNvPr id="2577" name="Google Shape;2577;g1ba9a56302a_1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8" name="Google Shape;2578;g1ba9a56302a_1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g1ba9a56302a_1_1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4" name="Google Shape;2584;g1ba9a56302a_1_1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2" name="Shape 2632"/>
        <p:cNvGrpSpPr/>
        <p:nvPr/>
      </p:nvGrpSpPr>
      <p:grpSpPr>
        <a:xfrm>
          <a:off x="0" y="0"/>
          <a:ext cx="0" cy="0"/>
          <a:chOff x="0" y="0"/>
          <a:chExt cx="0" cy="0"/>
        </a:xfrm>
      </p:grpSpPr>
      <p:sp>
        <p:nvSpPr>
          <p:cNvPr id="2633" name="Google Shape;2633;g1ba9a56302a_1_1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4" name="Google Shape;2634;g1ba9a56302a_1_1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g1ba9a56302a_1_1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9" name="Google Shape;1649;g1ba9a56302a_1_1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8" name="Shape 2668"/>
        <p:cNvGrpSpPr/>
        <p:nvPr/>
      </p:nvGrpSpPr>
      <p:grpSpPr>
        <a:xfrm>
          <a:off x="0" y="0"/>
          <a:ext cx="0" cy="0"/>
          <a:chOff x="0" y="0"/>
          <a:chExt cx="0" cy="0"/>
        </a:xfrm>
      </p:grpSpPr>
      <p:sp>
        <p:nvSpPr>
          <p:cNvPr id="2669" name="Google Shape;2669;g1ba9a56302a_1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0" name="Google Shape;2670;g1ba9a56302a_1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g1ba9a56302a_1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1" name="Google Shape;2761;g1ba9a56302a_1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0" name="Shape 2820"/>
        <p:cNvGrpSpPr/>
        <p:nvPr/>
      </p:nvGrpSpPr>
      <p:grpSpPr>
        <a:xfrm>
          <a:off x="0" y="0"/>
          <a:ext cx="0" cy="0"/>
          <a:chOff x="0" y="0"/>
          <a:chExt cx="0" cy="0"/>
        </a:xfrm>
      </p:grpSpPr>
      <p:sp>
        <p:nvSpPr>
          <p:cNvPr id="2821" name="Google Shape;2821;g1ba9a56302a_1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2" name="Google Shape;2822;g1ba9a56302a_1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g1ba9a56302a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9" name="Google Shape;2849;g1ba9a56302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g1ba9a56302a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6" name="Google Shape;2856;g1ba9a56302a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1" name="Shape 2861"/>
        <p:cNvGrpSpPr/>
        <p:nvPr/>
      </p:nvGrpSpPr>
      <p:grpSpPr>
        <a:xfrm>
          <a:off x="0" y="0"/>
          <a:ext cx="0" cy="0"/>
          <a:chOff x="0" y="0"/>
          <a:chExt cx="0" cy="0"/>
        </a:xfrm>
      </p:grpSpPr>
      <p:sp>
        <p:nvSpPr>
          <p:cNvPr id="2862" name="Google Shape;2862;g1ba9a56302a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3" name="Google Shape;2863;g1ba9a56302a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1ba9a56302a_1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1ba9a56302a_1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g1ba9a56302a_1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1" name="Google Shape;1771;g1ba9a56302a_1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1ba9a56302a_1_1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1ba9a56302a_1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1ba9a56302a_1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1ba9a56302a_1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1ba9a56302a_1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1ba9a56302a_1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1ba9a56302a_1_1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1ba9a56302a_1_1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vie Awards Ceremony Infographics by Slidesgo" type="title">
  <p:cSld name="TITLE">
    <p:spTree>
      <p:nvGrpSpPr>
        <p:cNvPr id="8" name="Shape 8"/>
        <p:cNvGrpSpPr/>
        <p:nvPr/>
      </p:nvGrpSpPr>
      <p:grpSpPr>
        <a:xfrm>
          <a:off x="0" y="0"/>
          <a:ext cx="0" cy="0"/>
          <a:chOff x="0" y="0"/>
          <a:chExt cx="0" cy="0"/>
        </a:xfrm>
      </p:grpSpPr>
      <p:sp>
        <p:nvSpPr>
          <p:cNvPr id="9" name="Google Shape;9;p2"/>
          <p:cNvSpPr/>
          <p:nvPr/>
        </p:nvSpPr>
        <p:spPr>
          <a:xfrm>
            <a:off x="-7175" y="4261150"/>
            <a:ext cx="9158700" cy="882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2912161" y="4081556"/>
            <a:ext cx="3319678" cy="1061716"/>
            <a:chOff x="355276" y="4028893"/>
            <a:chExt cx="3319678" cy="1165824"/>
          </a:xfrm>
        </p:grpSpPr>
        <p:grpSp>
          <p:nvGrpSpPr>
            <p:cNvPr id="11" name="Google Shape;11;p2"/>
            <p:cNvGrpSpPr/>
            <p:nvPr/>
          </p:nvGrpSpPr>
          <p:grpSpPr>
            <a:xfrm>
              <a:off x="355276" y="4196643"/>
              <a:ext cx="3319678" cy="998074"/>
              <a:chOff x="1951575" y="2613150"/>
              <a:chExt cx="3658450" cy="2837050"/>
            </a:xfrm>
          </p:grpSpPr>
          <p:sp>
            <p:nvSpPr>
              <p:cNvPr id="12" name="Google Shape;12;p2"/>
              <p:cNvSpPr/>
              <p:nvPr/>
            </p:nvSpPr>
            <p:spPr>
              <a:xfrm>
                <a:off x="1951575" y="2613150"/>
                <a:ext cx="3658450" cy="2837050"/>
              </a:xfrm>
              <a:custGeom>
                <a:rect b="b" l="l" r="r" t="t"/>
                <a:pathLst>
                  <a:path extrusionOk="0" h="113482" w="146338">
                    <a:moveTo>
                      <a:pt x="51403" y="0"/>
                    </a:moveTo>
                    <a:lnTo>
                      <a:pt x="0" y="113482"/>
                    </a:lnTo>
                    <a:lnTo>
                      <a:pt x="146338" y="113482"/>
                    </a:lnTo>
                    <a:lnTo>
                      <a:pt x="999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161725" y="2613150"/>
                <a:ext cx="1188375" cy="2837050"/>
              </a:xfrm>
              <a:custGeom>
                <a:rect b="b" l="l" r="r" t="t"/>
                <a:pathLst>
                  <a:path extrusionOk="0" fill="none" h="113482" w="47535">
                    <a:moveTo>
                      <a:pt x="47534" y="0"/>
                    </a:moveTo>
                    <a:lnTo>
                      <a:pt x="0" y="113482"/>
                    </a:lnTo>
                  </a:path>
                </a:pathLst>
              </a:custGeom>
              <a:noFill/>
              <a:ln cap="flat" cmpd="sng" w="10850">
                <a:solidFill>
                  <a:srgbClr val="FFB24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330775" y="2613150"/>
                <a:ext cx="1104975" cy="2837050"/>
              </a:xfrm>
              <a:custGeom>
                <a:rect b="b" l="l" r="r" t="t"/>
                <a:pathLst>
                  <a:path extrusionOk="0" fill="none" h="113482" w="44199">
                    <a:moveTo>
                      <a:pt x="0" y="0"/>
                    </a:moveTo>
                    <a:lnTo>
                      <a:pt x="44198" y="113482"/>
                    </a:lnTo>
                  </a:path>
                </a:pathLst>
              </a:custGeom>
              <a:noFill/>
              <a:ln cap="flat" cmpd="sng" w="10850">
                <a:solidFill>
                  <a:srgbClr val="FFB243"/>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989006" y="4031522"/>
              <a:ext cx="2120058" cy="210279"/>
            </a:xfrm>
            <a:custGeom>
              <a:rect b="b" l="l" r="r" t="t"/>
              <a:pathLst>
                <a:path extrusionOk="0" h="9419" w="122529">
                  <a:moveTo>
                    <a:pt x="1" y="1"/>
                  </a:moveTo>
                  <a:lnTo>
                    <a:pt x="122528" y="1"/>
                  </a:lnTo>
                  <a:lnTo>
                    <a:pt x="122528" y="9419"/>
                  </a:lnTo>
                  <a:lnTo>
                    <a:pt x="1" y="9419"/>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468800" y="4031525"/>
              <a:ext cx="1201538" cy="210279"/>
            </a:xfrm>
            <a:custGeom>
              <a:rect b="b" l="l" r="r" t="t"/>
              <a:pathLst>
                <a:path extrusionOk="0" h="9419" w="54984">
                  <a:moveTo>
                    <a:pt x="1" y="1"/>
                  </a:moveTo>
                  <a:lnTo>
                    <a:pt x="1" y="9419"/>
                  </a:lnTo>
                  <a:lnTo>
                    <a:pt x="54984" y="9419"/>
                  </a:lnTo>
                  <a:lnTo>
                    <a:pt x="54984"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 name="Google Shape;17;p2"/>
            <p:cNvCxnSpPr/>
            <p:nvPr/>
          </p:nvCxnSpPr>
          <p:spPr>
            <a:xfrm>
              <a:off x="2558300" y="4028893"/>
              <a:ext cx="1800" cy="212700"/>
            </a:xfrm>
            <a:prstGeom prst="straightConnector1">
              <a:avLst/>
            </a:prstGeom>
            <a:noFill/>
            <a:ln cap="flat" cmpd="sng" w="19050">
              <a:solidFill>
                <a:srgbClr val="FFB243"/>
              </a:solidFill>
              <a:prstDash val="solid"/>
              <a:round/>
              <a:headEnd len="med" w="med" type="none"/>
              <a:tailEnd len="med" w="med" type="none"/>
            </a:ln>
          </p:spPr>
        </p:cxnSp>
        <p:cxnSp>
          <p:nvCxnSpPr>
            <p:cNvPr id="18" name="Google Shape;18;p2"/>
            <p:cNvCxnSpPr/>
            <p:nvPr/>
          </p:nvCxnSpPr>
          <p:spPr>
            <a:xfrm>
              <a:off x="1568325" y="4030306"/>
              <a:ext cx="1800" cy="212700"/>
            </a:xfrm>
            <a:prstGeom prst="straightConnector1">
              <a:avLst/>
            </a:prstGeom>
            <a:noFill/>
            <a:ln cap="flat" cmpd="sng" w="19050">
              <a:solidFill>
                <a:srgbClr val="FFB243"/>
              </a:solidFill>
              <a:prstDash val="solid"/>
              <a:round/>
              <a:headEnd len="med" w="med" type="none"/>
              <a:tailEnd len="med" w="med" type="none"/>
            </a:ln>
          </p:spPr>
        </p:cxnSp>
      </p:grpSp>
      <p:grpSp>
        <p:nvGrpSpPr>
          <p:cNvPr id="19" name="Google Shape;19;p2"/>
          <p:cNvGrpSpPr/>
          <p:nvPr/>
        </p:nvGrpSpPr>
        <p:grpSpPr>
          <a:xfrm>
            <a:off x="716205" y="-568208"/>
            <a:ext cx="8416123" cy="5061410"/>
            <a:chOff x="3164890" y="-351925"/>
            <a:chExt cx="8818235" cy="5303238"/>
          </a:xfrm>
        </p:grpSpPr>
        <p:sp>
          <p:nvSpPr>
            <p:cNvPr id="20" name="Google Shape;20;p2"/>
            <p:cNvSpPr/>
            <p:nvPr/>
          </p:nvSpPr>
          <p:spPr>
            <a:xfrm>
              <a:off x="3477075" y="-351925"/>
              <a:ext cx="8506050" cy="5069275"/>
            </a:xfrm>
            <a:custGeom>
              <a:rect b="b" l="l" r="r" t="t"/>
              <a:pathLst>
                <a:path extrusionOk="0" h="202771" w="340242">
                  <a:moveTo>
                    <a:pt x="0" y="191652"/>
                  </a:moveTo>
                  <a:lnTo>
                    <a:pt x="340242" y="0"/>
                  </a:lnTo>
                  <a:lnTo>
                    <a:pt x="336520" y="155502"/>
                  </a:lnTo>
                  <a:lnTo>
                    <a:pt x="8199" y="202771"/>
                  </a:lnTo>
                  <a:close/>
                </a:path>
              </a:pathLst>
            </a:custGeom>
            <a:gradFill>
              <a:gsLst>
                <a:gs pos="0">
                  <a:srgbClr val="FFF6DB">
                    <a:alpha val="1960"/>
                  </a:srgbClr>
                </a:gs>
                <a:gs pos="100000">
                  <a:srgbClr val="FAD25C">
                    <a:alpha val="29411"/>
                  </a:srgbClr>
                </a:gs>
              </a:gsLst>
              <a:lin ang="18900044" scaled="0"/>
            </a:gradFill>
            <a:ln>
              <a:noFill/>
            </a:ln>
          </p:spPr>
        </p:sp>
        <p:grpSp>
          <p:nvGrpSpPr>
            <p:cNvPr id="21" name="Google Shape;21;p2"/>
            <p:cNvGrpSpPr/>
            <p:nvPr/>
          </p:nvGrpSpPr>
          <p:grpSpPr>
            <a:xfrm>
              <a:off x="3164890" y="4317752"/>
              <a:ext cx="647039" cy="633561"/>
              <a:chOff x="1378650" y="3785914"/>
              <a:chExt cx="647039" cy="633561"/>
            </a:xfrm>
          </p:grpSpPr>
          <p:sp>
            <p:nvSpPr>
              <p:cNvPr id="22" name="Google Shape;22;p2"/>
              <p:cNvSpPr/>
              <p:nvPr/>
            </p:nvSpPr>
            <p:spPr>
              <a:xfrm rot="975612">
                <a:off x="1463715" y="3847606"/>
                <a:ext cx="507050" cy="464750"/>
              </a:xfrm>
              <a:custGeom>
                <a:rect b="b" l="l" r="r" t="t"/>
                <a:pathLst>
                  <a:path extrusionOk="0" h="18590" w="20282">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975612">
                <a:off x="1487744" y="4047127"/>
                <a:ext cx="445350" cy="267350"/>
              </a:xfrm>
              <a:custGeom>
                <a:rect b="b" l="l" r="r" t="t"/>
                <a:pathLst>
                  <a:path extrusionOk="0" h="10694" w="17814">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975612">
                <a:off x="1673740" y="3895464"/>
                <a:ext cx="291900" cy="220450"/>
              </a:xfrm>
              <a:custGeom>
                <a:rect b="b" l="l" r="r" t="t"/>
                <a:pathLst>
                  <a:path extrusionOk="0" h="8818" w="11676">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975612">
                <a:off x="1673804" y="3895020"/>
                <a:ext cx="281900" cy="219475"/>
              </a:xfrm>
              <a:custGeom>
                <a:rect b="b" l="l" r="r" t="t"/>
                <a:pathLst>
                  <a:path extrusionOk="0" h="8779" w="11276">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378650" y="4372750"/>
                <a:ext cx="512900" cy="46725"/>
              </a:xfrm>
              <a:custGeom>
                <a:rect b="b" l="l" r="r" t="t"/>
                <a:pathLst>
                  <a:path extrusionOk="0" h="1869" w="20516">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378650" y="4395250"/>
                <a:ext cx="512900" cy="24225"/>
              </a:xfrm>
              <a:custGeom>
                <a:rect b="b" l="l" r="r" t="t"/>
                <a:pathLst>
                  <a:path extrusionOk="0" h="969" w="20516">
                    <a:moveTo>
                      <a:pt x="1" y="1"/>
                    </a:moveTo>
                    <a:lnTo>
                      <a:pt x="1" y="968"/>
                    </a:lnTo>
                    <a:lnTo>
                      <a:pt x="20515" y="968"/>
                    </a:lnTo>
                    <a:lnTo>
                      <a:pt x="205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520425" y="4186775"/>
                <a:ext cx="133450" cy="188500"/>
              </a:xfrm>
              <a:custGeom>
                <a:rect b="b" l="l" r="r" t="t"/>
                <a:pathLst>
                  <a:path extrusionOk="0" fill="none" h="7540" w="5338">
                    <a:moveTo>
                      <a:pt x="2669" y="7539"/>
                    </a:moveTo>
                    <a:cubicBezTo>
                      <a:pt x="2669" y="7539"/>
                      <a:pt x="0" y="2769"/>
                      <a:pt x="5338" y="0"/>
                    </a:cubicBezTo>
                  </a:path>
                </a:pathLst>
              </a:custGeom>
              <a:solidFill>
                <a:schemeClr val="lt1"/>
              </a:solidFill>
              <a:ln cap="rnd" cmpd="sng" w="37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498750" y="3989125"/>
                <a:ext cx="91750" cy="176825"/>
              </a:xfrm>
              <a:custGeom>
                <a:rect b="b" l="l" r="r" t="t"/>
                <a:pathLst>
                  <a:path extrusionOk="0" h="7073" w="3670">
                    <a:moveTo>
                      <a:pt x="3669" y="1"/>
                    </a:moveTo>
                    <a:cubicBezTo>
                      <a:pt x="867" y="935"/>
                      <a:pt x="0" y="4537"/>
                      <a:pt x="968" y="7072"/>
                    </a:cubicBezTo>
                    <a:cubicBezTo>
                      <a:pt x="867" y="4404"/>
                      <a:pt x="1435" y="1702"/>
                      <a:pt x="3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 name="Google Shape;30;p2"/>
          <p:cNvGrpSpPr/>
          <p:nvPr/>
        </p:nvGrpSpPr>
        <p:grpSpPr>
          <a:xfrm>
            <a:off x="8346728" y="147828"/>
            <a:ext cx="810234" cy="4739605"/>
            <a:chOff x="-182815" y="730725"/>
            <a:chExt cx="1067924" cy="1195300"/>
          </a:xfrm>
        </p:grpSpPr>
        <p:sp>
          <p:nvSpPr>
            <p:cNvPr id="31" name="Google Shape;31;p2"/>
            <p:cNvSpPr/>
            <p:nvPr/>
          </p:nvSpPr>
          <p:spPr>
            <a:xfrm>
              <a:off x="-182815" y="731450"/>
              <a:ext cx="810204"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82814" y="731450"/>
              <a:ext cx="501662"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259" y="731450"/>
              <a:ext cx="291422"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99925" y="730725"/>
              <a:ext cx="485185" cy="1194614"/>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13299" y="730725"/>
              <a:ext cx="258431" cy="1194614"/>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
          <p:cNvGrpSpPr/>
          <p:nvPr/>
        </p:nvGrpSpPr>
        <p:grpSpPr>
          <a:xfrm>
            <a:off x="-5497" y="147828"/>
            <a:ext cx="810234" cy="4739605"/>
            <a:chOff x="-182815" y="730725"/>
            <a:chExt cx="1067924" cy="1195300"/>
          </a:xfrm>
        </p:grpSpPr>
        <p:sp>
          <p:nvSpPr>
            <p:cNvPr id="37" name="Google Shape;37;p2"/>
            <p:cNvSpPr/>
            <p:nvPr/>
          </p:nvSpPr>
          <p:spPr>
            <a:xfrm>
              <a:off x="-182815" y="731450"/>
              <a:ext cx="810204"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82814" y="731450"/>
              <a:ext cx="501662"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85259" y="731450"/>
              <a:ext cx="291422"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99925" y="730725"/>
              <a:ext cx="485185" cy="1194614"/>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13299" y="730725"/>
              <a:ext cx="258431" cy="1194614"/>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417850" y="-823142"/>
            <a:ext cx="9978772" cy="1061710"/>
            <a:chOff x="193475" y="-693375"/>
            <a:chExt cx="7221575" cy="1382075"/>
          </a:xfrm>
        </p:grpSpPr>
        <p:sp>
          <p:nvSpPr>
            <p:cNvPr id="43" name="Google Shape;43;p2"/>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2"/>
          <p:cNvSpPr txBox="1"/>
          <p:nvPr>
            <p:ph type="ctrTitle"/>
          </p:nvPr>
        </p:nvSpPr>
        <p:spPr>
          <a:xfrm>
            <a:off x="1762650" y="471650"/>
            <a:ext cx="5618700" cy="2959200"/>
          </a:xfrm>
          <a:prstGeom prst="rect">
            <a:avLst/>
          </a:prstGeom>
          <a:noFill/>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b="0" sz="7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1" name="Google Shape;81;p2"/>
          <p:cNvSpPr txBox="1"/>
          <p:nvPr>
            <p:ph idx="1" type="subTitle"/>
          </p:nvPr>
        </p:nvSpPr>
        <p:spPr>
          <a:xfrm>
            <a:off x="2518200" y="3430847"/>
            <a:ext cx="4107600" cy="4737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1" name="Shape 1441"/>
        <p:cNvGrpSpPr/>
        <p:nvPr/>
      </p:nvGrpSpPr>
      <p:grpSpPr>
        <a:xfrm>
          <a:off x="0" y="0"/>
          <a:ext cx="0" cy="0"/>
          <a:chOff x="0" y="0"/>
          <a:chExt cx="0" cy="0"/>
        </a:xfrm>
      </p:grpSpPr>
      <p:sp>
        <p:nvSpPr>
          <p:cNvPr id="1442" name="Google Shape;1442;p11"/>
          <p:cNvSpPr/>
          <p:nvPr/>
        </p:nvSpPr>
        <p:spPr>
          <a:xfrm>
            <a:off x="-7175" y="3610750"/>
            <a:ext cx="91587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3" name="Google Shape;1443;p11"/>
          <p:cNvGrpSpPr/>
          <p:nvPr/>
        </p:nvGrpSpPr>
        <p:grpSpPr>
          <a:xfrm>
            <a:off x="-43050" y="-616925"/>
            <a:ext cx="5196675" cy="5329438"/>
            <a:chOff x="-43050" y="-616925"/>
            <a:chExt cx="5196675" cy="5329438"/>
          </a:xfrm>
        </p:grpSpPr>
        <p:sp>
          <p:nvSpPr>
            <p:cNvPr id="1444" name="Google Shape;1444;p11"/>
            <p:cNvSpPr/>
            <p:nvPr/>
          </p:nvSpPr>
          <p:spPr>
            <a:xfrm>
              <a:off x="-43050" y="-616925"/>
              <a:ext cx="5064600" cy="5165025"/>
            </a:xfrm>
            <a:custGeom>
              <a:rect b="b" l="l" r="r" t="t"/>
              <a:pathLst>
                <a:path extrusionOk="0" h="206601" w="202584">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445" name="Google Shape;1445;p11"/>
            <p:cNvGrpSpPr/>
            <p:nvPr/>
          </p:nvGrpSpPr>
          <p:grpSpPr>
            <a:xfrm flipH="1">
              <a:off x="4793350" y="4364763"/>
              <a:ext cx="360275" cy="347750"/>
              <a:chOff x="1618825" y="2930900"/>
              <a:chExt cx="360275" cy="347750"/>
            </a:xfrm>
          </p:grpSpPr>
          <p:sp>
            <p:nvSpPr>
              <p:cNvPr id="1446" name="Google Shape;1446;p11"/>
              <p:cNvSpPr/>
              <p:nvPr/>
            </p:nvSpPr>
            <p:spPr>
              <a:xfrm>
                <a:off x="1670525" y="2930900"/>
                <a:ext cx="308575" cy="281975"/>
              </a:xfrm>
              <a:custGeom>
                <a:rect b="b" l="l" r="r" t="t"/>
                <a:pathLst>
                  <a:path extrusionOk="0" h="11279" w="12343">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1"/>
              <p:cNvSpPr/>
              <p:nvPr/>
            </p:nvSpPr>
            <p:spPr>
              <a:xfrm>
                <a:off x="1703050" y="3050950"/>
                <a:ext cx="270225" cy="161925"/>
              </a:xfrm>
              <a:custGeom>
                <a:rect b="b" l="l" r="r" t="t"/>
                <a:pathLst>
                  <a:path extrusionOk="0" h="6477" w="10809">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1"/>
              <p:cNvSpPr/>
              <p:nvPr/>
            </p:nvSpPr>
            <p:spPr>
              <a:xfrm>
                <a:off x="1783100" y="2944200"/>
                <a:ext cx="177675" cy="133475"/>
              </a:xfrm>
              <a:custGeom>
                <a:rect b="b" l="l" r="r" t="t"/>
                <a:pathLst>
                  <a:path extrusionOk="0" h="5339" w="7107">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1"/>
              <p:cNvSpPr/>
              <p:nvPr/>
            </p:nvSpPr>
            <p:spPr>
              <a:xfrm>
                <a:off x="1783100" y="2945050"/>
                <a:ext cx="171000" cy="134050"/>
              </a:xfrm>
              <a:custGeom>
                <a:rect b="b" l="l" r="r" t="t"/>
                <a:pathLst>
                  <a:path extrusionOk="0" h="5362" w="684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1"/>
              <p:cNvSpPr/>
              <p:nvPr/>
            </p:nvSpPr>
            <p:spPr>
              <a:xfrm>
                <a:off x="1619650" y="3249425"/>
                <a:ext cx="311100" cy="28400"/>
              </a:xfrm>
              <a:custGeom>
                <a:rect b="b" l="l" r="r" t="t"/>
                <a:pathLst>
                  <a:path extrusionOk="0" h="1136" w="12444">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1"/>
              <p:cNvSpPr/>
              <p:nvPr/>
            </p:nvSpPr>
            <p:spPr>
              <a:xfrm>
                <a:off x="1618825" y="3264450"/>
                <a:ext cx="311075" cy="14200"/>
              </a:xfrm>
              <a:custGeom>
                <a:rect b="b" l="l" r="r" t="t"/>
                <a:pathLst>
                  <a:path extrusionOk="0" h="568" w="12443">
                    <a:moveTo>
                      <a:pt x="1" y="0"/>
                    </a:moveTo>
                    <a:lnTo>
                      <a:pt x="1" y="567"/>
                    </a:lnTo>
                    <a:lnTo>
                      <a:pt x="12443" y="567"/>
                    </a:lnTo>
                    <a:lnTo>
                      <a:pt x="124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1"/>
              <p:cNvSpPr/>
              <p:nvPr/>
            </p:nvSpPr>
            <p:spPr>
              <a:xfrm>
                <a:off x="1705550" y="3136850"/>
                <a:ext cx="80925" cy="115100"/>
              </a:xfrm>
              <a:custGeom>
                <a:rect b="b" l="l" r="r" t="t"/>
                <a:pathLst>
                  <a:path extrusionOk="0" fill="none" h="4604" w="3237">
                    <a:moveTo>
                      <a:pt x="1602" y="4604"/>
                    </a:moveTo>
                    <a:cubicBezTo>
                      <a:pt x="1602" y="4604"/>
                      <a:pt x="1" y="1669"/>
                      <a:pt x="3236" y="1"/>
                    </a:cubicBezTo>
                  </a:path>
                </a:pathLst>
              </a:custGeom>
              <a:solidFill>
                <a:schemeClr val="lt1"/>
              </a:solidFill>
              <a:ln cap="rnd" cmpd="sng" w="22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1"/>
              <p:cNvSpPr/>
              <p:nvPr/>
            </p:nvSpPr>
            <p:spPr>
              <a:xfrm>
                <a:off x="1691375" y="3016775"/>
                <a:ext cx="55900" cy="107600"/>
              </a:xfrm>
              <a:custGeom>
                <a:rect b="b" l="l" r="r" t="t"/>
                <a:pathLst>
                  <a:path extrusionOk="0" h="4304" w="2236">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54" name="Google Shape;1454;p11"/>
          <p:cNvGrpSpPr/>
          <p:nvPr/>
        </p:nvGrpSpPr>
        <p:grpSpPr>
          <a:xfrm>
            <a:off x="-7175" y="-767575"/>
            <a:ext cx="7987275" cy="5796313"/>
            <a:chOff x="-7175" y="-767575"/>
            <a:chExt cx="7987275" cy="5796313"/>
          </a:xfrm>
        </p:grpSpPr>
        <p:sp>
          <p:nvSpPr>
            <p:cNvPr id="1455" name="Google Shape;1455;p11"/>
            <p:cNvSpPr/>
            <p:nvPr/>
          </p:nvSpPr>
          <p:spPr>
            <a:xfrm>
              <a:off x="-7175" y="-767575"/>
              <a:ext cx="7726500" cy="5509350"/>
            </a:xfrm>
            <a:custGeom>
              <a:rect b="b" l="l" r="r" t="t"/>
              <a:pathLst>
                <a:path extrusionOk="0" h="220374" w="30906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456" name="Google Shape;1456;p11"/>
            <p:cNvGrpSpPr/>
            <p:nvPr/>
          </p:nvGrpSpPr>
          <p:grpSpPr>
            <a:xfrm flipH="1">
              <a:off x="7387975" y="4456863"/>
              <a:ext cx="592125" cy="571875"/>
              <a:chOff x="1378650" y="3847600"/>
              <a:chExt cx="592125" cy="571875"/>
            </a:xfrm>
          </p:grpSpPr>
          <p:sp>
            <p:nvSpPr>
              <p:cNvPr id="1457" name="Google Shape;1457;p11"/>
              <p:cNvSpPr/>
              <p:nvPr/>
            </p:nvSpPr>
            <p:spPr>
              <a:xfrm>
                <a:off x="1463725" y="3847600"/>
                <a:ext cx="507050" cy="464750"/>
              </a:xfrm>
              <a:custGeom>
                <a:rect b="b" l="l" r="r" t="t"/>
                <a:pathLst>
                  <a:path extrusionOk="0" h="18590" w="20282">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1"/>
              <p:cNvSpPr/>
              <p:nvPr/>
            </p:nvSpPr>
            <p:spPr>
              <a:xfrm>
                <a:off x="1516250" y="4045000"/>
                <a:ext cx="445350" cy="267350"/>
              </a:xfrm>
              <a:custGeom>
                <a:rect b="b" l="l" r="r" t="t"/>
                <a:pathLst>
                  <a:path extrusionOk="0" h="10694" w="17814">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1"/>
              <p:cNvSpPr/>
              <p:nvPr/>
            </p:nvSpPr>
            <p:spPr>
              <a:xfrm>
                <a:off x="1648850" y="3869750"/>
                <a:ext cx="291900" cy="220450"/>
              </a:xfrm>
              <a:custGeom>
                <a:rect b="b" l="l" r="r" t="t"/>
                <a:pathLst>
                  <a:path extrusionOk="0" h="8818" w="11676">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11"/>
              <p:cNvSpPr/>
              <p:nvPr/>
            </p:nvSpPr>
            <p:spPr>
              <a:xfrm>
                <a:off x="1648850" y="3870725"/>
                <a:ext cx="281900" cy="219475"/>
              </a:xfrm>
              <a:custGeom>
                <a:rect b="b" l="l" r="r" t="t"/>
                <a:pathLst>
                  <a:path extrusionOk="0" h="8779" w="11276">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1"/>
              <p:cNvSpPr/>
              <p:nvPr/>
            </p:nvSpPr>
            <p:spPr>
              <a:xfrm>
                <a:off x="1378650" y="4372750"/>
                <a:ext cx="512900" cy="46725"/>
              </a:xfrm>
              <a:custGeom>
                <a:rect b="b" l="l" r="r" t="t"/>
                <a:pathLst>
                  <a:path extrusionOk="0" h="1869" w="20516">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1"/>
              <p:cNvSpPr/>
              <p:nvPr/>
            </p:nvSpPr>
            <p:spPr>
              <a:xfrm>
                <a:off x="1378650" y="4395250"/>
                <a:ext cx="512900" cy="24225"/>
              </a:xfrm>
              <a:custGeom>
                <a:rect b="b" l="l" r="r" t="t"/>
                <a:pathLst>
                  <a:path extrusionOk="0" h="969" w="20516">
                    <a:moveTo>
                      <a:pt x="1" y="1"/>
                    </a:moveTo>
                    <a:lnTo>
                      <a:pt x="1" y="968"/>
                    </a:lnTo>
                    <a:lnTo>
                      <a:pt x="20515" y="968"/>
                    </a:lnTo>
                    <a:lnTo>
                      <a:pt x="205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1"/>
              <p:cNvSpPr/>
              <p:nvPr/>
            </p:nvSpPr>
            <p:spPr>
              <a:xfrm>
                <a:off x="1520425" y="4186775"/>
                <a:ext cx="133450" cy="188500"/>
              </a:xfrm>
              <a:custGeom>
                <a:rect b="b" l="l" r="r" t="t"/>
                <a:pathLst>
                  <a:path extrusionOk="0" fill="none" h="7540" w="5338">
                    <a:moveTo>
                      <a:pt x="2669" y="7539"/>
                    </a:moveTo>
                    <a:cubicBezTo>
                      <a:pt x="2669" y="7539"/>
                      <a:pt x="0" y="2769"/>
                      <a:pt x="5338" y="0"/>
                    </a:cubicBezTo>
                  </a:path>
                </a:pathLst>
              </a:custGeom>
              <a:solidFill>
                <a:schemeClr val="lt1"/>
              </a:solidFill>
              <a:ln cap="rnd" cmpd="sng" w="37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1"/>
              <p:cNvSpPr/>
              <p:nvPr/>
            </p:nvSpPr>
            <p:spPr>
              <a:xfrm>
                <a:off x="1498750" y="3989125"/>
                <a:ext cx="91750" cy="176825"/>
              </a:xfrm>
              <a:custGeom>
                <a:rect b="b" l="l" r="r" t="t"/>
                <a:pathLst>
                  <a:path extrusionOk="0" h="7073" w="3670">
                    <a:moveTo>
                      <a:pt x="3669" y="1"/>
                    </a:moveTo>
                    <a:cubicBezTo>
                      <a:pt x="867" y="935"/>
                      <a:pt x="0" y="4537"/>
                      <a:pt x="968" y="7072"/>
                    </a:cubicBezTo>
                    <a:cubicBezTo>
                      <a:pt x="867" y="4404"/>
                      <a:pt x="1435" y="1702"/>
                      <a:pt x="3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5" name="Google Shape;1465;p11"/>
          <p:cNvGrpSpPr/>
          <p:nvPr/>
        </p:nvGrpSpPr>
        <p:grpSpPr>
          <a:xfrm flipH="1">
            <a:off x="243246" y="2992495"/>
            <a:ext cx="1066143" cy="1184280"/>
            <a:chOff x="4808600" y="2772425"/>
            <a:chExt cx="1565325" cy="1738775"/>
          </a:xfrm>
        </p:grpSpPr>
        <p:sp>
          <p:nvSpPr>
            <p:cNvPr id="1466" name="Google Shape;1466;p11"/>
            <p:cNvSpPr/>
            <p:nvPr/>
          </p:nvSpPr>
          <p:spPr>
            <a:xfrm>
              <a:off x="4909500" y="2821625"/>
              <a:ext cx="29225" cy="130125"/>
            </a:xfrm>
            <a:custGeom>
              <a:rect b="b" l="l" r="r" t="t"/>
              <a:pathLst>
                <a:path extrusionOk="0" h="5205" w="1169">
                  <a:moveTo>
                    <a:pt x="1" y="1"/>
                  </a:moveTo>
                  <a:lnTo>
                    <a:pt x="1" y="5204"/>
                  </a:lnTo>
                  <a:lnTo>
                    <a:pt x="1168" y="5204"/>
                  </a:lnTo>
                  <a:lnTo>
                    <a:pt x="11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1"/>
            <p:cNvSpPr/>
            <p:nvPr/>
          </p:nvSpPr>
          <p:spPr>
            <a:xfrm>
              <a:off x="4897000" y="2873325"/>
              <a:ext cx="52575" cy="912350"/>
            </a:xfrm>
            <a:custGeom>
              <a:rect b="b" l="l" r="r" t="t"/>
              <a:pathLst>
                <a:path extrusionOk="0" h="36494" w="2103">
                  <a:moveTo>
                    <a:pt x="501" y="1"/>
                  </a:moveTo>
                  <a:cubicBezTo>
                    <a:pt x="201" y="1"/>
                    <a:pt x="1" y="201"/>
                    <a:pt x="1" y="501"/>
                  </a:cubicBezTo>
                  <a:lnTo>
                    <a:pt x="1" y="35993"/>
                  </a:lnTo>
                  <a:cubicBezTo>
                    <a:pt x="1" y="36293"/>
                    <a:pt x="201" y="36494"/>
                    <a:pt x="501" y="36494"/>
                  </a:cubicBezTo>
                  <a:lnTo>
                    <a:pt x="1602" y="36494"/>
                  </a:lnTo>
                  <a:cubicBezTo>
                    <a:pt x="1869" y="36494"/>
                    <a:pt x="2102" y="36293"/>
                    <a:pt x="2102" y="35993"/>
                  </a:cubicBezTo>
                  <a:lnTo>
                    <a:pt x="2102" y="501"/>
                  </a:lnTo>
                  <a:cubicBezTo>
                    <a:pt x="2102" y="201"/>
                    <a:pt x="1869" y="1"/>
                    <a:pt x="16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1"/>
            <p:cNvSpPr/>
            <p:nvPr/>
          </p:nvSpPr>
          <p:spPr>
            <a:xfrm>
              <a:off x="4854475" y="3762300"/>
              <a:ext cx="139275" cy="45900"/>
            </a:xfrm>
            <a:custGeom>
              <a:rect b="b" l="l" r="r" t="t"/>
              <a:pathLst>
                <a:path extrusionOk="0" h="1836" w="5571">
                  <a:moveTo>
                    <a:pt x="1034" y="1"/>
                  </a:moveTo>
                  <a:cubicBezTo>
                    <a:pt x="467" y="1"/>
                    <a:pt x="0" y="468"/>
                    <a:pt x="0" y="1068"/>
                  </a:cubicBezTo>
                  <a:lnTo>
                    <a:pt x="0" y="1835"/>
                  </a:lnTo>
                  <a:lnTo>
                    <a:pt x="5571" y="1835"/>
                  </a:lnTo>
                  <a:lnTo>
                    <a:pt x="5571" y="1068"/>
                  </a:lnTo>
                  <a:cubicBezTo>
                    <a:pt x="5571" y="468"/>
                    <a:pt x="5104" y="1"/>
                    <a:pt x="45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1"/>
            <p:cNvSpPr/>
            <p:nvPr/>
          </p:nvSpPr>
          <p:spPr>
            <a:xfrm>
              <a:off x="4808600" y="3794825"/>
              <a:ext cx="232700" cy="45900"/>
            </a:xfrm>
            <a:custGeom>
              <a:rect b="b" l="l" r="r" t="t"/>
              <a:pathLst>
                <a:path extrusionOk="0" h="1836" w="9308">
                  <a:moveTo>
                    <a:pt x="1035" y="1"/>
                  </a:moveTo>
                  <a:cubicBezTo>
                    <a:pt x="468" y="1"/>
                    <a:pt x="1" y="468"/>
                    <a:pt x="1" y="1035"/>
                  </a:cubicBezTo>
                  <a:lnTo>
                    <a:pt x="1" y="1835"/>
                  </a:lnTo>
                  <a:lnTo>
                    <a:pt x="9307" y="1835"/>
                  </a:lnTo>
                  <a:lnTo>
                    <a:pt x="9307" y="1035"/>
                  </a:lnTo>
                  <a:cubicBezTo>
                    <a:pt x="9307" y="468"/>
                    <a:pt x="8840" y="1"/>
                    <a:pt x="82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1"/>
            <p:cNvSpPr/>
            <p:nvPr/>
          </p:nvSpPr>
          <p:spPr>
            <a:xfrm>
              <a:off x="4881150" y="2772425"/>
              <a:ext cx="85925" cy="85075"/>
            </a:xfrm>
            <a:custGeom>
              <a:rect b="b" l="l" r="r" t="t"/>
              <a:pathLst>
                <a:path extrusionOk="0" h="3403" w="3437">
                  <a:moveTo>
                    <a:pt x="1735" y="1"/>
                  </a:moveTo>
                  <a:cubicBezTo>
                    <a:pt x="801" y="1"/>
                    <a:pt x="1" y="734"/>
                    <a:pt x="1" y="1702"/>
                  </a:cubicBezTo>
                  <a:cubicBezTo>
                    <a:pt x="1" y="2602"/>
                    <a:pt x="768" y="3403"/>
                    <a:pt x="1735" y="3403"/>
                  </a:cubicBezTo>
                  <a:cubicBezTo>
                    <a:pt x="2636" y="3403"/>
                    <a:pt x="3437" y="2669"/>
                    <a:pt x="3437" y="1702"/>
                  </a:cubicBezTo>
                  <a:cubicBezTo>
                    <a:pt x="3437" y="734"/>
                    <a:pt x="2669" y="1"/>
                    <a:pt x="17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1"/>
            <p:cNvSpPr/>
            <p:nvPr/>
          </p:nvSpPr>
          <p:spPr>
            <a:xfrm>
              <a:off x="4931200" y="2928375"/>
              <a:ext cx="1254250" cy="300000"/>
            </a:xfrm>
            <a:custGeom>
              <a:rect b="b" l="l" r="r" t="t"/>
              <a:pathLst>
                <a:path extrusionOk="0" h="12000" w="50170">
                  <a:moveTo>
                    <a:pt x="167" y="0"/>
                  </a:moveTo>
                  <a:lnTo>
                    <a:pt x="0" y="701"/>
                  </a:lnTo>
                  <a:cubicBezTo>
                    <a:pt x="4303" y="6238"/>
                    <a:pt x="9974" y="9974"/>
                    <a:pt x="16979" y="11375"/>
                  </a:cubicBezTo>
                  <a:cubicBezTo>
                    <a:pt x="18991" y="11784"/>
                    <a:pt x="21147" y="12000"/>
                    <a:pt x="23445" y="12000"/>
                  </a:cubicBezTo>
                  <a:cubicBezTo>
                    <a:pt x="30899" y="12000"/>
                    <a:pt x="39842" y="9725"/>
                    <a:pt x="50169" y="4370"/>
                  </a:cubicBezTo>
                  <a:lnTo>
                    <a:pt x="49502" y="2869"/>
                  </a:lnTo>
                  <a:cubicBezTo>
                    <a:pt x="39331" y="8321"/>
                    <a:pt x="30468" y="10675"/>
                    <a:pt x="22944" y="10675"/>
                  </a:cubicBezTo>
                  <a:cubicBezTo>
                    <a:pt x="12974" y="10675"/>
                    <a:pt x="5357" y="6540"/>
                    <a:pt x="1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1"/>
            <p:cNvSpPr/>
            <p:nvPr/>
          </p:nvSpPr>
          <p:spPr>
            <a:xfrm>
              <a:off x="4956200" y="2942550"/>
              <a:ext cx="1133350" cy="319900"/>
            </a:xfrm>
            <a:custGeom>
              <a:rect b="b" l="l" r="r" t="t"/>
              <a:pathLst>
                <a:path extrusionOk="0" h="12796" w="45334">
                  <a:moveTo>
                    <a:pt x="568" y="0"/>
                  </a:moveTo>
                  <a:lnTo>
                    <a:pt x="1" y="2402"/>
                  </a:lnTo>
                  <a:cubicBezTo>
                    <a:pt x="3970" y="7039"/>
                    <a:pt x="9241" y="10441"/>
                    <a:pt x="15579" y="11942"/>
                  </a:cubicBezTo>
                  <a:cubicBezTo>
                    <a:pt x="15679" y="11942"/>
                    <a:pt x="15846" y="12009"/>
                    <a:pt x="15979" y="12042"/>
                  </a:cubicBezTo>
                  <a:cubicBezTo>
                    <a:pt x="18239" y="12535"/>
                    <a:pt x="20675" y="12795"/>
                    <a:pt x="23279" y="12795"/>
                  </a:cubicBezTo>
                  <a:cubicBezTo>
                    <a:pt x="29667" y="12795"/>
                    <a:pt x="37063" y="11227"/>
                    <a:pt x="45333" y="7673"/>
                  </a:cubicBezTo>
                  <a:lnTo>
                    <a:pt x="43499" y="2869"/>
                  </a:lnTo>
                  <a:cubicBezTo>
                    <a:pt x="35020" y="7003"/>
                    <a:pt x="27550" y="8823"/>
                    <a:pt x="21104" y="8823"/>
                  </a:cubicBezTo>
                  <a:cubicBezTo>
                    <a:pt x="12361" y="8823"/>
                    <a:pt x="5503" y="5473"/>
                    <a:pt x="5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1"/>
            <p:cNvSpPr/>
            <p:nvPr/>
          </p:nvSpPr>
          <p:spPr>
            <a:xfrm>
              <a:off x="4957875" y="2977575"/>
              <a:ext cx="1132500" cy="285700"/>
            </a:xfrm>
            <a:custGeom>
              <a:rect b="b" l="l" r="r" t="t"/>
              <a:pathLst>
                <a:path extrusionOk="0" h="11428" w="45300">
                  <a:moveTo>
                    <a:pt x="201" y="0"/>
                  </a:moveTo>
                  <a:lnTo>
                    <a:pt x="1" y="1035"/>
                  </a:lnTo>
                  <a:cubicBezTo>
                    <a:pt x="3937" y="5671"/>
                    <a:pt x="9207" y="9074"/>
                    <a:pt x="15545" y="10575"/>
                  </a:cubicBezTo>
                  <a:cubicBezTo>
                    <a:pt x="15678" y="10641"/>
                    <a:pt x="15845" y="10675"/>
                    <a:pt x="15945" y="10675"/>
                  </a:cubicBezTo>
                  <a:cubicBezTo>
                    <a:pt x="18205" y="11167"/>
                    <a:pt x="20645" y="11428"/>
                    <a:pt x="23251" y="11428"/>
                  </a:cubicBezTo>
                  <a:cubicBezTo>
                    <a:pt x="29647" y="11428"/>
                    <a:pt x="37053" y="9860"/>
                    <a:pt x="45300" y="6305"/>
                  </a:cubicBezTo>
                  <a:lnTo>
                    <a:pt x="44466" y="4203"/>
                  </a:lnTo>
                  <a:cubicBezTo>
                    <a:pt x="36132" y="7949"/>
                    <a:pt x="28763" y="9603"/>
                    <a:pt x="22365" y="9603"/>
                  </a:cubicBezTo>
                  <a:cubicBezTo>
                    <a:pt x="12808" y="9603"/>
                    <a:pt x="5415" y="5914"/>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1"/>
            <p:cNvSpPr/>
            <p:nvPr/>
          </p:nvSpPr>
          <p:spPr>
            <a:xfrm>
              <a:off x="6025300" y="2994400"/>
              <a:ext cx="88425" cy="161350"/>
            </a:xfrm>
            <a:custGeom>
              <a:rect b="b" l="l" r="r" t="t"/>
              <a:pathLst>
                <a:path extrusionOk="0" h="6454" w="3537">
                  <a:moveTo>
                    <a:pt x="897" y="1"/>
                  </a:moveTo>
                  <a:cubicBezTo>
                    <a:pt x="841" y="1"/>
                    <a:pt x="787" y="10"/>
                    <a:pt x="735" y="28"/>
                  </a:cubicBezTo>
                  <a:cubicBezTo>
                    <a:pt x="68" y="261"/>
                    <a:pt x="1" y="1863"/>
                    <a:pt x="535" y="3631"/>
                  </a:cubicBezTo>
                  <a:cubicBezTo>
                    <a:pt x="1062" y="5244"/>
                    <a:pt x="1965" y="6453"/>
                    <a:pt x="2625" y="6453"/>
                  </a:cubicBezTo>
                  <a:cubicBezTo>
                    <a:pt x="2675" y="6453"/>
                    <a:pt x="2723" y="6447"/>
                    <a:pt x="2769" y="6433"/>
                  </a:cubicBezTo>
                  <a:cubicBezTo>
                    <a:pt x="3437" y="6199"/>
                    <a:pt x="3537" y="4565"/>
                    <a:pt x="3003" y="2830"/>
                  </a:cubicBezTo>
                  <a:cubicBezTo>
                    <a:pt x="2450" y="1231"/>
                    <a:pt x="1556" y="1"/>
                    <a:pt x="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1"/>
            <p:cNvSpPr/>
            <p:nvPr/>
          </p:nvSpPr>
          <p:spPr>
            <a:xfrm>
              <a:off x="4951200" y="2931400"/>
              <a:ext cx="24225" cy="82225"/>
            </a:xfrm>
            <a:custGeom>
              <a:rect b="b" l="l" r="r" t="t"/>
              <a:pathLst>
                <a:path extrusionOk="0" h="3289" w="969">
                  <a:moveTo>
                    <a:pt x="759" y="0"/>
                  </a:moveTo>
                  <a:cubicBezTo>
                    <a:pt x="695" y="0"/>
                    <a:pt x="624" y="75"/>
                    <a:pt x="601" y="213"/>
                  </a:cubicBezTo>
                  <a:lnTo>
                    <a:pt x="34" y="2648"/>
                  </a:lnTo>
                  <a:cubicBezTo>
                    <a:pt x="1" y="2848"/>
                    <a:pt x="34" y="3082"/>
                    <a:pt x="134" y="3215"/>
                  </a:cubicBezTo>
                  <a:cubicBezTo>
                    <a:pt x="168" y="3282"/>
                    <a:pt x="168" y="3282"/>
                    <a:pt x="201" y="3282"/>
                  </a:cubicBezTo>
                  <a:cubicBezTo>
                    <a:pt x="214" y="3286"/>
                    <a:pt x="226" y="3288"/>
                    <a:pt x="236" y="3288"/>
                  </a:cubicBezTo>
                  <a:cubicBezTo>
                    <a:pt x="310" y="3288"/>
                    <a:pt x="339" y="3194"/>
                    <a:pt x="368" y="3048"/>
                  </a:cubicBezTo>
                  <a:lnTo>
                    <a:pt x="935" y="647"/>
                  </a:lnTo>
                  <a:cubicBezTo>
                    <a:pt x="968" y="413"/>
                    <a:pt x="935" y="180"/>
                    <a:pt x="835" y="46"/>
                  </a:cubicBezTo>
                  <a:cubicBezTo>
                    <a:pt x="814" y="15"/>
                    <a:pt x="787" y="0"/>
                    <a:pt x="7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1"/>
            <p:cNvSpPr/>
            <p:nvPr/>
          </p:nvSpPr>
          <p:spPr>
            <a:xfrm>
              <a:off x="6067850" y="3000925"/>
              <a:ext cx="117600" cy="88425"/>
            </a:xfrm>
            <a:custGeom>
              <a:rect b="b" l="l" r="r" t="t"/>
              <a:pathLst>
                <a:path extrusionOk="0" h="3537" w="4704">
                  <a:moveTo>
                    <a:pt x="4036" y="0"/>
                  </a:moveTo>
                  <a:cubicBezTo>
                    <a:pt x="2669" y="701"/>
                    <a:pt x="1368" y="1401"/>
                    <a:pt x="33" y="2002"/>
                  </a:cubicBezTo>
                  <a:cubicBezTo>
                    <a:pt x="0" y="2402"/>
                    <a:pt x="33" y="3103"/>
                    <a:pt x="500" y="3536"/>
                  </a:cubicBezTo>
                  <a:cubicBezTo>
                    <a:pt x="1868" y="2903"/>
                    <a:pt x="3302" y="2235"/>
                    <a:pt x="4703" y="1502"/>
                  </a:cubicBezTo>
                  <a:lnTo>
                    <a:pt x="40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1"/>
            <p:cNvSpPr/>
            <p:nvPr/>
          </p:nvSpPr>
          <p:spPr>
            <a:xfrm>
              <a:off x="6164575" y="2880850"/>
              <a:ext cx="46725" cy="208500"/>
            </a:xfrm>
            <a:custGeom>
              <a:rect b="b" l="l" r="r" t="t"/>
              <a:pathLst>
                <a:path extrusionOk="0" h="8340" w="1869">
                  <a:moveTo>
                    <a:pt x="0" y="0"/>
                  </a:moveTo>
                  <a:lnTo>
                    <a:pt x="0" y="8339"/>
                  </a:lnTo>
                  <a:lnTo>
                    <a:pt x="1868" y="8339"/>
                  </a:lnTo>
                  <a:lnTo>
                    <a:pt x="18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1"/>
            <p:cNvSpPr/>
            <p:nvPr/>
          </p:nvSpPr>
          <p:spPr>
            <a:xfrm>
              <a:off x="6147050" y="2965075"/>
              <a:ext cx="82600" cy="1456050"/>
            </a:xfrm>
            <a:custGeom>
              <a:rect b="b" l="l" r="r" t="t"/>
              <a:pathLst>
                <a:path extrusionOk="0" h="58242" w="3304">
                  <a:moveTo>
                    <a:pt x="802" y="0"/>
                  </a:moveTo>
                  <a:cubicBezTo>
                    <a:pt x="368" y="0"/>
                    <a:pt x="1" y="367"/>
                    <a:pt x="1" y="801"/>
                  </a:cubicBezTo>
                  <a:lnTo>
                    <a:pt x="1" y="57475"/>
                  </a:lnTo>
                  <a:cubicBezTo>
                    <a:pt x="1" y="57875"/>
                    <a:pt x="368" y="58242"/>
                    <a:pt x="802" y="58242"/>
                  </a:cubicBezTo>
                  <a:lnTo>
                    <a:pt x="2503" y="58242"/>
                  </a:lnTo>
                  <a:cubicBezTo>
                    <a:pt x="2903" y="58242"/>
                    <a:pt x="3303" y="57875"/>
                    <a:pt x="3303" y="57475"/>
                  </a:cubicBezTo>
                  <a:lnTo>
                    <a:pt x="3303" y="801"/>
                  </a:lnTo>
                  <a:cubicBezTo>
                    <a:pt x="3303" y="367"/>
                    <a:pt x="2903" y="0"/>
                    <a:pt x="25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1"/>
            <p:cNvSpPr/>
            <p:nvPr/>
          </p:nvSpPr>
          <p:spPr>
            <a:xfrm>
              <a:off x="6076175" y="4384425"/>
              <a:ext cx="224350" cy="74225"/>
            </a:xfrm>
            <a:custGeom>
              <a:rect b="b" l="l" r="r" t="t"/>
              <a:pathLst>
                <a:path extrusionOk="0" h="2969" w="8974">
                  <a:moveTo>
                    <a:pt x="1702" y="0"/>
                  </a:moveTo>
                  <a:cubicBezTo>
                    <a:pt x="801" y="0"/>
                    <a:pt x="1" y="767"/>
                    <a:pt x="1" y="1735"/>
                  </a:cubicBezTo>
                  <a:lnTo>
                    <a:pt x="1" y="2969"/>
                  </a:lnTo>
                  <a:lnTo>
                    <a:pt x="8974" y="2969"/>
                  </a:lnTo>
                  <a:lnTo>
                    <a:pt x="8974" y="1735"/>
                  </a:lnTo>
                  <a:cubicBezTo>
                    <a:pt x="8974" y="801"/>
                    <a:pt x="8206" y="0"/>
                    <a:pt x="7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1"/>
            <p:cNvSpPr/>
            <p:nvPr/>
          </p:nvSpPr>
          <p:spPr>
            <a:xfrm>
              <a:off x="6001125" y="4436950"/>
              <a:ext cx="372800" cy="74250"/>
            </a:xfrm>
            <a:custGeom>
              <a:rect b="b" l="l" r="r" t="t"/>
              <a:pathLst>
                <a:path extrusionOk="0" h="2970" w="14912">
                  <a:moveTo>
                    <a:pt x="1702" y="1"/>
                  </a:moveTo>
                  <a:cubicBezTo>
                    <a:pt x="801" y="1"/>
                    <a:pt x="0" y="768"/>
                    <a:pt x="0" y="1702"/>
                  </a:cubicBezTo>
                  <a:lnTo>
                    <a:pt x="0" y="2969"/>
                  </a:lnTo>
                  <a:lnTo>
                    <a:pt x="14911" y="2969"/>
                  </a:lnTo>
                  <a:lnTo>
                    <a:pt x="14911" y="1702"/>
                  </a:lnTo>
                  <a:cubicBezTo>
                    <a:pt x="14911" y="801"/>
                    <a:pt x="14177" y="1"/>
                    <a:pt x="132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1"/>
            <p:cNvSpPr/>
            <p:nvPr/>
          </p:nvSpPr>
          <p:spPr>
            <a:xfrm>
              <a:off x="6118700" y="2802450"/>
              <a:ext cx="137625" cy="137625"/>
            </a:xfrm>
            <a:custGeom>
              <a:rect b="b" l="l" r="r" t="t"/>
              <a:pathLst>
                <a:path extrusionOk="0" h="5505" w="5505">
                  <a:moveTo>
                    <a:pt x="2769" y="0"/>
                  </a:moveTo>
                  <a:cubicBezTo>
                    <a:pt x="1235" y="0"/>
                    <a:pt x="1" y="1268"/>
                    <a:pt x="1" y="2769"/>
                  </a:cubicBezTo>
                  <a:cubicBezTo>
                    <a:pt x="1" y="4270"/>
                    <a:pt x="1202" y="5504"/>
                    <a:pt x="2769" y="5504"/>
                  </a:cubicBezTo>
                  <a:cubicBezTo>
                    <a:pt x="4271" y="5504"/>
                    <a:pt x="5505" y="4304"/>
                    <a:pt x="5505" y="2769"/>
                  </a:cubicBezTo>
                  <a:cubicBezTo>
                    <a:pt x="5505" y="1201"/>
                    <a:pt x="4304" y="0"/>
                    <a:pt x="2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11"/>
          <p:cNvGrpSpPr/>
          <p:nvPr/>
        </p:nvGrpSpPr>
        <p:grpSpPr>
          <a:xfrm>
            <a:off x="50" y="-132175"/>
            <a:ext cx="832143" cy="5305618"/>
            <a:chOff x="1440600" y="197825"/>
            <a:chExt cx="990175" cy="3797050"/>
          </a:xfrm>
        </p:grpSpPr>
        <p:sp>
          <p:nvSpPr>
            <p:cNvPr id="1483" name="Google Shape;1483;p11"/>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1"/>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1"/>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1"/>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1"/>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1"/>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1"/>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1"/>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1"/>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2" name="Google Shape;1492;p11"/>
          <p:cNvGrpSpPr/>
          <p:nvPr/>
        </p:nvGrpSpPr>
        <p:grpSpPr>
          <a:xfrm flipH="1">
            <a:off x="8319293" y="-132175"/>
            <a:ext cx="832143" cy="5305618"/>
            <a:chOff x="1440600" y="197825"/>
            <a:chExt cx="990175" cy="3797050"/>
          </a:xfrm>
        </p:grpSpPr>
        <p:sp>
          <p:nvSpPr>
            <p:cNvPr id="1493" name="Google Shape;1493;p11"/>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1"/>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1"/>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1"/>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1"/>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1"/>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1"/>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1"/>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1"/>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11"/>
          <p:cNvGrpSpPr/>
          <p:nvPr/>
        </p:nvGrpSpPr>
        <p:grpSpPr>
          <a:xfrm>
            <a:off x="-417858" y="-823150"/>
            <a:ext cx="9978772" cy="1382075"/>
            <a:chOff x="193475" y="-693375"/>
            <a:chExt cx="7221575" cy="1382075"/>
          </a:xfrm>
        </p:grpSpPr>
        <p:sp>
          <p:nvSpPr>
            <p:cNvPr id="1503" name="Google Shape;1503;p11"/>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1"/>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1"/>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1"/>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1"/>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1"/>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1"/>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1"/>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1"/>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1"/>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1"/>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1"/>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1"/>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1"/>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1"/>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1"/>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1"/>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1"/>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1"/>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1"/>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1"/>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1"/>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1"/>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1"/>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1"/>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1"/>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1"/>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1"/>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1"/>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1"/>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1"/>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1"/>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1"/>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1"/>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1"/>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1"/>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1"/>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0" name="Google Shape;1540;p11"/>
          <p:cNvSpPr txBox="1"/>
          <p:nvPr>
            <p:ph hasCustomPrompt="1" type="title"/>
          </p:nvPr>
        </p:nvSpPr>
        <p:spPr>
          <a:xfrm rot="178">
            <a:off x="2611625" y="1135075"/>
            <a:ext cx="5805600" cy="1234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9600"/>
              <a:buNone/>
              <a:defRPr sz="7800">
                <a:solidFill>
                  <a:schemeClr val="accent2"/>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41" name="Google Shape;1541;p11"/>
          <p:cNvSpPr txBox="1"/>
          <p:nvPr>
            <p:ph idx="1" type="subTitle"/>
          </p:nvPr>
        </p:nvSpPr>
        <p:spPr>
          <a:xfrm>
            <a:off x="3664050" y="2340244"/>
            <a:ext cx="4752900" cy="493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542" name="Shape 1542"/>
        <p:cNvGrpSpPr/>
        <p:nvPr/>
      </p:nvGrpSpPr>
      <p:grpSpPr>
        <a:xfrm>
          <a:off x="0" y="0"/>
          <a:ext cx="0" cy="0"/>
          <a:chOff x="0" y="0"/>
          <a:chExt cx="0" cy="0"/>
        </a:xfrm>
      </p:grpSpPr>
      <p:sp>
        <p:nvSpPr>
          <p:cNvPr id="1543" name="Google Shape;1543;p12"/>
          <p:cNvSpPr/>
          <p:nvPr/>
        </p:nvSpPr>
        <p:spPr>
          <a:xfrm>
            <a:off x="0" y="-7175"/>
            <a:ext cx="9144000" cy="518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47" name="Shape 154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
          <p:cNvSpPr/>
          <p:nvPr/>
        </p:nvSpPr>
        <p:spPr>
          <a:xfrm>
            <a:off x="-7175" y="3791350"/>
            <a:ext cx="9158700" cy="1382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3"/>
          <p:cNvGrpSpPr/>
          <p:nvPr/>
        </p:nvGrpSpPr>
        <p:grpSpPr>
          <a:xfrm flipH="1">
            <a:off x="1066800" y="347143"/>
            <a:ext cx="8115450" cy="4796357"/>
            <a:chOff x="628590" y="347143"/>
            <a:chExt cx="8115450" cy="4796357"/>
          </a:xfrm>
        </p:grpSpPr>
        <p:sp>
          <p:nvSpPr>
            <p:cNvPr id="85" name="Google Shape;85;p3"/>
            <p:cNvSpPr/>
            <p:nvPr/>
          </p:nvSpPr>
          <p:spPr>
            <a:xfrm>
              <a:off x="628590" y="683150"/>
              <a:ext cx="7845375" cy="4460350"/>
            </a:xfrm>
            <a:custGeom>
              <a:rect b="b" l="l" r="r" t="t"/>
              <a:pathLst>
                <a:path extrusionOk="0" h="178414" w="313815">
                  <a:moveTo>
                    <a:pt x="300767" y="0"/>
                  </a:moveTo>
                  <a:lnTo>
                    <a:pt x="0" y="175258"/>
                  </a:lnTo>
                  <a:lnTo>
                    <a:pt x="295554" y="178414"/>
                  </a:lnTo>
                  <a:lnTo>
                    <a:pt x="313815" y="10525"/>
                  </a:lnTo>
                  <a:close/>
                </a:path>
              </a:pathLst>
            </a:custGeom>
            <a:gradFill>
              <a:gsLst>
                <a:gs pos="0">
                  <a:srgbClr val="FFF6DB">
                    <a:alpha val="1960"/>
                  </a:srgbClr>
                </a:gs>
                <a:gs pos="100000">
                  <a:srgbClr val="FAD25C">
                    <a:alpha val="29411"/>
                  </a:srgbClr>
                </a:gs>
              </a:gsLst>
              <a:lin ang="18900044" scaled="0"/>
            </a:gradFill>
            <a:ln>
              <a:noFill/>
            </a:ln>
          </p:spPr>
        </p:sp>
        <p:grpSp>
          <p:nvGrpSpPr>
            <p:cNvPr id="86" name="Google Shape;86;p3"/>
            <p:cNvGrpSpPr/>
            <p:nvPr/>
          </p:nvGrpSpPr>
          <p:grpSpPr>
            <a:xfrm>
              <a:off x="8076260" y="347143"/>
              <a:ext cx="667780" cy="667824"/>
              <a:chOff x="8304860" y="-186257"/>
              <a:chExt cx="667780" cy="667824"/>
            </a:xfrm>
          </p:grpSpPr>
          <p:sp>
            <p:nvSpPr>
              <p:cNvPr id="87" name="Google Shape;87;p3"/>
              <p:cNvSpPr/>
              <p:nvPr/>
            </p:nvSpPr>
            <p:spPr>
              <a:xfrm rot="2373635">
                <a:off x="8691939" y="-98328"/>
                <a:ext cx="154012" cy="122309"/>
              </a:xfrm>
              <a:custGeom>
                <a:rect b="b" l="l" r="r" t="t"/>
                <a:pathLst>
                  <a:path extrusionOk="0" h="1929" w="2429">
                    <a:moveTo>
                      <a:pt x="250" y="1929"/>
                    </a:moveTo>
                    <a:lnTo>
                      <a:pt x="0" y="464"/>
                    </a:lnTo>
                    <a:cubicBezTo>
                      <a:pt x="0" y="464"/>
                      <a:pt x="1215" y="0"/>
                      <a:pt x="2429" y="464"/>
                    </a:cubicBezTo>
                    <a:lnTo>
                      <a:pt x="2179" y="192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rot="2373635">
                <a:off x="8393925" y="-72211"/>
                <a:ext cx="505848" cy="410740"/>
              </a:xfrm>
              <a:custGeom>
                <a:rect b="b" l="l" r="r" t="t"/>
                <a:pathLst>
                  <a:path extrusionOk="0" h="6478" w="7978">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rot="2373635">
                <a:off x="8289601" y="239826"/>
                <a:ext cx="446184" cy="112545"/>
              </a:xfrm>
              <a:custGeom>
                <a:rect b="b" l="l" r="r" t="t"/>
                <a:pathLst>
                  <a:path extrusionOk="0" h="1775" w="7037">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rot="2373635">
                <a:off x="8345212" y="270738"/>
                <a:ext cx="319373" cy="67210"/>
              </a:xfrm>
              <a:custGeom>
                <a:rect b="b" l="l" r="r" t="t"/>
                <a:pathLst>
                  <a:path extrusionOk="0" h="1060" w="5037">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 name="Google Shape;91;p3"/>
          <p:cNvGrpSpPr/>
          <p:nvPr/>
        </p:nvGrpSpPr>
        <p:grpSpPr>
          <a:xfrm>
            <a:off x="33" y="-132178"/>
            <a:ext cx="1291188" cy="4951353"/>
            <a:chOff x="1440600" y="197825"/>
            <a:chExt cx="990175" cy="3797050"/>
          </a:xfrm>
        </p:grpSpPr>
        <p:sp>
          <p:nvSpPr>
            <p:cNvPr id="92" name="Google Shape;92;p3"/>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3"/>
          <p:cNvGrpSpPr/>
          <p:nvPr/>
        </p:nvGrpSpPr>
        <p:grpSpPr>
          <a:xfrm flipH="1">
            <a:off x="7860233" y="-132178"/>
            <a:ext cx="1291188" cy="4951353"/>
            <a:chOff x="1440600" y="197825"/>
            <a:chExt cx="990175" cy="3797050"/>
          </a:xfrm>
        </p:grpSpPr>
        <p:sp>
          <p:nvSpPr>
            <p:cNvPr id="102" name="Google Shape;102;p3"/>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3"/>
          <p:cNvGrpSpPr/>
          <p:nvPr/>
        </p:nvGrpSpPr>
        <p:grpSpPr>
          <a:xfrm>
            <a:off x="-417858" y="-823150"/>
            <a:ext cx="9978772" cy="1382075"/>
            <a:chOff x="193475" y="-693375"/>
            <a:chExt cx="7221575" cy="1382075"/>
          </a:xfrm>
        </p:grpSpPr>
        <p:sp>
          <p:nvSpPr>
            <p:cNvPr id="112" name="Google Shape;112;p3"/>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3"/>
          <p:cNvGrpSpPr/>
          <p:nvPr/>
        </p:nvGrpSpPr>
        <p:grpSpPr>
          <a:xfrm>
            <a:off x="-20" y="4613271"/>
            <a:ext cx="9143683" cy="1629094"/>
            <a:chOff x="429225" y="4417075"/>
            <a:chExt cx="6749600" cy="1202550"/>
          </a:xfrm>
        </p:grpSpPr>
        <p:sp>
          <p:nvSpPr>
            <p:cNvPr id="150" name="Google Shape;150;p3"/>
            <p:cNvSpPr/>
            <p:nvPr/>
          </p:nvSpPr>
          <p:spPr>
            <a:xfrm>
              <a:off x="1901275" y="5022325"/>
              <a:ext cx="3806000" cy="502300"/>
            </a:xfrm>
            <a:custGeom>
              <a:rect b="b" l="l" r="r" t="t"/>
              <a:pathLst>
                <a:path extrusionOk="0" h="20092" w="152240">
                  <a:moveTo>
                    <a:pt x="0" y="0"/>
                  </a:moveTo>
                  <a:lnTo>
                    <a:pt x="0" y="20092"/>
                  </a:lnTo>
                  <a:lnTo>
                    <a:pt x="152239" y="20092"/>
                  </a:lnTo>
                  <a:lnTo>
                    <a:pt x="152239" y="0"/>
                  </a:lnTo>
                  <a:close/>
                </a:path>
              </a:pathLst>
            </a:custGeom>
            <a:solidFill>
              <a:srgbClr val="C3C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29225" y="4417075"/>
              <a:ext cx="650000" cy="553050"/>
            </a:xfrm>
            <a:custGeom>
              <a:rect b="b" l="l" r="r" t="t"/>
              <a:pathLst>
                <a:path extrusionOk="0" h="22122" w="2600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297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944925" y="4650825"/>
              <a:ext cx="134300" cy="319300"/>
            </a:xfrm>
            <a:custGeom>
              <a:rect b="b" l="l" r="r" t="t"/>
              <a:pathLst>
                <a:path extrusionOk="0" h="12772" w="5372">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29700" y="4488200"/>
              <a:ext cx="612225" cy="481925"/>
            </a:xfrm>
            <a:custGeom>
              <a:rect b="b" l="l" r="r" t="t"/>
              <a:pathLst>
                <a:path extrusionOk="0" h="19277" w="24489">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30200" y="4449400"/>
              <a:ext cx="612225" cy="520725"/>
            </a:xfrm>
            <a:custGeom>
              <a:rect b="b" l="l" r="r" t="t"/>
              <a:pathLst>
                <a:path extrusionOk="0" h="20829" w="24489">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191600" y="4417075"/>
              <a:ext cx="650525" cy="553050"/>
            </a:xfrm>
            <a:custGeom>
              <a:rect b="b" l="l" r="r" t="t"/>
              <a:pathLst>
                <a:path extrusionOk="0" h="22122" w="26021">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192600" y="4449400"/>
              <a:ext cx="612725" cy="520725"/>
            </a:xfrm>
            <a:custGeom>
              <a:rect b="b" l="l" r="r" t="t"/>
              <a:pathLst>
                <a:path extrusionOk="0" h="20829" w="24509">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707825" y="4650825"/>
              <a:ext cx="134300" cy="319300"/>
            </a:xfrm>
            <a:custGeom>
              <a:rect b="b" l="l" r="r" t="t"/>
              <a:pathLst>
                <a:path extrusionOk="0" h="12772" w="5372">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192600" y="4488200"/>
              <a:ext cx="612225" cy="481925"/>
            </a:xfrm>
            <a:custGeom>
              <a:rect b="b" l="l" r="r" t="t"/>
              <a:pathLst>
                <a:path extrusionOk="0" h="19277" w="24489">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192600" y="4449400"/>
              <a:ext cx="612225" cy="520725"/>
            </a:xfrm>
            <a:custGeom>
              <a:rect b="b" l="l" r="r" t="t"/>
              <a:pathLst>
                <a:path extrusionOk="0" h="20829" w="24489">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954475" y="4417075"/>
              <a:ext cx="650525" cy="553050"/>
            </a:xfrm>
            <a:custGeom>
              <a:rect b="b" l="l" r="r" t="t"/>
              <a:pathLst>
                <a:path extrusionOk="0" h="22122" w="26021">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954475"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470200" y="4650825"/>
              <a:ext cx="134300" cy="319300"/>
            </a:xfrm>
            <a:custGeom>
              <a:rect b="b" l="l" r="r" t="t"/>
              <a:pathLst>
                <a:path extrusionOk="0" h="12772" w="5372">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954475" y="4488200"/>
              <a:ext cx="612725" cy="481925"/>
            </a:xfrm>
            <a:custGeom>
              <a:rect b="b" l="l" r="r" t="t"/>
              <a:pathLst>
                <a:path extrusionOk="0" h="19277" w="24509">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954475"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716875" y="4417075"/>
              <a:ext cx="650025" cy="553050"/>
            </a:xfrm>
            <a:custGeom>
              <a:rect b="b" l="l" r="r" t="t"/>
              <a:pathLst>
                <a:path extrusionOk="0" h="22122" w="26001">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2716875"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3232600" y="4650825"/>
              <a:ext cx="134300" cy="319300"/>
            </a:xfrm>
            <a:custGeom>
              <a:rect b="b" l="l" r="r" t="t"/>
              <a:pathLst>
                <a:path extrusionOk="0" h="12772" w="5372">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716875" y="4488200"/>
              <a:ext cx="612225" cy="481925"/>
            </a:xfrm>
            <a:custGeom>
              <a:rect b="b" l="l" r="r" t="t"/>
              <a:pathLst>
                <a:path extrusionOk="0" h="19277" w="24489">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717375" y="4449400"/>
              <a:ext cx="612225" cy="520725"/>
            </a:xfrm>
            <a:custGeom>
              <a:rect b="b" l="l" r="r" t="t"/>
              <a:pathLst>
                <a:path extrusionOk="0" h="20829" w="24489">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3479750" y="4417075"/>
              <a:ext cx="650025" cy="553050"/>
            </a:xfrm>
            <a:custGeom>
              <a:rect b="b" l="l" r="r" t="t"/>
              <a:pathLst>
                <a:path extrusionOk="0" h="22122" w="26001">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3479250"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3994975" y="4650825"/>
              <a:ext cx="134300" cy="319300"/>
            </a:xfrm>
            <a:custGeom>
              <a:rect b="b" l="l" r="r" t="t"/>
              <a:pathLst>
                <a:path extrusionOk="0" h="12772" w="5372">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479250" y="4488200"/>
              <a:ext cx="612725" cy="481925"/>
            </a:xfrm>
            <a:custGeom>
              <a:rect b="b" l="l" r="r" t="t"/>
              <a:pathLst>
                <a:path extrusionOk="0" h="19277" w="24509">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79250"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528800"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5661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528800"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566600" y="4488200"/>
              <a:ext cx="612225" cy="481925"/>
            </a:xfrm>
            <a:custGeom>
              <a:rect b="b" l="l" r="r" t="t"/>
              <a:pathLst>
                <a:path extrusionOk="0" h="19277" w="24489">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566600" y="4449400"/>
              <a:ext cx="611725" cy="520725"/>
            </a:xfrm>
            <a:custGeom>
              <a:rect b="b" l="l" r="r" t="t"/>
              <a:pathLst>
                <a:path extrusionOk="0" h="20829" w="24469">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5766425" y="4417075"/>
              <a:ext cx="650500" cy="553050"/>
            </a:xfrm>
            <a:custGeom>
              <a:rect b="b" l="l" r="r" t="t"/>
              <a:pathLst>
                <a:path extrusionOk="0" h="22122" w="2602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5803225" y="4449400"/>
              <a:ext cx="613225" cy="520725"/>
            </a:xfrm>
            <a:custGeom>
              <a:rect b="b" l="l" r="r" t="t"/>
              <a:pathLst>
                <a:path extrusionOk="0" h="20829" w="24529">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5766425" y="4650825"/>
              <a:ext cx="134300" cy="319300"/>
            </a:xfrm>
            <a:custGeom>
              <a:rect b="b" l="l" r="r" t="t"/>
              <a:pathLst>
                <a:path extrusionOk="0" h="12772" w="5372">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5803725" y="4488200"/>
              <a:ext cx="612725" cy="481925"/>
            </a:xfrm>
            <a:custGeom>
              <a:rect b="b" l="l" r="r" t="t"/>
              <a:pathLst>
                <a:path extrusionOk="0" h="19277" w="24509">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5803725" y="4449400"/>
              <a:ext cx="612725" cy="520725"/>
            </a:xfrm>
            <a:custGeom>
              <a:rect b="b" l="l" r="r" t="t"/>
              <a:pathLst>
                <a:path extrusionOk="0" h="20829" w="24509">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5004025"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5041325"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004025"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41825" y="4488200"/>
              <a:ext cx="612225" cy="481925"/>
            </a:xfrm>
            <a:custGeom>
              <a:rect b="b" l="l" r="r" t="t"/>
              <a:pathLst>
                <a:path extrusionOk="0" h="19277" w="24489">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041325" y="4449400"/>
              <a:ext cx="612225" cy="520725"/>
            </a:xfrm>
            <a:custGeom>
              <a:rect b="b" l="l" r="r" t="t"/>
              <a:pathLst>
                <a:path extrusionOk="0" h="20829" w="24489">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4241650" y="4417075"/>
              <a:ext cx="650500" cy="553050"/>
            </a:xfrm>
            <a:custGeom>
              <a:rect b="b" l="l" r="r" t="t"/>
              <a:pathLst>
                <a:path extrusionOk="0" h="22122" w="2602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4278450"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4241650" y="4650825"/>
              <a:ext cx="134300" cy="319300"/>
            </a:xfrm>
            <a:custGeom>
              <a:rect b="b" l="l" r="r" t="t"/>
              <a:pathLst>
                <a:path extrusionOk="0" h="12772" w="5372">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278950" y="4488200"/>
              <a:ext cx="612225" cy="481925"/>
            </a:xfrm>
            <a:custGeom>
              <a:rect b="b" l="l" r="r" t="t"/>
              <a:pathLst>
                <a:path extrusionOk="0" h="19277" w="24489">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4278950" y="4449400"/>
              <a:ext cx="612225" cy="520725"/>
            </a:xfrm>
            <a:custGeom>
              <a:rect b="b" l="l" r="r" t="t"/>
              <a:pathLst>
                <a:path extrusionOk="0" h="20829" w="24489">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810650" y="4622475"/>
              <a:ext cx="650525" cy="553525"/>
            </a:xfrm>
            <a:custGeom>
              <a:rect b="b" l="l" r="r" t="t"/>
              <a:pathLst>
                <a:path extrusionOk="0" h="22141" w="26021">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810650" y="4654800"/>
              <a:ext cx="613225" cy="521200"/>
            </a:xfrm>
            <a:custGeom>
              <a:rect b="b" l="l" r="r" t="t"/>
              <a:pathLst>
                <a:path extrusionOk="0" h="20848" w="24529">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1326875" y="4856200"/>
              <a:ext cx="134300" cy="319800"/>
            </a:xfrm>
            <a:custGeom>
              <a:rect b="b" l="l" r="r" t="t"/>
              <a:pathLst>
                <a:path extrusionOk="0" h="12792" w="5372">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810650" y="4729400"/>
              <a:ext cx="612225" cy="481925"/>
            </a:xfrm>
            <a:custGeom>
              <a:rect b="b" l="l" r="r" t="t"/>
              <a:pathLst>
                <a:path extrusionOk="0" h="19277" w="24489">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811150" y="4654800"/>
              <a:ext cx="612725" cy="521200"/>
            </a:xfrm>
            <a:custGeom>
              <a:rect b="b" l="l" r="r" t="t"/>
              <a:pathLst>
                <a:path extrusionOk="0" h="20848" w="24509">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1573050" y="4622475"/>
              <a:ext cx="650000" cy="553525"/>
            </a:xfrm>
            <a:custGeom>
              <a:rect b="b" l="l" r="r" t="t"/>
              <a:pathLst>
                <a:path extrusionOk="0" h="22141" w="2600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1573550" y="4654800"/>
              <a:ext cx="613200" cy="521200"/>
            </a:xfrm>
            <a:custGeom>
              <a:rect b="b" l="l" r="r" t="t"/>
              <a:pathLst>
                <a:path extrusionOk="0" h="20848" w="24528">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088750" y="4856200"/>
              <a:ext cx="134300" cy="319800"/>
            </a:xfrm>
            <a:custGeom>
              <a:rect b="b" l="l" r="r" t="t"/>
              <a:pathLst>
                <a:path extrusionOk="0" h="12792" w="5372">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1573550" y="4693575"/>
              <a:ext cx="612200" cy="481925"/>
            </a:xfrm>
            <a:custGeom>
              <a:rect b="b" l="l" r="r" t="t"/>
              <a:pathLst>
                <a:path extrusionOk="0" h="19277" w="24488">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1573550" y="4654800"/>
              <a:ext cx="612200" cy="521200"/>
            </a:xfrm>
            <a:custGeom>
              <a:rect b="b" l="l" r="r" t="t"/>
              <a:pathLst>
                <a:path extrusionOk="0" h="20848" w="24488">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335925" y="4622475"/>
              <a:ext cx="650025" cy="553525"/>
            </a:xfrm>
            <a:custGeom>
              <a:rect b="b" l="l" r="r" t="t"/>
              <a:pathLst>
                <a:path extrusionOk="0" h="22141" w="26001">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33592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51650" y="4856200"/>
              <a:ext cx="134300" cy="319800"/>
            </a:xfrm>
            <a:custGeom>
              <a:rect b="b" l="l" r="r" t="t"/>
              <a:pathLst>
                <a:path extrusionOk="0" h="12792" w="5372">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335925" y="4693575"/>
              <a:ext cx="612225" cy="481925"/>
            </a:xfrm>
            <a:custGeom>
              <a:rect b="b" l="l" r="r" t="t"/>
              <a:pathLst>
                <a:path extrusionOk="0" h="19277" w="24489">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2335925" y="4654800"/>
              <a:ext cx="612225" cy="521200"/>
            </a:xfrm>
            <a:custGeom>
              <a:rect b="b" l="l" r="r" t="t"/>
              <a:pathLst>
                <a:path extrusionOk="0" h="20848" w="24489">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097825" y="4622475"/>
              <a:ext cx="650500" cy="553525"/>
            </a:xfrm>
            <a:custGeom>
              <a:rect b="b" l="l" r="r" t="t"/>
              <a:pathLst>
                <a:path extrusionOk="0" h="22141" w="2602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097825"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614025" y="4856200"/>
              <a:ext cx="134300" cy="319800"/>
            </a:xfrm>
            <a:custGeom>
              <a:rect b="b" l="l" r="r" t="t"/>
              <a:pathLst>
                <a:path extrusionOk="0" h="12792" w="5372">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098325" y="4693575"/>
              <a:ext cx="612700" cy="481925"/>
            </a:xfrm>
            <a:custGeom>
              <a:rect b="b" l="l" r="r" t="t"/>
              <a:pathLst>
                <a:path extrusionOk="0" h="19277" w="24508">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098325" y="4654800"/>
              <a:ext cx="612700" cy="521200"/>
            </a:xfrm>
            <a:custGeom>
              <a:rect b="b" l="l" r="r" t="t"/>
              <a:pathLst>
                <a:path extrusionOk="0" h="20848" w="24508">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6147875" y="4622475"/>
              <a:ext cx="650000" cy="553525"/>
            </a:xfrm>
            <a:custGeom>
              <a:rect b="b" l="l" r="r" t="t"/>
              <a:pathLst>
                <a:path extrusionOk="0" h="22141" w="2600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6184175" y="4654800"/>
              <a:ext cx="613200" cy="521200"/>
            </a:xfrm>
            <a:custGeom>
              <a:rect b="b" l="l" r="r" t="t"/>
              <a:pathLst>
                <a:path extrusionOk="0" h="20848" w="24528">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6147875" y="4856200"/>
              <a:ext cx="134300" cy="319800"/>
            </a:xfrm>
            <a:custGeom>
              <a:rect b="b" l="l" r="r" t="t"/>
              <a:pathLst>
                <a:path extrusionOk="0" h="12792" w="5372">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6185150" y="4729400"/>
              <a:ext cx="612225" cy="481925"/>
            </a:xfrm>
            <a:custGeom>
              <a:rect b="b" l="l" r="r" t="t"/>
              <a:pathLst>
                <a:path extrusionOk="0" h="19277" w="24489">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6184675" y="4654800"/>
              <a:ext cx="612700" cy="521200"/>
            </a:xfrm>
            <a:custGeom>
              <a:rect b="b" l="l" r="r" t="t"/>
              <a:pathLst>
                <a:path extrusionOk="0" h="20848" w="24508">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5385475" y="4622475"/>
              <a:ext cx="650525" cy="553525"/>
            </a:xfrm>
            <a:custGeom>
              <a:rect b="b" l="l" r="r" t="t"/>
              <a:pathLst>
                <a:path extrusionOk="0" h="22141" w="26021">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542227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5385475" y="4856200"/>
              <a:ext cx="134300" cy="319800"/>
            </a:xfrm>
            <a:custGeom>
              <a:rect b="b" l="l" r="r" t="t"/>
              <a:pathLst>
                <a:path extrusionOk="0" h="12792" w="5372">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5422775" y="4693575"/>
              <a:ext cx="612225" cy="481925"/>
            </a:xfrm>
            <a:custGeom>
              <a:rect b="b" l="l" r="r" t="t"/>
              <a:pathLst>
                <a:path extrusionOk="0" h="19277" w="24489">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5422775" y="4654800"/>
              <a:ext cx="611725" cy="521200"/>
            </a:xfrm>
            <a:custGeom>
              <a:rect b="b" l="l" r="r" t="t"/>
              <a:pathLst>
                <a:path extrusionOk="0" h="20848" w="24469">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4622600" y="4622475"/>
              <a:ext cx="650500" cy="553525"/>
            </a:xfrm>
            <a:custGeom>
              <a:rect b="b" l="l" r="r" t="t"/>
              <a:pathLst>
                <a:path extrusionOk="0" h="22141" w="2602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4659900"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622600" y="4856200"/>
              <a:ext cx="134300" cy="319800"/>
            </a:xfrm>
            <a:custGeom>
              <a:rect b="b" l="l" r="r" t="t"/>
              <a:pathLst>
                <a:path extrusionOk="0" h="12792" w="5372">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4660875" y="4693575"/>
              <a:ext cx="612225" cy="481925"/>
            </a:xfrm>
            <a:custGeom>
              <a:rect b="b" l="l" r="r" t="t"/>
              <a:pathLst>
                <a:path extrusionOk="0" h="19277" w="24489">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4659900" y="4654800"/>
              <a:ext cx="612700" cy="521200"/>
            </a:xfrm>
            <a:custGeom>
              <a:rect b="b" l="l" r="r" t="t"/>
              <a:pathLst>
                <a:path extrusionOk="0" h="20848" w="24508">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3860700" y="4622475"/>
              <a:ext cx="650025" cy="553525"/>
            </a:xfrm>
            <a:custGeom>
              <a:rect b="b" l="l" r="r" t="t"/>
              <a:pathLst>
                <a:path extrusionOk="0" h="22141" w="26001">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3897000" y="4654800"/>
              <a:ext cx="613225" cy="521200"/>
            </a:xfrm>
            <a:custGeom>
              <a:rect b="b" l="l" r="r" t="t"/>
              <a:pathLst>
                <a:path extrusionOk="0" h="20848" w="24529">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3860700" y="4856200"/>
              <a:ext cx="134300" cy="319800"/>
            </a:xfrm>
            <a:custGeom>
              <a:rect b="b" l="l" r="r" t="t"/>
              <a:pathLst>
                <a:path extrusionOk="0" h="12792" w="5372">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3898000" y="4693575"/>
              <a:ext cx="612225" cy="481925"/>
            </a:xfrm>
            <a:custGeom>
              <a:rect b="b" l="l" r="r" t="t"/>
              <a:pathLst>
                <a:path extrusionOk="0" h="19277" w="24489">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3898000" y="4654800"/>
              <a:ext cx="612225" cy="521200"/>
            </a:xfrm>
            <a:custGeom>
              <a:rect b="b" l="l" r="r" t="t"/>
              <a:pathLst>
                <a:path extrusionOk="0" h="20848" w="24489">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429225" y="4827850"/>
              <a:ext cx="650000" cy="758450"/>
            </a:xfrm>
            <a:custGeom>
              <a:rect b="b" l="l" r="r" t="t"/>
              <a:pathLst>
                <a:path extrusionOk="0" h="30338" w="2600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4297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944925" y="5061100"/>
              <a:ext cx="134300" cy="525200"/>
            </a:xfrm>
            <a:custGeom>
              <a:rect b="b" l="l" r="r" t="t"/>
              <a:pathLst>
                <a:path extrusionOk="0" h="21008" w="5372">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429700" y="4899475"/>
              <a:ext cx="612225" cy="687325"/>
            </a:xfrm>
            <a:custGeom>
              <a:rect b="b" l="l" r="r" t="t"/>
              <a:pathLst>
                <a:path extrusionOk="0" h="27493" w="24489">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430200" y="4860200"/>
              <a:ext cx="612225" cy="726100"/>
            </a:xfrm>
            <a:custGeom>
              <a:rect b="b" l="l" r="r" t="t"/>
              <a:pathLst>
                <a:path extrusionOk="0" h="29044" w="24489">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1191600" y="4827850"/>
              <a:ext cx="650525" cy="758450"/>
            </a:xfrm>
            <a:custGeom>
              <a:rect b="b" l="l" r="r" t="t"/>
              <a:pathLst>
                <a:path extrusionOk="0" h="30338" w="26021">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1192600" y="4860200"/>
              <a:ext cx="612725" cy="726100"/>
            </a:xfrm>
            <a:custGeom>
              <a:rect b="b" l="l" r="r" t="t"/>
              <a:pathLst>
                <a:path extrusionOk="0" h="29044" w="24509">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1707825" y="5061100"/>
              <a:ext cx="134300" cy="525200"/>
            </a:xfrm>
            <a:custGeom>
              <a:rect b="b" l="l" r="r" t="t"/>
              <a:pathLst>
                <a:path extrusionOk="0" h="21008" w="5372">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1192600" y="4899475"/>
              <a:ext cx="612225" cy="687325"/>
            </a:xfrm>
            <a:custGeom>
              <a:rect b="b" l="l" r="r" t="t"/>
              <a:pathLst>
                <a:path extrusionOk="0" h="27493" w="24489">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1192600" y="4860200"/>
              <a:ext cx="612225" cy="726100"/>
            </a:xfrm>
            <a:custGeom>
              <a:rect b="b" l="l" r="r" t="t"/>
              <a:pathLst>
                <a:path extrusionOk="0" h="29044" w="24489">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1954475" y="4827850"/>
              <a:ext cx="650525" cy="758450"/>
            </a:xfrm>
            <a:custGeom>
              <a:rect b="b" l="l" r="r" t="t"/>
              <a:pathLst>
                <a:path extrusionOk="0" h="30338" w="26021">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1954475"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2470200" y="5061100"/>
              <a:ext cx="134300" cy="525200"/>
            </a:xfrm>
            <a:custGeom>
              <a:rect b="b" l="l" r="r" t="t"/>
              <a:pathLst>
                <a:path extrusionOk="0" h="21008" w="5372">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1954475" y="4899475"/>
              <a:ext cx="612725" cy="687325"/>
            </a:xfrm>
            <a:custGeom>
              <a:rect b="b" l="l" r="r" t="t"/>
              <a:pathLst>
                <a:path extrusionOk="0" h="27493" w="24509">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1954475"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2716875" y="4827850"/>
              <a:ext cx="650025" cy="758450"/>
            </a:xfrm>
            <a:custGeom>
              <a:rect b="b" l="l" r="r" t="t"/>
              <a:pathLst>
                <a:path extrusionOk="0" h="30338" w="26001">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716875"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3232600" y="5061100"/>
              <a:ext cx="134300" cy="525200"/>
            </a:xfrm>
            <a:custGeom>
              <a:rect b="b" l="l" r="r" t="t"/>
              <a:pathLst>
                <a:path extrusionOk="0" h="21008" w="5372">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2716875" y="4899475"/>
              <a:ext cx="612225" cy="687325"/>
            </a:xfrm>
            <a:custGeom>
              <a:rect b="b" l="l" r="r" t="t"/>
              <a:pathLst>
                <a:path extrusionOk="0" h="27493" w="24489">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2717375" y="4860200"/>
              <a:ext cx="612225" cy="726100"/>
            </a:xfrm>
            <a:custGeom>
              <a:rect b="b" l="l" r="r" t="t"/>
              <a:pathLst>
                <a:path extrusionOk="0" h="29044" w="24489">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479750" y="4827850"/>
              <a:ext cx="650025" cy="758450"/>
            </a:xfrm>
            <a:custGeom>
              <a:rect b="b" l="l" r="r" t="t"/>
              <a:pathLst>
                <a:path extrusionOk="0" h="30338" w="26001">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479250"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994975" y="5061100"/>
              <a:ext cx="134300" cy="525200"/>
            </a:xfrm>
            <a:custGeom>
              <a:rect b="b" l="l" r="r" t="t"/>
              <a:pathLst>
                <a:path extrusionOk="0" h="21008" w="5372">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479250" y="4899475"/>
              <a:ext cx="612725" cy="687325"/>
            </a:xfrm>
            <a:custGeom>
              <a:rect b="b" l="l" r="r" t="t"/>
              <a:pathLst>
                <a:path extrusionOk="0" h="27493" w="24509">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479250"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6528800"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65661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6528800"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6566600" y="4899475"/>
              <a:ext cx="612225" cy="687325"/>
            </a:xfrm>
            <a:custGeom>
              <a:rect b="b" l="l" r="r" t="t"/>
              <a:pathLst>
                <a:path extrusionOk="0" h="27493" w="24489">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6566600" y="4860200"/>
              <a:ext cx="611725" cy="726100"/>
            </a:xfrm>
            <a:custGeom>
              <a:rect b="b" l="l" r="r" t="t"/>
              <a:pathLst>
                <a:path extrusionOk="0" h="29044" w="24469">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5766425" y="4827850"/>
              <a:ext cx="650500" cy="758450"/>
            </a:xfrm>
            <a:custGeom>
              <a:rect b="b" l="l" r="r" t="t"/>
              <a:pathLst>
                <a:path extrusionOk="0" h="30338" w="2602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5803225" y="4860200"/>
              <a:ext cx="613225" cy="726100"/>
            </a:xfrm>
            <a:custGeom>
              <a:rect b="b" l="l" r="r" t="t"/>
              <a:pathLst>
                <a:path extrusionOk="0" h="29044" w="24529">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5766425" y="5061100"/>
              <a:ext cx="134300" cy="525200"/>
            </a:xfrm>
            <a:custGeom>
              <a:rect b="b" l="l" r="r" t="t"/>
              <a:pathLst>
                <a:path extrusionOk="0" h="21008" w="5372">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5803725" y="4899475"/>
              <a:ext cx="612725" cy="687325"/>
            </a:xfrm>
            <a:custGeom>
              <a:rect b="b" l="l" r="r" t="t"/>
              <a:pathLst>
                <a:path extrusionOk="0" h="27493" w="24509">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5803725" y="4860200"/>
              <a:ext cx="612725" cy="726100"/>
            </a:xfrm>
            <a:custGeom>
              <a:rect b="b" l="l" r="r" t="t"/>
              <a:pathLst>
                <a:path extrusionOk="0" h="29044" w="24509">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5004025"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5041325"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5004025"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5041825" y="4899475"/>
              <a:ext cx="612225" cy="687325"/>
            </a:xfrm>
            <a:custGeom>
              <a:rect b="b" l="l" r="r" t="t"/>
              <a:pathLst>
                <a:path extrusionOk="0" h="27493" w="24489">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5041325" y="4860200"/>
              <a:ext cx="612225" cy="726100"/>
            </a:xfrm>
            <a:custGeom>
              <a:rect b="b" l="l" r="r" t="t"/>
              <a:pathLst>
                <a:path extrusionOk="0" h="29044" w="24489">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241650" y="4827850"/>
              <a:ext cx="650500" cy="758450"/>
            </a:xfrm>
            <a:custGeom>
              <a:rect b="b" l="l" r="r" t="t"/>
              <a:pathLst>
                <a:path extrusionOk="0" h="30338" w="2602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278450"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241650" y="5061100"/>
              <a:ext cx="134300" cy="525200"/>
            </a:xfrm>
            <a:custGeom>
              <a:rect b="b" l="l" r="r" t="t"/>
              <a:pathLst>
                <a:path extrusionOk="0" h="21008" w="5372">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4278950" y="4899475"/>
              <a:ext cx="612225" cy="687325"/>
            </a:xfrm>
            <a:custGeom>
              <a:rect b="b" l="l" r="r" t="t"/>
              <a:pathLst>
                <a:path extrusionOk="0" h="27493" w="24489">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4278950" y="4860200"/>
              <a:ext cx="612225" cy="726100"/>
            </a:xfrm>
            <a:custGeom>
              <a:rect b="b" l="l" r="r" t="t"/>
              <a:pathLst>
                <a:path extrusionOk="0" h="29044" w="24489">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810650" y="5031275"/>
              <a:ext cx="650525" cy="553025"/>
            </a:xfrm>
            <a:custGeom>
              <a:rect b="b" l="l" r="r" t="t"/>
              <a:pathLst>
                <a:path extrusionOk="0" h="22121" w="26021">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810650" y="5063600"/>
              <a:ext cx="613225" cy="520700"/>
            </a:xfrm>
            <a:custGeom>
              <a:rect b="b" l="l" r="r" t="t"/>
              <a:pathLst>
                <a:path extrusionOk="0" h="20828" w="24529">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1325875" y="5265000"/>
              <a:ext cx="135300" cy="319300"/>
            </a:xfrm>
            <a:custGeom>
              <a:rect b="b" l="l" r="r" t="t"/>
              <a:pathLst>
                <a:path extrusionOk="0" h="12772" w="5412">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810650" y="5138200"/>
              <a:ext cx="612225" cy="481425"/>
            </a:xfrm>
            <a:custGeom>
              <a:rect b="b" l="l" r="r" t="t"/>
              <a:pathLst>
                <a:path extrusionOk="0" h="19257" w="24489">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811150" y="5063600"/>
              <a:ext cx="612725" cy="520700"/>
            </a:xfrm>
            <a:custGeom>
              <a:rect b="b" l="l" r="r" t="t"/>
              <a:pathLst>
                <a:path extrusionOk="0" h="20828" w="24509">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1573050" y="5031275"/>
              <a:ext cx="650000" cy="553025"/>
            </a:xfrm>
            <a:custGeom>
              <a:rect b="b" l="l" r="r" t="t"/>
              <a:pathLst>
                <a:path extrusionOk="0" h="22121" w="2600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1573550" y="5063600"/>
              <a:ext cx="613200" cy="520700"/>
            </a:xfrm>
            <a:custGeom>
              <a:rect b="b" l="l" r="r" t="t"/>
              <a:pathLst>
                <a:path extrusionOk="0" h="20828" w="24528">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2088750" y="5265000"/>
              <a:ext cx="134300" cy="319300"/>
            </a:xfrm>
            <a:custGeom>
              <a:rect b="b" l="l" r="r" t="t"/>
              <a:pathLst>
                <a:path extrusionOk="0" h="12772" w="5372">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1573550" y="5102375"/>
              <a:ext cx="612200" cy="481925"/>
            </a:xfrm>
            <a:custGeom>
              <a:rect b="b" l="l" r="r" t="t"/>
              <a:pathLst>
                <a:path extrusionOk="0" h="19277" w="24488">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1573550" y="5063600"/>
              <a:ext cx="612200" cy="520700"/>
            </a:xfrm>
            <a:custGeom>
              <a:rect b="b" l="l" r="r" t="t"/>
              <a:pathLst>
                <a:path extrusionOk="0" h="20828" w="24488">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335925" y="5031275"/>
              <a:ext cx="650025" cy="553025"/>
            </a:xfrm>
            <a:custGeom>
              <a:rect b="b" l="l" r="r" t="t"/>
              <a:pathLst>
                <a:path extrusionOk="0" h="22121" w="26001">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233592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851150" y="5265000"/>
              <a:ext cx="134800" cy="319300"/>
            </a:xfrm>
            <a:custGeom>
              <a:rect b="b" l="l" r="r" t="t"/>
              <a:pathLst>
                <a:path extrusionOk="0" h="12772" w="5392">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2335925" y="5102375"/>
              <a:ext cx="612225" cy="481925"/>
            </a:xfrm>
            <a:custGeom>
              <a:rect b="b" l="l" r="r" t="t"/>
              <a:pathLst>
                <a:path extrusionOk="0" h="19277" w="24489">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2335925" y="5063600"/>
              <a:ext cx="612225" cy="520700"/>
            </a:xfrm>
            <a:custGeom>
              <a:rect b="b" l="l" r="r" t="t"/>
              <a:pathLst>
                <a:path extrusionOk="0" h="20828" w="24489">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097825" y="5031275"/>
              <a:ext cx="650500" cy="553025"/>
            </a:xfrm>
            <a:custGeom>
              <a:rect b="b" l="l" r="r" t="t"/>
              <a:pathLst>
                <a:path extrusionOk="0" h="22121" w="2602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097825"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614025" y="5265000"/>
              <a:ext cx="134300" cy="319300"/>
            </a:xfrm>
            <a:custGeom>
              <a:rect b="b" l="l" r="r" t="t"/>
              <a:pathLst>
                <a:path extrusionOk="0" h="12772" w="5372">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098325" y="5102375"/>
              <a:ext cx="612700" cy="481925"/>
            </a:xfrm>
            <a:custGeom>
              <a:rect b="b" l="l" r="r" t="t"/>
              <a:pathLst>
                <a:path extrusionOk="0" h="19277" w="24508">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098325" y="5063600"/>
              <a:ext cx="612700" cy="520700"/>
            </a:xfrm>
            <a:custGeom>
              <a:rect b="b" l="l" r="r" t="t"/>
              <a:pathLst>
                <a:path extrusionOk="0" h="20828" w="24508">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6147875" y="5031275"/>
              <a:ext cx="650000" cy="553025"/>
            </a:xfrm>
            <a:custGeom>
              <a:rect b="b" l="l" r="r" t="t"/>
              <a:pathLst>
                <a:path extrusionOk="0" h="22121" w="2600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6184175" y="5063600"/>
              <a:ext cx="613200" cy="520700"/>
            </a:xfrm>
            <a:custGeom>
              <a:rect b="b" l="l" r="r" t="t"/>
              <a:pathLst>
                <a:path extrusionOk="0" h="20828" w="24528">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6147875" y="5265000"/>
              <a:ext cx="134300" cy="319300"/>
            </a:xfrm>
            <a:custGeom>
              <a:rect b="b" l="l" r="r" t="t"/>
              <a:pathLst>
                <a:path extrusionOk="0" h="12772" w="5372">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6185150" y="5138200"/>
              <a:ext cx="612225" cy="481425"/>
            </a:xfrm>
            <a:custGeom>
              <a:rect b="b" l="l" r="r" t="t"/>
              <a:pathLst>
                <a:path extrusionOk="0" h="19257" w="24489">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6184675" y="5063600"/>
              <a:ext cx="612700" cy="520700"/>
            </a:xfrm>
            <a:custGeom>
              <a:rect b="b" l="l" r="r" t="t"/>
              <a:pathLst>
                <a:path extrusionOk="0" h="20828" w="24508">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5385475" y="5031275"/>
              <a:ext cx="650525" cy="553025"/>
            </a:xfrm>
            <a:custGeom>
              <a:rect b="b" l="l" r="r" t="t"/>
              <a:pathLst>
                <a:path extrusionOk="0" h="22121" w="26021">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542227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5385475" y="5265000"/>
              <a:ext cx="134300" cy="319300"/>
            </a:xfrm>
            <a:custGeom>
              <a:rect b="b" l="l" r="r" t="t"/>
              <a:pathLst>
                <a:path extrusionOk="0" h="12772" w="5372">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5422775" y="5102375"/>
              <a:ext cx="612225" cy="481925"/>
            </a:xfrm>
            <a:custGeom>
              <a:rect b="b" l="l" r="r" t="t"/>
              <a:pathLst>
                <a:path extrusionOk="0" h="19277" w="24489">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5422775" y="5063600"/>
              <a:ext cx="611725" cy="520700"/>
            </a:xfrm>
            <a:custGeom>
              <a:rect b="b" l="l" r="r" t="t"/>
              <a:pathLst>
                <a:path extrusionOk="0" h="20828" w="24469">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4622600" y="5031275"/>
              <a:ext cx="650500" cy="553025"/>
            </a:xfrm>
            <a:custGeom>
              <a:rect b="b" l="l" r="r" t="t"/>
              <a:pathLst>
                <a:path extrusionOk="0" h="22121" w="2602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4659900"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622600" y="5265000"/>
              <a:ext cx="134300" cy="319300"/>
            </a:xfrm>
            <a:custGeom>
              <a:rect b="b" l="l" r="r" t="t"/>
              <a:pathLst>
                <a:path extrusionOk="0" h="12772" w="5372">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4660875" y="5102375"/>
              <a:ext cx="612225" cy="481925"/>
            </a:xfrm>
            <a:custGeom>
              <a:rect b="b" l="l" r="r" t="t"/>
              <a:pathLst>
                <a:path extrusionOk="0" h="19277" w="24489">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4659900" y="5063600"/>
              <a:ext cx="612700" cy="520700"/>
            </a:xfrm>
            <a:custGeom>
              <a:rect b="b" l="l" r="r" t="t"/>
              <a:pathLst>
                <a:path extrusionOk="0" h="20828" w="24508">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3860700" y="5031275"/>
              <a:ext cx="650025" cy="553025"/>
            </a:xfrm>
            <a:custGeom>
              <a:rect b="b" l="l" r="r" t="t"/>
              <a:pathLst>
                <a:path extrusionOk="0" h="22121" w="26001">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3897000" y="5063600"/>
              <a:ext cx="613225" cy="520700"/>
            </a:xfrm>
            <a:custGeom>
              <a:rect b="b" l="l" r="r" t="t"/>
              <a:pathLst>
                <a:path extrusionOk="0" h="20828" w="24529">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860700" y="5265000"/>
              <a:ext cx="134300" cy="319300"/>
            </a:xfrm>
            <a:custGeom>
              <a:rect b="b" l="l" r="r" t="t"/>
              <a:pathLst>
                <a:path extrusionOk="0" h="12772" w="5372">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898000" y="5102375"/>
              <a:ext cx="612225" cy="481925"/>
            </a:xfrm>
            <a:custGeom>
              <a:rect b="b" l="l" r="r" t="t"/>
              <a:pathLst>
                <a:path extrusionOk="0" h="19277" w="24489">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898000" y="5063600"/>
              <a:ext cx="612225" cy="520700"/>
            </a:xfrm>
            <a:custGeom>
              <a:rect b="b" l="l" r="r" t="t"/>
              <a:pathLst>
                <a:path extrusionOk="0" h="20828" w="24489">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
          <p:cNvSpPr txBox="1"/>
          <p:nvPr>
            <p:ph type="title"/>
          </p:nvPr>
        </p:nvSpPr>
        <p:spPr>
          <a:xfrm>
            <a:off x="4862843" y="1830621"/>
            <a:ext cx="3566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7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2" name="Google Shape;322;p3"/>
          <p:cNvSpPr txBox="1"/>
          <p:nvPr>
            <p:ph idx="1" type="subTitle"/>
          </p:nvPr>
        </p:nvSpPr>
        <p:spPr>
          <a:xfrm>
            <a:off x="4862843" y="2690664"/>
            <a:ext cx="2877000" cy="60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3" name="Shape 323"/>
        <p:cNvGrpSpPr/>
        <p:nvPr/>
      </p:nvGrpSpPr>
      <p:grpSpPr>
        <a:xfrm>
          <a:off x="0" y="0"/>
          <a:ext cx="0" cy="0"/>
          <a:chOff x="0" y="0"/>
          <a:chExt cx="0" cy="0"/>
        </a:xfrm>
      </p:grpSpPr>
      <p:grpSp>
        <p:nvGrpSpPr>
          <p:cNvPr id="324" name="Google Shape;324;p4"/>
          <p:cNvGrpSpPr/>
          <p:nvPr/>
        </p:nvGrpSpPr>
        <p:grpSpPr>
          <a:xfrm>
            <a:off x="-228600" y="347143"/>
            <a:ext cx="8972640" cy="4363055"/>
            <a:chOff x="-228600" y="347143"/>
            <a:chExt cx="8972640" cy="4363055"/>
          </a:xfrm>
        </p:grpSpPr>
        <p:sp>
          <p:nvSpPr>
            <p:cNvPr id="325" name="Google Shape;325;p4"/>
            <p:cNvSpPr/>
            <p:nvPr/>
          </p:nvSpPr>
          <p:spPr>
            <a:xfrm>
              <a:off x="-228600" y="683150"/>
              <a:ext cx="8702571" cy="4027048"/>
            </a:xfrm>
            <a:custGeom>
              <a:rect b="b" l="l" r="r" t="t"/>
              <a:pathLst>
                <a:path extrusionOk="0" h="134112" w="284607">
                  <a:moveTo>
                    <a:pt x="273939" y="0"/>
                  </a:moveTo>
                  <a:lnTo>
                    <a:pt x="0" y="134112"/>
                  </a:lnTo>
                  <a:lnTo>
                    <a:pt x="266700" y="134112"/>
                  </a:lnTo>
                  <a:lnTo>
                    <a:pt x="284607" y="8763"/>
                  </a:lnTo>
                  <a:close/>
                </a:path>
              </a:pathLst>
            </a:custGeom>
            <a:gradFill>
              <a:gsLst>
                <a:gs pos="0">
                  <a:srgbClr val="FFF6DB">
                    <a:alpha val="1960"/>
                  </a:srgbClr>
                </a:gs>
                <a:gs pos="100000">
                  <a:srgbClr val="FAD25C">
                    <a:alpha val="29411"/>
                  </a:srgbClr>
                </a:gs>
              </a:gsLst>
              <a:lin ang="18900044" scaled="0"/>
            </a:gradFill>
            <a:ln>
              <a:noFill/>
            </a:ln>
          </p:spPr>
        </p:sp>
        <p:grpSp>
          <p:nvGrpSpPr>
            <p:cNvPr id="326" name="Google Shape;326;p4"/>
            <p:cNvGrpSpPr/>
            <p:nvPr/>
          </p:nvGrpSpPr>
          <p:grpSpPr>
            <a:xfrm>
              <a:off x="8076260" y="347143"/>
              <a:ext cx="667780" cy="667824"/>
              <a:chOff x="8304860" y="-186257"/>
              <a:chExt cx="667780" cy="667824"/>
            </a:xfrm>
          </p:grpSpPr>
          <p:sp>
            <p:nvSpPr>
              <p:cNvPr id="327" name="Google Shape;327;p4"/>
              <p:cNvSpPr/>
              <p:nvPr/>
            </p:nvSpPr>
            <p:spPr>
              <a:xfrm rot="2373635">
                <a:off x="8691939" y="-98328"/>
                <a:ext cx="154012" cy="122309"/>
              </a:xfrm>
              <a:custGeom>
                <a:rect b="b" l="l" r="r" t="t"/>
                <a:pathLst>
                  <a:path extrusionOk="0" h="1929" w="2429">
                    <a:moveTo>
                      <a:pt x="250" y="1929"/>
                    </a:moveTo>
                    <a:lnTo>
                      <a:pt x="0" y="464"/>
                    </a:lnTo>
                    <a:cubicBezTo>
                      <a:pt x="0" y="464"/>
                      <a:pt x="1215" y="0"/>
                      <a:pt x="2429" y="464"/>
                    </a:cubicBezTo>
                    <a:lnTo>
                      <a:pt x="2179" y="192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
              <p:cNvSpPr/>
              <p:nvPr/>
            </p:nvSpPr>
            <p:spPr>
              <a:xfrm rot="2373635">
                <a:off x="8393925" y="-72211"/>
                <a:ext cx="505848" cy="410740"/>
              </a:xfrm>
              <a:custGeom>
                <a:rect b="b" l="l" r="r" t="t"/>
                <a:pathLst>
                  <a:path extrusionOk="0" h="6478" w="7978">
                    <a:moveTo>
                      <a:pt x="0" y="834"/>
                    </a:moveTo>
                    <a:lnTo>
                      <a:pt x="476" y="6478"/>
                    </a:lnTo>
                    <a:cubicBezTo>
                      <a:pt x="2703" y="5787"/>
                      <a:pt x="4977" y="5811"/>
                      <a:pt x="7513" y="6478"/>
                    </a:cubicBezTo>
                    <a:lnTo>
                      <a:pt x="7977" y="834"/>
                    </a:lnTo>
                    <a:cubicBezTo>
                      <a:pt x="5703" y="1"/>
                      <a:pt x="2429" y="1"/>
                      <a:pt x="0" y="83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
              <p:cNvSpPr/>
              <p:nvPr/>
            </p:nvSpPr>
            <p:spPr>
              <a:xfrm rot="2373635">
                <a:off x="8289601" y="239826"/>
                <a:ext cx="446184" cy="112545"/>
              </a:xfrm>
              <a:custGeom>
                <a:rect b="b" l="l" r="r" t="t"/>
                <a:pathLst>
                  <a:path extrusionOk="0" h="1775" w="7037">
                    <a:moveTo>
                      <a:pt x="0" y="798"/>
                    </a:moveTo>
                    <a:lnTo>
                      <a:pt x="1048" y="1655"/>
                    </a:lnTo>
                    <a:lnTo>
                      <a:pt x="5692" y="1774"/>
                    </a:lnTo>
                    <a:lnTo>
                      <a:pt x="7037" y="798"/>
                    </a:lnTo>
                    <a:cubicBezTo>
                      <a:pt x="4656" y="84"/>
                      <a:pt x="2513" y="0"/>
                      <a:pt x="0" y="79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
              <p:cNvSpPr/>
              <p:nvPr/>
            </p:nvSpPr>
            <p:spPr>
              <a:xfrm rot="2373635">
                <a:off x="8345212" y="270738"/>
                <a:ext cx="319373" cy="67210"/>
              </a:xfrm>
              <a:custGeom>
                <a:rect b="b" l="l" r="r" t="t"/>
                <a:pathLst>
                  <a:path extrusionOk="0" h="1060" w="5037">
                    <a:moveTo>
                      <a:pt x="5037" y="524"/>
                    </a:moveTo>
                    <a:cubicBezTo>
                      <a:pt x="5037" y="822"/>
                      <a:pt x="3906" y="1060"/>
                      <a:pt x="2525" y="1060"/>
                    </a:cubicBezTo>
                    <a:cubicBezTo>
                      <a:pt x="1132" y="1060"/>
                      <a:pt x="1" y="822"/>
                      <a:pt x="1" y="524"/>
                    </a:cubicBezTo>
                    <a:cubicBezTo>
                      <a:pt x="1" y="238"/>
                      <a:pt x="1132" y="0"/>
                      <a:pt x="2525" y="0"/>
                    </a:cubicBezTo>
                    <a:cubicBezTo>
                      <a:pt x="3906" y="0"/>
                      <a:pt x="5037" y="238"/>
                      <a:pt x="5037" y="52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1" name="Google Shape;331;p4"/>
          <p:cNvSpPr/>
          <p:nvPr/>
        </p:nvSpPr>
        <p:spPr>
          <a:xfrm>
            <a:off x="-7175" y="4096150"/>
            <a:ext cx="9158700" cy="896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4"/>
          <p:cNvGrpSpPr/>
          <p:nvPr/>
        </p:nvGrpSpPr>
        <p:grpSpPr>
          <a:xfrm>
            <a:off x="-1700930" y="-1087059"/>
            <a:ext cx="12551594" cy="3254063"/>
            <a:chOff x="-1700930" y="-1087059"/>
            <a:chExt cx="12551594" cy="3254063"/>
          </a:xfrm>
        </p:grpSpPr>
        <p:grpSp>
          <p:nvGrpSpPr>
            <p:cNvPr id="333" name="Google Shape;333;p4"/>
            <p:cNvGrpSpPr/>
            <p:nvPr/>
          </p:nvGrpSpPr>
          <p:grpSpPr>
            <a:xfrm rot="-2336481">
              <a:off x="-1326197" y="-511440"/>
              <a:ext cx="2575089" cy="2102826"/>
              <a:chOff x="-580150" y="114125"/>
              <a:chExt cx="2183925" cy="1783400"/>
            </a:xfrm>
          </p:grpSpPr>
          <p:sp>
            <p:nvSpPr>
              <p:cNvPr id="334" name="Google Shape;334;p4"/>
              <p:cNvSpPr/>
              <p:nvPr/>
            </p:nvSpPr>
            <p:spPr>
              <a:xfrm>
                <a:off x="-580150" y="114125"/>
                <a:ext cx="2183925" cy="1783400"/>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
              <p:cNvSpPr/>
              <p:nvPr/>
            </p:nvSpPr>
            <p:spPr>
              <a:xfrm>
                <a:off x="-580150" y="114125"/>
                <a:ext cx="2069325" cy="1751300"/>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
              <p:cNvSpPr/>
              <p:nvPr/>
            </p:nvSpPr>
            <p:spPr>
              <a:xfrm>
                <a:off x="-580150" y="114125"/>
                <a:ext cx="1882700" cy="1706800"/>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
              <p:cNvSpPr/>
              <p:nvPr/>
            </p:nvSpPr>
            <p:spPr>
              <a:xfrm>
                <a:off x="-414050" y="216825"/>
                <a:ext cx="1452275" cy="1601400"/>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4"/>
            <p:cNvGrpSpPr/>
            <p:nvPr/>
          </p:nvGrpSpPr>
          <p:grpSpPr>
            <a:xfrm flipH="1" rot="2336481">
              <a:off x="7900841" y="-511440"/>
              <a:ext cx="2575089" cy="2102826"/>
              <a:chOff x="-580150" y="114125"/>
              <a:chExt cx="2183925" cy="1783400"/>
            </a:xfrm>
          </p:grpSpPr>
          <p:sp>
            <p:nvSpPr>
              <p:cNvPr id="339" name="Google Shape;339;p4"/>
              <p:cNvSpPr/>
              <p:nvPr/>
            </p:nvSpPr>
            <p:spPr>
              <a:xfrm>
                <a:off x="-580150" y="114125"/>
                <a:ext cx="2183925" cy="1783400"/>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p:nvPr/>
            </p:nvSpPr>
            <p:spPr>
              <a:xfrm>
                <a:off x="-580150" y="114125"/>
                <a:ext cx="2069325" cy="1751300"/>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
              <p:cNvSpPr/>
              <p:nvPr/>
            </p:nvSpPr>
            <p:spPr>
              <a:xfrm>
                <a:off x="-580150" y="114125"/>
                <a:ext cx="1882700" cy="1706800"/>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
              <p:cNvSpPr/>
              <p:nvPr/>
            </p:nvSpPr>
            <p:spPr>
              <a:xfrm>
                <a:off x="-414050" y="216825"/>
                <a:ext cx="1452275" cy="1601400"/>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3" name="Google Shape;343;p4"/>
          <p:cNvGrpSpPr/>
          <p:nvPr/>
        </p:nvGrpSpPr>
        <p:grpSpPr>
          <a:xfrm>
            <a:off x="-417858" y="-823150"/>
            <a:ext cx="9978772" cy="1382075"/>
            <a:chOff x="193475" y="-693375"/>
            <a:chExt cx="7221575" cy="1382075"/>
          </a:xfrm>
        </p:grpSpPr>
        <p:sp>
          <p:nvSpPr>
            <p:cNvPr id="344" name="Google Shape;344;p4"/>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4"/>
          <p:cNvGrpSpPr/>
          <p:nvPr/>
        </p:nvGrpSpPr>
        <p:grpSpPr>
          <a:xfrm>
            <a:off x="-20" y="4613271"/>
            <a:ext cx="9143683" cy="1629094"/>
            <a:chOff x="429225" y="4417075"/>
            <a:chExt cx="6749600" cy="1202550"/>
          </a:xfrm>
        </p:grpSpPr>
        <p:sp>
          <p:nvSpPr>
            <p:cNvPr id="382" name="Google Shape;382;p4"/>
            <p:cNvSpPr/>
            <p:nvPr/>
          </p:nvSpPr>
          <p:spPr>
            <a:xfrm>
              <a:off x="1901275" y="5022325"/>
              <a:ext cx="3806000" cy="502300"/>
            </a:xfrm>
            <a:custGeom>
              <a:rect b="b" l="l" r="r" t="t"/>
              <a:pathLst>
                <a:path extrusionOk="0" h="20092" w="152240">
                  <a:moveTo>
                    <a:pt x="0" y="0"/>
                  </a:moveTo>
                  <a:lnTo>
                    <a:pt x="0" y="20092"/>
                  </a:lnTo>
                  <a:lnTo>
                    <a:pt x="152239" y="20092"/>
                  </a:lnTo>
                  <a:lnTo>
                    <a:pt x="152239" y="0"/>
                  </a:lnTo>
                  <a:close/>
                </a:path>
              </a:pathLst>
            </a:custGeom>
            <a:solidFill>
              <a:srgbClr val="C3C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
            <p:cNvSpPr/>
            <p:nvPr/>
          </p:nvSpPr>
          <p:spPr>
            <a:xfrm>
              <a:off x="429225" y="4417075"/>
              <a:ext cx="650000" cy="553050"/>
            </a:xfrm>
            <a:custGeom>
              <a:rect b="b" l="l" r="r" t="t"/>
              <a:pathLst>
                <a:path extrusionOk="0" h="22122" w="2600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p:nvPr/>
          </p:nvSpPr>
          <p:spPr>
            <a:xfrm>
              <a:off x="4297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
            <p:cNvSpPr/>
            <p:nvPr/>
          </p:nvSpPr>
          <p:spPr>
            <a:xfrm>
              <a:off x="944925" y="4650825"/>
              <a:ext cx="134300" cy="319300"/>
            </a:xfrm>
            <a:custGeom>
              <a:rect b="b" l="l" r="r" t="t"/>
              <a:pathLst>
                <a:path extrusionOk="0" h="12772" w="5372">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p:nvPr/>
          </p:nvSpPr>
          <p:spPr>
            <a:xfrm>
              <a:off x="429700" y="4488200"/>
              <a:ext cx="612225" cy="481925"/>
            </a:xfrm>
            <a:custGeom>
              <a:rect b="b" l="l" r="r" t="t"/>
              <a:pathLst>
                <a:path extrusionOk="0" h="19277" w="24489">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
            <p:cNvSpPr/>
            <p:nvPr/>
          </p:nvSpPr>
          <p:spPr>
            <a:xfrm>
              <a:off x="430200" y="4449400"/>
              <a:ext cx="612225" cy="520725"/>
            </a:xfrm>
            <a:custGeom>
              <a:rect b="b" l="l" r="r" t="t"/>
              <a:pathLst>
                <a:path extrusionOk="0" h="20829" w="24489">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
            <p:cNvSpPr/>
            <p:nvPr/>
          </p:nvSpPr>
          <p:spPr>
            <a:xfrm>
              <a:off x="1191600" y="4417075"/>
              <a:ext cx="650525" cy="553050"/>
            </a:xfrm>
            <a:custGeom>
              <a:rect b="b" l="l" r="r" t="t"/>
              <a:pathLst>
                <a:path extrusionOk="0" h="22122" w="26021">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
            <p:cNvSpPr/>
            <p:nvPr/>
          </p:nvSpPr>
          <p:spPr>
            <a:xfrm>
              <a:off x="1192600" y="4449400"/>
              <a:ext cx="612725" cy="520725"/>
            </a:xfrm>
            <a:custGeom>
              <a:rect b="b" l="l" r="r" t="t"/>
              <a:pathLst>
                <a:path extrusionOk="0" h="20829" w="24509">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
            <p:cNvSpPr/>
            <p:nvPr/>
          </p:nvSpPr>
          <p:spPr>
            <a:xfrm>
              <a:off x="1707825" y="4650825"/>
              <a:ext cx="134300" cy="319300"/>
            </a:xfrm>
            <a:custGeom>
              <a:rect b="b" l="l" r="r" t="t"/>
              <a:pathLst>
                <a:path extrusionOk="0" h="12772" w="5372">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
            <p:cNvSpPr/>
            <p:nvPr/>
          </p:nvSpPr>
          <p:spPr>
            <a:xfrm>
              <a:off x="1192600" y="4488200"/>
              <a:ext cx="612225" cy="481925"/>
            </a:xfrm>
            <a:custGeom>
              <a:rect b="b" l="l" r="r" t="t"/>
              <a:pathLst>
                <a:path extrusionOk="0" h="19277" w="24489">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
            <p:cNvSpPr/>
            <p:nvPr/>
          </p:nvSpPr>
          <p:spPr>
            <a:xfrm>
              <a:off x="1192600" y="4449400"/>
              <a:ext cx="612225" cy="520725"/>
            </a:xfrm>
            <a:custGeom>
              <a:rect b="b" l="l" r="r" t="t"/>
              <a:pathLst>
                <a:path extrusionOk="0" h="20829" w="24489">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
            <p:cNvSpPr/>
            <p:nvPr/>
          </p:nvSpPr>
          <p:spPr>
            <a:xfrm>
              <a:off x="1954475" y="4417075"/>
              <a:ext cx="650525" cy="553050"/>
            </a:xfrm>
            <a:custGeom>
              <a:rect b="b" l="l" r="r" t="t"/>
              <a:pathLst>
                <a:path extrusionOk="0" h="22122" w="26021">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
            <p:cNvSpPr/>
            <p:nvPr/>
          </p:nvSpPr>
          <p:spPr>
            <a:xfrm>
              <a:off x="1954475"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
            <p:cNvSpPr/>
            <p:nvPr/>
          </p:nvSpPr>
          <p:spPr>
            <a:xfrm>
              <a:off x="2470200" y="4650825"/>
              <a:ext cx="134300" cy="319300"/>
            </a:xfrm>
            <a:custGeom>
              <a:rect b="b" l="l" r="r" t="t"/>
              <a:pathLst>
                <a:path extrusionOk="0" h="12772" w="5372">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
            <p:cNvSpPr/>
            <p:nvPr/>
          </p:nvSpPr>
          <p:spPr>
            <a:xfrm>
              <a:off x="1954475" y="4488200"/>
              <a:ext cx="612725" cy="481925"/>
            </a:xfrm>
            <a:custGeom>
              <a:rect b="b" l="l" r="r" t="t"/>
              <a:pathLst>
                <a:path extrusionOk="0" h="19277" w="24509">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
            <p:cNvSpPr/>
            <p:nvPr/>
          </p:nvSpPr>
          <p:spPr>
            <a:xfrm>
              <a:off x="1954475"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
            <p:cNvSpPr/>
            <p:nvPr/>
          </p:nvSpPr>
          <p:spPr>
            <a:xfrm>
              <a:off x="2716875" y="4417075"/>
              <a:ext cx="650025" cy="553050"/>
            </a:xfrm>
            <a:custGeom>
              <a:rect b="b" l="l" r="r" t="t"/>
              <a:pathLst>
                <a:path extrusionOk="0" h="22122" w="26001">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
            <p:cNvSpPr/>
            <p:nvPr/>
          </p:nvSpPr>
          <p:spPr>
            <a:xfrm>
              <a:off x="2716875"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
            <p:cNvSpPr/>
            <p:nvPr/>
          </p:nvSpPr>
          <p:spPr>
            <a:xfrm>
              <a:off x="3232600" y="4650825"/>
              <a:ext cx="134300" cy="319300"/>
            </a:xfrm>
            <a:custGeom>
              <a:rect b="b" l="l" r="r" t="t"/>
              <a:pathLst>
                <a:path extrusionOk="0" h="12772" w="5372">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
            <p:cNvSpPr/>
            <p:nvPr/>
          </p:nvSpPr>
          <p:spPr>
            <a:xfrm>
              <a:off x="2716875" y="4488200"/>
              <a:ext cx="612225" cy="481925"/>
            </a:xfrm>
            <a:custGeom>
              <a:rect b="b" l="l" r="r" t="t"/>
              <a:pathLst>
                <a:path extrusionOk="0" h="19277" w="24489">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
            <p:cNvSpPr/>
            <p:nvPr/>
          </p:nvSpPr>
          <p:spPr>
            <a:xfrm>
              <a:off x="2717375" y="4449400"/>
              <a:ext cx="612225" cy="520725"/>
            </a:xfrm>
            <a:custGeom>
              <a:rect b="b" l="l" r="r" t="t"/>
              <a:pathLst>
                <a:path extrusionOk="0" h="20829" w="24489">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
            <p:cNvSpPr/>
            <p:nvPr/>
          </p:nvSpPr>
          <p:spPr>
            <a:xfrm>
              <a:off x="3479750" y="4417075"/>
              <a:ext cx="650025" cy="553050"/>
            </a:xfrm>
            <a:custGeom>
              <a:rect b="b" l="l" r="r" t="t"/>
              <a:pathLst>
                <a:path extrusionOk="0" h="22122" w="26001">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
            <p:cNvSpPr/>
            <p:nvPr/>
          </p:nvSpPr>
          <p:spPr>
            <a:xfrm>
              <a:off x="3479250"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
            <p:cNvSpPr/>
            <p:nvPr/>
          </p:nvSpPr>
          <p:spPr>
            <a:xfrm>
              <a:off x="3994975" y="4650825"/>
              <a:ext cx="134300" cy="319300"/>
            </a:xfrm>
            <a:custGeom>
              <a:rect b="b" l="l" r="r" t="t"/>
              <a:pathLst>
                <a:path extrusionOk="0" h="12772" w="5372">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
            <p:cNvSpPr/>
            <p:nvPr/>
          </p:nvSpPr>
          <p:spPr>
            <a:xfrm>
              <a:off x="3479250" y="4488200"/>
              <a:ext cx="612725" cy="481925"/>
            </a:xfrm>
            <a:custGeom>
              <a:rect b="b" l="l" r="r" t="t"/>
              <a:pathLst>
                <a:path extrusionOk="0" h="19277" w="24509">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
            <p:cNvSpPr/>
            <p:nvPr/>
          </p:nvSpPr>
          <p:spPr>
            <a:xfrm>
              <a:off x="3479250"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
            <p:cNvSpPr/>
            <p:nvPr/>
          </p:nvSpPr>
          <p:spPr>
            <a:xfrm>
              <a:off x="6528800"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
            <p:cNvSpPr/>
            <p:nvPr/>
          </p:nvSpPr>
          <p:spPr>
            <a:xfrm>
              <a:off x="65661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
            <p:cNvSpPr/>
            <p:nvPr/>
          </p:nvSpPr>
          <p:spPr>
            <a:xfrm>
              <a:off x="6528800"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
            <p:cNvSpPr/>
            <p:nvPr/>
          </p:nvSpPr>
          <p:spPr>
            <a:xfrm>
              <a:off x="6566600" y="4488200"/>
              <a:ext cx="612225" cy="481925"/>
            </a:xfrm>
            <a:custGeom>
              <a:rect b="b" l="l" r="r" t="t"/>
              <a:pathLst>
                <a:path extrusionOk="0" h="19277" w="24489">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
            <p:cNvSpPr/>
            <p:nvPr/>
          </p:nvSpPr>
          <p:spPr>
            <a:xfrm>
              <a:off x="6566600" y="4449400"/>
              <a:ext cx="611725" cy="520725"/>
            </a:xfrm>
            <a:custGeom>
              <a:rect b="b" l="l" r="r" t="t"/>
              <a:pathLst>
                <a:path extrusionOk="0" h="20829" w="24469">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
            <p:cNvSpPr/>
            <p:nvPr/>
          </p:nvSpPr>
          <p:spPr>
            <a:xfrm>
              <a:off x="5766425" y="4417075"/>
              <a:ext cx="650500" cy="553050"/>
            </a:xfrm>
            <a:custGeom>
              <a:rect b="b" l="l" r="r" t="t"/>
              <a:pathLst>
                <a:path extrusionOk="0" h="22122" w="2602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
            <p:cNvSpPr/>
            <p:nvPr/>
          </p:nvSpPr>
          <p:spPr>
            <a:xfrm>
              <a:off x="5803225" y="4449400"/>
              <a:ext cx="613225" cy="520725"/>
            </a:xfrm>
            <a:custGeom>
              <a:rect b="b" l="l" r="r" t="t"/>
              <a:pathLst>
                <a:path extrusionOk="0" h="20829" w="24529">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
            <p:cNvSpPr/>
            <p:nvPr/>
          </p:nvSpPr>
          <p:spPr>
            <a:xfrm>
              <a:off x="5766425" y="4650825"/>
              <a:ext cx="134300" cy="319300"/>
            </a:xfrm>
            <a:custGeom>
              <a:rect b="b" l="l" r="r" t="t"/>
              <a:pathLst>
                <a:path extrusionOk="0" h="12772" w="5372">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
            <p:cNvSpPr/>
            <p:nvPr/>
          </p:nvSpPr>
          <p:spPr>
            <a:xfrm>
              <a:off x="5803725" y="4488200"/>
              <a:ext cx="612725" cy="481925"/>
            </a:xfrm>
            <a:custGeom>
              <a:rect b="b" l="l" r="r" t="t"/>
              <a:pathLst>
                <a:path extrusionOk="0" h="19277" w="24509">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
            <p:cNvSpPr/>
            <p:nvPr/>
          </p:nvSpPr>
          <p:spPr>
            <a:xfrm>
              <a:off x="5803725" y="4449400"/>
              <a:ext cx="612725" cy="520725"/>
            </a:xfrm>
            <a:custGeom>
              <a:rect b="b" l="l" r="r" t="t"/>
              <a:pathLst>
                <a:path extrusionOk="0" h="20829" w="24509">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
            <p:cNvSpPr/>
            <p:nvPr/>
          </p:nvSpPr>
          <p:spPr>
            <a:xfrm>
              <a:off x="5004025"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
            <p:cNvSpPr/>
            <p:nvPr/>
          </p:nvSpPr>
          <p:spPr>
            <a:xfrm>
              <a:off x="5041325"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
            <p:cNvSpPr/>
            <p:nvPr/>
          </p:nvSpPr>
          <p:spPr>
            <a:xfrm>
              <a:off x="5004025"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
            <p:cNvSpPr/>
            <p:nvPr/>
          </p:nvSpPr>
          <p:spPr>
            <a:xfrm>
              <a:off x="5041825" y="4488200"/>
              <a:ext cx="612225" cy="481925"/>
            </a:xfrm>
            <a:custGeom>
              <a:rect b="b" l="l" r="r" t="t"/>
              <a:pathLst>
                <a:path extrusionOk="0" h="19277" w="24489">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
            <p:cNvSpPr/>
            <p:nvPr/>
          </p:nvSpPr>
          <p:spPr>
            <a:xfrm>
              <a:off x="5041325" y="4449400"/>
              <a:ext cx="612225" cy="520725"/>
            </a:xfrm>
            <a:custGeom>
              <a:rect b="b" l="l" r="r" t="t"/>
              <a:pathLst>
                <a:path extrusionOk="0" h="20829" w="24489">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
            <p:cNvSpPr/>
            <p:nvPr/>
          </p:nvSpPr>
          <p:spPr>
            <a:xfrm>
              <a:off x="4241650" y="4417075"/>
              <a:ext cx="650500" cy="553050"/>
            </a:xfrm>
            <a:custGeom>
              <a:rect b="b" l="l" r="r" t="t"/>
              <a:pathLst>
                <a:path extrusionOk="0" h="22122" w="2602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
            <p:cNvSpPr/>
            <p:nvPr/>
          </p:nvSpPr>
          <p:spPr>
            <a:xfrm>
              <a:off x="4278450"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
            <p:cNvSpPr/>
            <p:nvPr/>
          </p:nvSpPr>
          <p:spPr>
            <a:xfrm>
              <a:off x="4241650" y="4650825"/>
              <a:ext cx="134300" cy="319300"/>
            </a:xfrm>
            <a:custGeom>
              <a:rect b="b" l="l" r="r" t="t"/>
              <a:pathLst>
                <a:path extrusionOk="0" h="12772" w="5372">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
            <p:cNvSpPr/>
            <p:nvPr/>
          </p:nvSpPr>
          <p:spPr>
            <a:xfrm>
              <a:off x="4278950" y="4488200"/>
              <a:ext cx="612225" cy="481925"/>
            </a:xfrm>
            <a:custGeom>
              <a:rect b="b" l="l" r="r" t="t"/>
              <a:pathLst>
                <a:path extrusionOk="0" h="19277" w="24489">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
            <p:cNvSpPr/>
            <p:nvPr/>
          </p:nvSpPr>
          <p:spPr>
            <a:xfrm>
              <a:off x="4278950" y="4449400"/>
              <a:ext cx="612225" cy="520725"/>
            </a:xfrm>
            <a:custGeom>
              <a:rect b="b" l="l" r="r" t="t"/>
              <a:pathLst>
                <a:path extrusionOk="0" h="20829" w="24489">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
            <p:cNvSpPr/>
            <p:nvPr/>
          </p:nvSpPr>
          <p:spPr>
            <a:xfrm>
              <a:off x="810650" y="4622475"/>
              <a:ext cx="650525" cy="553525"/>
            </a:xfrm>
            <a:custGeom>
              <a:rect b="b" l="l" r="r" t="t"/>
              <a:pathLst>
                <a:path extrusionOk="0" h="22141" w="26021">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
            <p:cNvSpPr/>
            <p:nvPr/>
          </p:nvSpPr>
          <p:spPr>
            <a:xfrm>
              <a:off x="810650" y="4654800"/>
              <a:ext cx="613225" cy="521200"/>
            </a:xfrm>
            <a:custGeom>
              <a:rect b="b" l="l" r="r" t="t"/>
              <a:pathLst>
                <a:path extrusionOk="0" h="20848" w="24529">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
            <p:cNvSpPr/>
            <p:nvPr/>
          </p:nvSpPr>
          <p:spPr>
            <a:xfrm>
              <a:off x="1326875" y="4856200"/>
              <a:ext cx="134300" cy="319800"/>
            </a:xfrm>
            <a:custGeom>
              <a:rect b="b" l="l" r="r" t="t"/>
              <a:pathLst>
                <a:path extrusionOk="0" h="12792" w="5372">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
            <p:cNvSpPr/>
            <p:nvPr/>
          </p:nvSpPr>
          <p:spPr>
            <a:xfrm>
              <a:off x="810650" y="4729400"/>
              <a:ext cx="612225" cy="481925"/>
            </a:xfrm>
            <a:custGeom>
              <a:rect b="b" l="l" r="r" t="t"/>
              <a:pathLst>
                <a:path extrusionOk="0" h="19277" w="24489">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
            <p:cNvSpPr/>
            <p:nvPr/>
          </p:nvSpPr>
          <p:spPr>
            <a:xfrm>
              <a:off x="811150" y="4654800"/>
              <a:ext cx="612725" cy="521200"/>
            </a:xfrm>
            <a:custGeom>
              <a:rect b="b" l="l" r="r" t="t"/>
              <a:pathLst>
                <a:path extrusionOk="0" h="20848" w="24509">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
            <p:cNvSpPr/>
            <p:nvPr/>
          </p:nvSpPr>
          <p:spPr>
            <a:xfrm>
              <a:off x="1573050" y="4622475"/>
              <a:ext cx="650000" cy="553525"/>
            </a:xfrm>
            <a:custGeom>
              <a:rect b="b" l="l" r="r" t="t"/>
              <a:pathLst>
                <a:path extrusionOk="0" h="22141" w="2600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
            <p:cNvSpPr/>
            <p:nvPr/>
          </p:nvSpPr>
          <p:spPr>
            <a:xfrm>
              <a:off x="1573550" y="4654800"/>
              <a:ext cx="613200" cy="521200"/>
            </a:xfrm>
            <a:custGeom>
              <a:rect b="b" l="l" r="r" t="t"/>
              <a:pathLst>
                <a:path extrusionOk="0" h="20848" w="24528">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
            <p:cNvSpPr/>
            <p:nvPr/>
          </p:nvSpPr>
          <p:spPr>
            <a:xfrm>
              <a:off x="2088750" y="4856200"/>
              <a:ext cx="134300" cy="319800"/>
            </a:xfrm>
            <a:custGeom>
              <a:rect b="b" l="l" r="r" t="t"/>
              <a:pathLst>
                <a:path extrusionOk="0" h="12792" w="5372">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
            <p:cNvSpPr/>
            <p:nvPr/>
          </p:nvSpPr>
          <p:spPr>
            <a:xfrm>
              <a:off x="1573550" y="4693575"/>
              <a:ext cx="612200" cy="481925"/>
            </a:xfrm>
            <a:custGeom>
              <a:rect b="b" l="l" r="r" t="t"/>
              <a:pathLst>
                <a:path extrusionOk="0" h="19277" w="24488">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
            <p:cNvSpPr/>
            <p:nvPr/>
          </p:nvSpPr>
          <p:spPr>
            <a:xfrm>
              <a:off x="1573550" y="4654800"/>
              <a:ext cx="612200" cy="521200"/>
            </a:xfrm>
            <a:custGeom>
              <a:rect b="b" l="l" r="r" t="t"/>
              <a:pathLst>
                <a:path extrusionOk="0" h="20848" w="24488">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
            <p:cNvSpPr/>
            <p:nvPr/>
          </p:nvSpPr>
          <p:spPr>
            <a:xfrm>
              <a:off x="2335925" y="4622475"/>
              <a:ext cx="650025" cy="553525"/>
            </a:xfrm>
            <a:custGeom>
              <a:rect b="b" l="l" r="r" t="t"/>
              <a:pathLst>
                <a:path extrusionOk="0" h="22141" w="26001">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
            <p:cNvSpPr/>
            <p:nvPr/>
          </p:nvSpPr>
          <p:spPr>
            <a:xfrm>
              <a:off x="233592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
            <p:cNvSpPr/>
            <p:nvPr/>
          </p:nvSpPr>
          <p:spPr>
            <a:xfrm>
              <a:off x="2851650" y="4856200"/>
              <a:ext cx="134300" cy="319800"/>
            </a:xfrm>
            <a:custGeom>
              <a:rect b="b" l="l" r="r" t="t"/>
              <a:pathLst>
                <a:path extrusionOk="0" h="12792" w="5372">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
            <p:cNvSpPr/>
            <p:nvPr/>
          </p:nvSpPr>
          <p:spPr>
            <a:xfrm>
              <a:off x="2335925" y="4693575"/>
              <a:ext cx="612225" cy="481925"/>
            </a:xfrm>
            <a:custGeom>
              <a:rect b="b" l="l" r="r" t="t"/>
              <a:pathLst>
                <a:path extrusionOk="0" h="19277" w="24489">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
            <p:cNvSpPr/>
            <p:nvPr/>
          </p:nvSpPr>
          <p:spPr>
            <a:xfrm>
              <a:off x="2335925" y="4654800"/>
              <a:ext cx="612225" cy="521200"/>
            </a:xfrm>
            <a:custGeom>
              <a:rect b="b" l="l" r="r" t="t"/>
              <a:pathLst>
                <a:path extrusionOk="0" h="20848" w="24489">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
            <p:cNvSpPr/>
            <p:nvPr/>
          </p:nvSpPr>
          <p:spPr>
            <a:xfrm>
              <a:off x="3097825" y="4622475"/>
              <a:ext cx="650500" cy="553525"/>
            </a:xfrm>
            <a:custGeom>
              <a:rect b="b" l="l" r="r" t="t"/>
              <a:pathLst>
                <a:path extrusionOk="0" h="22141" w="2602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
            <p:cNvSpPr/>
            <p:nvPr/>
          </p:nvSpPr>
          <p:spPr>
            <a:xfrm>
              <a:off x="3097825"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
            <p:cNvSpPr/>
            <p:nvPr/>
          </p:nvSpPr>
          <p:spPr>
            <a:xfrm>
              <a:off x="3614025" y="4856200"/>
              <a:ext cx="134300" cy="319800"/>
            </a:xfrm>
            <a:custGeom>
              <a:rect b="b" l="l" r="r" t="t"/>
              <a:pathLst>
                <a:path extrusionOk="0" h="12792" w="5372">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
            <p:cNvSpPr/>
            <p:nvPr/>
          </p:nvSpPr>
          <p:spPr>
            <a:xfrm>
              <a:off x="3098325" y="4693575"/>
              <a:ext cx="612700" cy="481925"/>
            </a:xfrm>
            <a:custGeom>
              <a:rect b="b" l="l" r="r" t="t"/>
              <a:pathLst>
                <a:path extrusionOk="0" h="19277" w="24508">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
            <p:cNvSpPr/>
            <p:nvPr/>
          </p:nvSpPr>
          <p:spPr>
            <a:xfrm>
              <a:off x="3098325" y="4654800"/>
              <a:ext cx="612700" cy="521200"/>
            </a:xfrm>
            <a:custGeom>
              <a:rect b="b" l="l" r="r" t="t"/>
              <a:pathLst>
                <a:path extrusionOk="0" h="20848" w="24508">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
            <p:cNvSpPr/>
            <p:nvPr/>
          </p:nvSpPr>
          <p:spPr>
            <a:xfrm>
              <a:off x="6147875" y="4622475"/>
              <a:ext cx="650000" cy="553525"/>
            </a:xfrm>
            <a:custGeom>
              <a:rect b="b" l="l" r="r" t="t"/>
              <a:pathLst>
                <a:path extrusionOk="0" h="22141" w="2600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
            <p:cNvSpPr/>
            <p:nvPr/>
          </p:nvSpPr>
          <p:spPr>
            <a:xfrm>
              <a:off x="6184175" y="4654800"/>
              <a:ext cx="613200" cy="521200"/>
            </a:xfrm>
            <a:custGeom>
              <a:rect b="b" l="l" r="r" t="t"/>
              <a:pathLst>
                <a:path extrusionOk="0" h="20848" w="24528">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
            <p:cNvSpPr/>
            <p:nvPr/>
          </p:nvSpPr>
          <p:spPr>
            <a:xfrm>
              <a:off x="6147875" y="4856200"/>
              <a:ext cx="134300" cy="319800"/>
            </a:xfrm>
            <a:custGeom>
              <a:rect b="b" l="l" r="r" t="t"/>
              <a:pathLst>
                <a:path extrusionOk="0" h="12792" w="5372">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
            <p:cNvSpPr/>
            <p:nvPr/>
          </p:nvSpPr>
          <p:spPr>
            <a:xfrm>
              <a:off x="6185150" y="4729400"/>
              <a:ext cx="612225" cy="481925"/>
            </a:xfrm>
            <a:custGeom>
              <a:rect b="b" l="l" r="r" t="t"/>
              <a:pathLst>
                <a:path extrusionOk="0" h="19277" w="24489">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
            <p:cNvSpPr/>
            <p:nvPr/>
          </p:nvSpPr>
          <p:spPr>
            <a:xfrm>
              <a:off x="6184675" y="4654800"/>
              <a:ext cx="612700" cy="521200"/>
            </a:xfrm>
            <a:custGeom>
              <a:rect b="b" l="l" r="r" t="t"/>
              <a:pathLst>
                <a:path extrusionOk="0" h="20848" w="24508">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
            <p:cNvSpPr/>
            <p:nvPr/>
          </p:nvSpPr>
          <p:spPr>
            <a:xfrm>
              <a:off x="5385475" y="4622475"/>
              <a:ext cx="650525" cy="553525"/>
            </a:xfrm>
            <a:custGeom>
              <a:rect b="b" l="l" r="r" t="t"/>
              <a:pathLst>
                <a:path extrusionOk="0" h="22141" w="26021">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
            <p:cNvSpPr/>
            <p:nvPr/>
          </p:nvSpPr>
          <p:spPr>
            <a:xfrm>
              <a:off x="542227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
            <p:cNvSpPr/>
            <p:nvPr/>
          </p:nvSpPr>
          <p:spPr>
            <a:xfrm>
              <a:off x="5385475" y="4856200"/>
              <a:ext cx="134300" cy="319800"/>
            </a:xfrm>
            <a:custGeom>
              <a:rect b="b" l="l" r="r" t="t"/>
              <a:pathLst>
                <a:path extrusionOk="0" h="12792" w="5372">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
            <p:cNvSpPr/>
            <p:nvPr/>
          </p:nvSpPr>
          <p:spPr>
            <a:xfrm>
              <a:off x="5422775" y="4693575"/>
              <a:ext cx="612225" cy="481925"/>
            </a:xfrm>
            <a:custGeom>
              <a:rect b="b" l="l" r="r" t="t"/>
              <a:pathLst>
                <a:path extrusionOk="0" h="19277" w="24489">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
            <p:cNvSpPr/>
            <p:nvPr/>
          </p:nvSpPr>
          <p:spPr>
            <a:xfrm>
              <a:off x="5422775" y="4654800"/>
              <a:ext cx="611725" cy="521200"/>
            </a:xfrm>
            <a:custGeom>
              <a:rect b="b" l="l" r="r" t="t"/>
              <a:pathLst>
                <a:path extrusionOk="0" h="20848" w="24469">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
            <p:cNvSpPr/>
            <p:nvPr/>
          </p:nvSpPr>
          <p:spPr>
            <a:xfrm>
              <a:off x="4622600" y="4622475"/>
              <a:ext cx="650500" cy="553525"/>
            </a:xfrm>
            <a:custGeom>
              <a:rect b="b" l="l" r="r" t="t"/>
              <a:pathLst>
                <a:path extrusionOk="0" h="22141" w="2602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
            <p:cNvSpPr/>
            <p:nvPr/>
          </p:nvSpPr>
          <p:spPr>
            <a:xfrm>
              <a:off x="4659900"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
            <p:cNvSpPr/>
            <p:nvPr/>
          </p:nvSpPr>
          <p:spPr>
            <a:xfrm>
              <a:off x="4622600" y="4856200"/>
              <a:ext cx="134300" cy="319800"/>
            </a:xfrm>
            <a:custGeom>
              <a:rect b="b" l="l" r="r" t="t"/>
              <a:pathLst>
                <a:path extrusionOk="0" h="12792" w="5372">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
            <p:cNvSpPr/>
            <p:nvPr/>
          </p:nvSpPr>
          <p:spPr>
            <a:xfrm>
              <a:off x="4660875" y="4693575"/>
              <a:ext cx="612225" cy="481925"/>
            </a:xfrm>
            <a:custGeom>
              <a:rect b="b" l="l" r="r" t="t"/>
              <a:pathLst>
                <a:path extrusionOk="0" h="19277" w="24489">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
            <p:cNvSpPr/>
            <p:nvPr/>
          </p:nvSpPr>
          <p:spPr>
            <a:xfrm>
              <a:off x="4659900" y="4654800"/>
              <a:ext cx="612700" cy="521200"/>
            </a:xfrm>
            <a:custGeom>
              <a:rect b="b" l="l" r="r" t="t"/>
              <a:pathLst>
                <a:path extrusionOk="0" h="20848" w="24508">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
            <p:cNvSpPr/>
            <p:nvPr/>
          </p:nvSpPr>
          <p:spPr>
            <a:xfrm>
              <a:off x="3860700" y="4622475"/>
              <a:ext cx="650025" cy="553525"/>
            </a:xfrm>
            <a:custGeom>
              <a:rect b="b" l="l" r="r" t="t"/>
              <a:pathLst>
                <a:path extrusionOk="0" h="22141" w="26001">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
            <p:cNvSpPr/>
            <p:nvPr/>
          </p:nvSpPr>
          <p:spPr>
            <a:xfrm>
              <a:off x="3897000" y="4654800"/>
              <a:ext cx="613225" cy="521200"/>
            </a:xfrm>
            <a:custGeom>
              <a:rect b="b" l="l" r="r" t="t"/>
              <a:pathLst>
                <a:path extrusionOk="0" h="20848" w="24529">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
            <p:cNvSpPr/>
            <p:nvPr/>
          </p:nvSpPr>
          <p:spPr>
            <a:xfrm>
              <a:off x="3860700" y="4856200"/>
              <a:ext cx="134300" cy="319800"/>
            </a:xfrm>
            <a:custGeom>
              <a:rect b="b" l="l" r="r" t="t"/>
              <a:pathLst>
                <a:path extrusionOk="0" h="12792" w="5372">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
            <p:cNvSpPr/>
            <p:nvPr/>
          </p:nvSpPr>
          <p:spPr>
            <a:xfrm>
              <a:off x="3898000" y="4693575"/>
              <a:ext cx="612225" cy="481925"/>
            </a:xfrm>
            <a:custGeom>
              <a:rect b="b" l="l" r="r" t="t"/>
              <a:pathLst>
                <a:path extrusionOk="0" h="19277" w="24489">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
            <p:cNvSpPr/>
            <p:nvPr/>
          </p:nvSpPr>
          <p:spPr>
            <a:xfrm>
              <a:off x="3898000" y="4654800"/>
              <a:ext cx="612225" cy="521200"/>
            </a:xfrm>
            <a:custGeom>
              <a:rect b="b" l="l" r="r" t="t"/>
              <a:pathLst>
                <a:path extrusionOk="0" h="20848" w="24489">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
            <p:cNvSpPr/>
            <p:nvPr/>
          </p:nvSpPr>
          <p:spPr>
            <a:xfrm>
              <a:off x="429225" y="4827850"/>
              <a:ext cx="650000" cy="758450"/>
            </a:xfrm>
            <a:custGeom>
              <a:rect b="b" l="l" r="r" t="t"/>
              <a:pathLst>
                <a:path extrusionOk="0" h="30338" w="2600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
            <p:cNvSpPr/>
            <p:nvPr/>
          </p:nvSpPr>
          <p:spPr>
            <a:xfrm>
              <a:off x="4297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
            <p:cNvSpPr/>
            <p:nvPr/>
          </p:nvSpPr>
          <p:spPr>
            <a:xfrm>
              <a:off x="944925" y="5061100"/>
              <a:ext cx="134300" cy="525200"/>
            </a:xfrm>
            <a:custGeom>
              <a:rect b="b" l="l" r="r" t="t"/>
              <a:pathLst>
                <a:path extrusionOk="0" h="21008" w="5372">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
            <p:cNvSpPr/>
            <p:nvPr/>
          </p:nvSpPr>
          <p:spPr>
            <a:xfrm>
              <a:off x="429700" y="4899475"/>
              <a:ext cx="612225" cy="687325"/>
            </a:xfrm>
            <a:custGeom>
              <a:rect b="b" l="l" r="r" t="t"/>
              <a:pathLst>
                <a:path extrusionOk="0" h="27493" w="24489">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
            <p:cNvSpPr/>
            <p:nvPr/>
          </p:nvSpPr>
          <p:spPr>
            <a:xfrm>
              <a:off x="430200" y="4860200"/>
              <a:ext cx="612225" cy="726100"/>
            </a:xfrm>
            <a:custGeom>
              <a:rect b="b" l="l" r="r" t="t"/>
              <a:pathLst>
                <a:path extrusionOk="0" h="29044" w="24489">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
            <p:cNvSpPr/>
            <p:nvPr/>
          </p:nvSpPr>
          <p:spPr>
            <a:xfrm>
              <a:off x="1191600" y="4827850"/>
              <a:ext cx="650525" cy="758450"/>
            </a:xfrm>
            <a:custGeom>
              <a:rect b="b" l="l" r="r" t="t"/>
              <a:pathLst>
                <a:path extrusionOk="0" h="30338" w="26021">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
            <p:cNvSpPr/>
            <p:nvPr/>
          </p:nvSpPr>
          <p:spPr>
            <a:xfrm>
              <a:off x="1192600" y="4860200"/>
              <a:ext cx="612725" cy="726100"/>
            </a:xfrm>
            <a:custGeom>
              <a:rect b="b" l="l" r="r" t="t"/>
              <a:pathLst>
                <a:path extrusionOk="0" h="29044" w="24509">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
            <p:cNvSpPr/>
            <p:nvPr/>
          </p:nvSpPr>
          <p:spPr>
            <a:xfrm>
              <a:off x="1707825" y="5061100"/>
              <a:ext cx="134300" cy="525200"/>
            </a:xfrm>
            <a:custGeom>
              <a:rect b="b" l="l" r="r" t="t"/>
              <a:pathLst>
                <a:path extrusionOk="0" h="21008" w="5372">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
            <p:cNvSpPr/>
            <p:nvPr/>
          </p:nvSpPr>
          <p:spPr>
            <a:xfrm>
              <a:off x="1192600" y="4899475"/>
              <a:ext cx="612225" cy="687325"/>
            </a:xfrm>
            <a:custGeom>
              <a:rect b="b" l="l" r="r" t="t"/>
              <a:pathLst>
                <a:path extrusionOk="0" h="27493" w="24489">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
            <p:cNvSpPr/>
            <p:nvPr/>
          </p:nvSpPr>
          <p:spPr>
            <a:xfrm>
              <a:off x="1192600" y="4860200"/>
              <a:ext cx="612225" cy="726100"/>
            </a:xfrm>
            <a:custGeom>
              <a:rect b="b" l="l" r="r" t="t"/>
              <a:pathLst>
                <a:path extrusionOk="0" h="29044" w="24489">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
            <p:cNvSpPr/>
            <p:nvPr/>
          </p:nvSpPr>
          <p:spPr>
            <a:xfrm>
              <a:off x="1954475" y="4827850"/>
              <a:ext cx="650525" cy="758450"/>
            </a:xfrm>
            <a:custGeom>
              <a:rect b="b" l="l" r="r" t="t"/>
              <a:pathLst>
                <a:path extrusionOk="0" h="30338" w="26021">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
            <p:cNvSpPr/>
            <p:nvPr/>
          </p:nvSpPr>
          <p:spPr>
            <a:xfrm>
              <a:off x="1954475"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
            <p:cNvSpPr/>
            <p:nvPr/>
          </p:nvSpPr>
          <p:spPr>
            <a:xfrm>
              <a:off x="2470200" y="5061100"/>
              <a:ext cx="134300" cy="525200"/>
            </a:xfrm>
            <a:custGeom>
              <a:rect b="b" l="l" r="r" t="t"/>
              <a:pathLst>
                <a:path extrusionOk="0" h="21008" w="5372">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
            <p:cNvSpPr/>
            <p:nvPr/>
          </p:nvSpPr>
          <p:spPr>
            <a:xfrm>
              <a:off x="1954475" y="4899475"/>
              <a:ext cx="612725" cy="687325"/>
            </a:xfrm>
            <a:custGeom>
              <a:rect b="b" l="l" r="r" t="t"/>
              <a:pathLst>
                <a:path extrusionOk="0" h="27493" w="24509">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
            <p:cNvSpPr/>
            <p:nvPr/>
          </p:nvSpPr>
          <p:spPr>
            <a:xfrm>
              <a:off x="1954475"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
            <p:cNvSpPr/>
            <p:nvPr/>
          </p:nvSpPr>
          <p:spPr>
            <a:xfrm>
              <a:off x="2716875" y="4827850"/>
              <a:ext cx="650025" cy="758450"/>
            </a:xfrm>
            <a:custGeom>
              <a:rect b="b" l="l" r="r" t="t"/>
              <a:pathLst>
                <a:path extrusionOk="0" h="30338" w="26001">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
            <p:cNvSpPr/>
            <p:nvPr/>
          </p:nvSpPr>
          <p:spPr>
            <a:xfrm>
              <a:off x="2716875"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
            <p:cNvSpPr/>
            <p:nvPr/>
          </p:nvSpPr>
          <p:spPr>
            <a:xfrm>
              <a:off x="3232600" y="5061100"/>
              <a:ext cx="134300" cy="525200"/>
            </a:xfrm>
            <a:custGeom>
              <a:rect b="b" l="l" r="r" t="t"/>
              <a:pathLst>
                <a:path extrusionOk="0" h="21008" w="5372">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
            <p:cNvSpPr/>
            <p:nvPr/>
          </p:nvSpPr>
          <p:spPr>
            <a:xfrm>
              <a:off x="2716875" y="4899475"/>
              <a:ext cx="612225" cy="687325"/>
            </a:xfrm>
            <a:custGeom>
              <a:rect b="b" l="l" r="r" t="t"/>
              <a:pathLst>
                <a:path extrusionOk="0" h="27493" w="24489">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
            <p:cNvSpPr/>
            <p:nvPr/>
          </p:nvSpPr>
          <p:spPr>
            <a:xfrm>
              <a:off x="2717375" y="4860200"/>
              <a:ext cx="612225" cy="726100"/>
            </a:xfrm>
            <a:custGeom>
              <a:rect b="b" l="l" r="r" t="t"/>
              <a:pathLst>
                <a:path extrusionOk="0" h="29044" w="24489">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
            <p:cNvSpPr/>
            <p:nvPr/>
          </p:nvSpPr>
          <p:spPr>
            <a:xfrm>
              <a:off x="3479750" y="4827850"/>
              <a:ext cx="650025" cy="758450"/>
            </a:xfrm>
            <a:custGeom>
              <a:rect b="b" l="l" r="r" t="t"/>
              <a:pathLst>
                <a:path extrusionOk="0" h="30338" w="26001">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
            <p:cNvSpPr/>
            <p:nvPr/>
          </p:nvSpPr>
          <p:spPr>
            <a:xfrm>
              <a:off x="3479250"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
            <p:cNvSpPr/>
            <p:nvPr/>
          </p:nvSpPr>
          <p:spPr>
            <a:xfrm>
              <a:off x="3994975" y="5061100"/>
              <a:ext cx="134300" cy="525200"/>
            </a:xfrm>
            <a:custGeom>
              <a:rect b="b" l="l" r="r" t="t"/>
              <a:pathLst>
                <a:path extrusionOk="0" h="21008" w="5372">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
            <p:cNvSpPr/>
            <p:nvPr/>
          </p:nvSpPr>
          <p:spPr>
            <a:xfrm>
              <a:off x="3479250" y="4899475"/>
              <a:ext cx="612725" cy="687325"/>
            </a:xfrm>
            <a:custGeom>
              <a:rect b="b" l="l" r="r" t="t"/>
              <a:pathLst>
                <a:path extrusionOk="0" h="27493" w="24509">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
            <p:cNvSpPr/>
            <p:nvPr/>
          </p:nvSpPr>
          <p:spPr>
            <a:xfrm>
              <a:off x="3479250"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
            <p:cNvSpPr/>
            <p:nvPr/>
          </p:nvSpPr>
          <p:spPr>
            <a:xfrm>
              <a:off x="6528800"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
            <p:cNvSpPr/>
            <p:nvPr/>
          </p:nvSpPr>
          <p:spPr>
            <a:xfrm>
              <a:off x="65661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
            <p:cNvSpPr/>
            <p:nvPr/>
          </p:nvSpPr>
          <p:spPr>
            <a:xfrm>
              <a:off x="6528800"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
            <p:cNvSpPr/>
            <p:nvPr/>
          </p:nvSpPr>
          <p:spPr>
            <a:xfrm>
              <a:off x="6566600" y="4899475"/>
              <a:ext cx="612225" cy="687325"/>
            </a:xfrm>
            <a:custGeom>
              <a:rect b="b" l="l" r="r" t="t"/>
              <a:pathLst>
                <a:path extrusionOk="0" h="27493" w="24489">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
            <p:cNvSpPr/>
            <p:nvPr/>
          </p:nvSpPr>
          <p:spPr>
            <a:xfrm>
              <a:off x="6566600" y="4860200"/>
              <a:ext cx="611725" cy="726100"/>
            </a:xfrm>
            <a:custGeom>
              <a:rect b="b" l="l" r="r" t="t"/>
              <a:pathLst>
                <a:path extrusionOk="0" h="29044" w="24469">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
            <p:cNvSpPr/>
            <p:nvPr/>
          </p:nvSpPr>
          <p:spPr>
            <a:xfrm>
              <a:off x="5766425" y="4827850"/>
              <a:ext cx="650500" cy="758450"/>
            </a:xfrm>
            <a:custGeom>
              <a:rect b="b" l="l" r="r" t="t"/>
              <a:pathLst>
                <a:path extrusionOk="0" h="30338" w="2602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
            <p:cNvSpPr/>
            <p:nvPr/>
          </p:nvSpPr>
          <p:spPr>
            <a:xfrm>
              <a:off x="5803225" y="4860200"/>
              <a:ext cx="613225" cy="726100"/>
            </a:xfrm>
            <a:custGeom>
              <a:rect b="b" l="l" r="r" t="t"/>
              <a:pathLst>
                <a:path extrusionOk="0" h="29044" w="24529">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
            <p:cNvSpPr/>
            <p:nvPr/>
          </p:nvSpPr>
          <p:spPr>
            <a:xfrm>
              <a:off x="5766425" y="5061100"/>
              <a:ext cx="134300" cy="525200"/>
            </a:xfrm>
            <a:custGeom>
              <a:rect b="b" l="l" r="r" t="t"/>
              <a:pathLst>
                <a:path extrusionOk="0" h="21008" w="5372">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
            <p:cNvSpPr/>
            <p:nvPr/>
          </p:nvSpPr>
          <p:spPr>
            <a:xfrm>
              <a:off x="5803725" y="4899475"/>
              <a:ext cx="612725" cy="687325"/>
            </a:xfrm>
            <a:custGeom>
              <a:rect b="b" l="l" r="r" t="t"/>
              <a:pathLst>
                <a:path extrusionOk="0" h="27493" w="24509">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
            <p:cNvSpPr/>
            <p:nvPr/>
          </p:nvSpPr>
          <p:spPr>
            <a:xfrm>
              <a:off x="5803725" y="4860200"/>
              <a:ext cx="612725" cy="726100"/>
            </a:xfrm>
            <a:custGeom>
              <a:rect b="b" l="l" r="r" t="t"/>
              <a:pathLst>
                <a:path extrusionOk="0" h="29044" w="24509">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
            <p:cNvSpPr/>
            <p:nvPr/>
          </p:nvSpPr>
          <p:spPr>
            <a:xfrm>
              <a:off x="5004025"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
            <p:cNvSpPr/>
            <p:nvPr/>
          </p:nvSpPr>
          <p:spPr>
            <a:xfrm>
              <a:off x="5041325"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5004025"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
            <p:cNvSpPr/>
            <p:nvPr/>
          </p:nvSpPr>
          <p:spPr>
            <a:xfrm>
              <a:off x="5041825" y="4899475"/>
              <a:ext cx="612225" cy="687325"/>
            </a:xfrm>
            <a:custGeom>
              <a:rect b="b" l="l" r="r" t="t"/>
              <a:pathLst>
                <a:path extrusionOk="0" h="27493" w="24489">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
            <p:cNvSpPr/>
            <p:nvPr/>
          </p:nvSpPr>
          <p:spPr>
            <a:xfrm>
              <a:off x="5041325" y="4860200"/>
              <a:ext cx="612225" cy="726100"/>
            </a:xfrm>
            <a:custGeom>
              <a:rect b="b" l="l" r="r" t="t"/>
              <a:pathLst>
                <a:path extrusionOk="0" h="29044" w="24489">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
            <p:cNvSpPr/>
            <p:nvPr/>
          </p:nvSpPr>
          <p:spPr>
            <a:xfrm>
              <a:off x="4241650" y="4827850"/>
              <a:ext cx="650500" cy="758450"/>
            </a:xfrm>
            <a:custGeom>
              <a:rect b="b" l="l" r="r" t="t"/>
              <a:pathLst>
                <a:path extrusionOk="0" h="30338" w="2602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
            <p:cNvSpPr/>
            <p:nvPr/>
          </p:nvSpPr>
          <p:spPr>
            <a:xfrm>
              <a:off x="4278450"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
            <p:cNvSpPr/>
            <p:nvPr/>
          </p:nvSpPr>
          <p:spPr>
            <a:xfrm>
              <a:off x="4241650" y="5061100"/>
              <a:ext cx="134300" cy="525200"/>
            </a:xfrm>
            <a:custGeom>
              <a:rect b="b" l="l" r="r" t="t"/>
              <a:pathLst>
                <a:path extrusionOk="0" h="21008" w="5372">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
            <p:cNvSpPr/>
            <p:nvPr/>
          </p:nvSpPr>
          <p:spPr>
            <a:xfrm>
              <a:off x="4278950" y="4899475"/>
              <a:ext cx="612225" cy="687325"/>
            </a:xfrm>
            <a:custGeom>
              <a:rect b="b" l="l" r="r" t="t"/>
              <a:pathLst>
                <a:path extrusionOk="0" h="27493" w="24489">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
            <p:cNvSpPr/>
            <p:nvPr/>
          </p:nvSpPr>
          <p:spPr>
            <a:xfrm>
              <a:off x="4278950" y="4860200"/>
              <a:ext cx="612225" cy="726100"/>
            </a:xfrm>
            <a:custGeom>
              <a:rect b="b" l="l" r="r" t="t"/>
              <a:pathLst>
                <a:path extrusionOk="0" h="29044" w="24489">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
            <p:cNvSpPr/>
            <p:nvPr/>
          </p:nvSpPr>
          <p:spPr>
            <a:xfrm>
              <a:off x="810650" y="5031275"/>
              <a:ext cx="650525" cy="553025"/>
            </a:xfrm>
            <a:custGeom>
              <a:rect b="b" l="l" r="r" t="t"/>
              <a:pathLst>
                <a:path extrusionOk="0" h="22121" w="26021">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
            <p:cNvSpPr/>
            <p:nvPr/>
          </p:nvSpPr>
          <p:spPr>
            <a:xfrm>
              <a:off x="810650" y="5063600"/>
              <a:ext cx="613225" cy="520700"/>
            </a:xfrm>
            <a:custGeom>
              <a:rect b="b" l="l" r="r" t="t"/>
              <a:pathLst>
                <a:path extrusionOk="0" h="20828" w="24529">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
            <p:cNvSpPr/>
            <p:nvPr/>
          </p:nvSpPr>
          <p:spPr>
            <a:xfrm>
              <a:off x="1325875" y="5265000"/>
              <a:ext cx="135300" cy="319300"/>
            </a:xfrm>
            <a:custGeom>
              <a:rect b="b" l="l" r="r" t="t"/>
              <a:pathLst>
                <a:path extrusionOk="0" h="12772" w="5412">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
            <p:cNvSpPr/>
            <p:nvPr/>
          </p:nvSpPr>
          <p:spPr>
            <a:xfrm>
              <a:off x="810650" y="5138200"/>
              <a:ext cx="612225" cy="481425"/>
            </a:xfrm>
            <a:custGeom>
              <a:rect b="b" l="l" r="r" t="t"/>
              <a:pathLst>
                <a:path extrusionOk="0" h="19257" w="24489">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
            <p:cNvSpPr/>
            <p:nvPr/>
          </p:nvSpPr>
          <p:spPr>
            <a:xfrm>
              <a:off x="811150" y="5063600"/>
              <a:ext cx="612725" cy="520700"/>
            </a:xfrm>
            <a:custGeom>
              <a:rect b="b" l="l" r="r" t="t"/>
              <a:pathLst>
                <a:path extrusionOk="0" h="20828" w="24509">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
            <p:cNvSpPr/>
            <p:nvPr/>
          </p:nvSpPr>
          <p:spPr>
            <a:xfrm>
              <a:off x="1573050" y="5031275"/>
              <a:ext cx="650000" cy="553025"/>
            </a:xfrm>
            <a:custGeom>
              <a:rect b="b" l="l" r="r" t="t"/>
              <a:pathLst>
                <a:path extrusionOk="0" h="22121" w="2600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
            <p:cNvSpPr/>
            <p:nvPr/>
          </p:nvSpPr>
          <p:spPr>
            <a:xfrm>
              <a:off x="1573550" y="5063600"/>
              <a:ext cx="613200" cy="520700"/>
            </a:xfrm>
            <a:custGeom>
              <a:rect b="b" l="l" r="r" t="t"/>
              <a:pathLst>
                <a:path extrusionOk="0" h="20828" w="24528">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
            <p:cNvSpPr/>
            <p:nvPr/>
          </p:nvSpPr>
          <p:spPr>
            <a:xfrm>
              <a:off x="2088750" y="5265000"/>
              <a:ext cx="134300" cy="319300"/>
            </a:xfrm>
            <a:custGeom>
              <a:rect b="b" l="l" r="r" t="t"/>
              <a:pathLst>
                <a:path extrusionOk="0" h="12772" w="5372">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
            <p:cNvSpPr/>
            <p:nvPr/>
          </p:nvSpPr>
          <p:spPr>
            <a:xfrm>
              <a:off x="1573550" y="5102375"/>
              <a:ext cx="612200" cy="481925"/>
            </a:xfrm>
            <a:custGeom>
              <a:rect b="b" l="l" r="r" t="t"/>
              <a:pathLst>
                <a:path extrusionOk="0" h="19277" w="24488">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
            <p:cNvSpPr/>
            <p:nvPr/>
          </p:nvSpPr>
          <p:spPr>
            <a:xfrm>
              <a:off x="1573550" y="5063600"/>
              <a:ext cx="612200" cy="520700"/>
            </a:xfrm>
            <a:custGeom>
              <a:rect b="b" l="l" r="r" t="t"/>
              <a:pathLst>
                <a:path extrusionOk="0" h="20828" w="24488">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
            <p:cNvSpPr/>
            <p:nvPr/>
          </p:nvSpPr>
          <p:spPr>
            <a:xfrm>
              <a:off x="2335925" y="5031275"/>
              <a:ext cx="650025" cy="553025"/>
            </a:xfrm>
            <a:custGeom>
              <a:rect b="b" l="l" r="r" t="t"/>
              <a:pathLst>
                <a:path extrusionOk="0" h="22121" w="26001">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
            <p:cNvSpPr/>
            <p:nvPr/>
          </p:nvSpPr>
          <p:spPr>
            <a:xfrm>
              <a:off x="233592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
            <p:cNvSpPr/>
            <p:nvPr/>
          </p:nvSpPr>
          <p:spPr>
            <a:xfrm>
              <a:off x="2851150" y="5265000"/>
              <a:ext cx="134800" cy="319300"/>
            </a:xfrm>
            <a:custGeom>
              <a:rect b="b" l="l" r="r" t="t"/>
              <a:pathLst>
                <a:path extrusionOk="0" h="12772" w="5392">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
            <p:cNvSpPr/>
            <p:nvPr/>
          </p:nvSpPr>
          <p:spPr>
            <a:xfrm>
              <a:off x="2335925" y="5102375"/>
              <a:ext cx="612225" cy="481925"/>
            </a:xfrm>
            <a:custGeom>
              <a:rect b="b" l="l" r="r" t="t"/>
              <a:pathLst>
                <a:path extrusionOk="0" h="19277" w="24489">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
            <p:cNvSpPr/>
            <p:nvPr/>
          </p:nvSpPr>
          <p:spPr>
            <a:xfrm>
              <a:off x="2335925" y="5063600"/>
              <a:ext cx="612225" cy="520700"/>
            </a:xfrm>
            <a:custGeom>
              <a:rect b="b" l="l" r="r" t="t"/>
              <a:pathLst>
                <a:path extrusionOk="0" h="20828" w="24489">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
            <p:cNvSpPr/>
            <p:nvPr/>
          </p:nvSpPr>
          <p:spPr>
            <a:xfrm>
              <a:off x="3097825" y="5031275"/>
              <a:ext cx="650500" cy="553025"/>
            </a:xfrm>
            <a:custGeom>
              <a:rect b="b" l="l" r="r" t="t"/>
              <a:pathLst>
                <a:path extrusionOk="0" h="22121" w="2602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
            <p:cNvSpPr/>
            <p:nvPr/>
          </p:nvSpPr>
          <p:spPr>
            <a:xfrm>
              <a:off x="3097825"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
            <p:cNvSpPr/>
            <p:nvPr/>
          </p:nvSpPr>
          <p:spPr>
            <a:xfrm>
              <a:off x="3614025" y="5265000"/>
              <a:ext cx="134300" cy="319300"/>
            </a:xfrm>
            <a:custGeom>
              <a:rect b="b" l="l" r="r" t="t"/>
              <a:pathLst>
                <a:path extrusionOk="0" h="12772" w="5372">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
            <p:cNvSpPr/>
            <p:nvPr/>
          </p:nvSpPr>
          <p:spPr>
            <a:xfrm>
              <a:off x="3098325" y="5102375"/>
              <a:ext cx="612700" cy="481925"/>
            </a:xfrm>
            <a:custGeom>
              <a:rect b="b" l="l" r="r" t="t"/>
              <a:pathLst>
                <a:path extrusionOk="0" h="19277" w="24508">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
            <p:cNvSpPr/>
            <p:nvPr/>
          </p:nvSpPr>
          <p:spPr>
            <a:xfrm>
              <a:off x="3098325" y="5063600"/>
              <a:ext cx="612700" cy="520700"/>
            </a:xfrm>
            <a:custGeom>
              <a:rect b="b" l="l" r="r" t="t"/>
              <a:pathLst>
                <a:path extrusionOk="0" h="20828" w="24508">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
            <p:cNvSpPr/>
            <p:nvPr/>
          </p:nvSpPr>
          <p:spPr>
            <a:xfrm>
              <a:off x="6147875" y="5031275"/>
              <a:ext cx="650000" cy="553025"/>
            </a:xfrm>
            <a:custGeom>
              <a:rect b="b" l="l" r="r" t="t"/>
              <a:pathLst>
                <a:path extrusionOk="0" h="22121" w="2600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
            <p:cNvSpPr/>
            <p:nvPr/>
          </p:nvSpPr>
          <p:spPr>
            <a:xfrm>
              <a:off x="6184175" y="5063600"/>
              <a:ext cx="613200" cy="520700"/>
            </a:xfrm>
            <a:custGeom>
              <a:rect b="b" l="l" r="r" t="t"/>
              <a:pathLst>
                <a:path extrusionOk="0" h="20828" w="24528">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
            <p:cNvSpPr/>
            <p:nvPr/>
          </p:nvSpPr>
          <p:spPr>
            <a:xfrm>
              <a:off x="6147875" y="5265000"/>
              <a:ext cx="134300" cy="319300"/>
            </a:xfrm>
            <a:custGeom>
              <a:rect b="b" l="l" r="r" t="t"/>
              <a:pathLst>
                <a:path extrusionOk="0" h="12772" w="5372">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
            <p:cNvSpPr/>
            <p:nvPr/>
          </p:nvSpPr>
          <p:spPr>
            <a:xfrm>
              <a:off x="6185150" y="5138200"/>
              <a:ext cx="612225" cy="481425"/>
            </a:xfrm>
            <a:custGeom>
              <a:rect b="b" l="l" r="r" t="t"/>
              <a:pathLst>
                <a:path extrusionOk="0" h="19257" w="24489">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
            <p:cNvSpPr/>
            <p:nvPr/>
          </p:nvSpPr>
          <p:spPr>
            <a:xfrm>
              <a:off x="6184675" y="5063600"/>
              <a:ext cx="612700" cy="520700"/>
            </a:xfrm>
            <a:custGeom>
              <a:rect b="b" l="l" r="r" t="t"/>
              <a:pathLst>
                <a:path extrusionOk="0" h="20828" w="24508">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
            <p:cNvSpPr/>
            <p:nvPr/>
          </p:nvSpPr>
          <p:spPr>
            <a:xfrm>
              <a:off x="5385475" y="5031275"/>
              <a:ext cx="650525" cy="553025"/>
            </a:xfrm>
            <a:custGeom>
              <a:rect b="b" l="l" r="r" t="t"/>
              <a:pathLst>
                <a:path extrusionOk="0" h="22121" w="26021">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
            <p:cNvSpPr/>
            <p:nvPr/>
          </p:nvSpPr>
          <p:spPr>
            <a:xfrm>
              <a:off x="542227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
            <p:cNvSpPr/>
            <p:nvPr/>
          </p:nvSpPr>
          <p:spPr>
            <a:xfrm>
              <a:off x="5385475" y="5265000"/>
              <a:ext cx="134300" cy="319300"/>
            </a:xfrm>
            <a:custGeom>
              <a:rect b="b" l="l" r="r" t="t"/>
              <a:pathLst>
                <a:path extrusionOk="0" h="12772" w="5372">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
            <p:cNvSpPr/>
            <p:nvPr/>
          </p:nvSpPr>
          <p:spPr>
            <a:xfrm>
              <a:off x="5422775" y="5102375"/>
              <a:ext cx="612225" cy="481925"/>
            </a:xfrm>
            <a:custGeom>
              <a:rect b="b" l="l" r="r" t="t"/>
              <a:pathLst>
                <a:path extrusionOk="0" h="19277" w="24489">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
            <p:cNvSpPr/>
            <p:nvPr/>
          </p:nvSpPr>
          <p:spPr>
            <a:xfrm>
              <a:off x="5422775" y="5063600"/>
              <a:ext cx="611725" cy="520700"/>
            </a:xfrm>
            <a:custGeom>
              <a:rect b="b" l="l" r="r" t="t"/>
              <a:pathLst>
                <a:path extrusionOk="0" h="20828" w="24469">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
            <p:cNvSpPr/>
            <p:nvPr/>
          </p:nvSpPr>
          <p:spPr>
            <a:xfrm>
              <a:off x="4622600" y="5031275"/>
              <a:ext cx="650500" cy="553025"/>
            </a:xfrm>
            <a:custGeom>
              <a:rect b="b" l="l" r="r" t="t"/>
              <a:pathLst>
                <a:path extrusionOk="0" h="22121" w="2602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
            <p:cNvSpPr/>
            <p:nvPr/>
          </p:nvSpPr>
          <p:spPr>
            <a:xfrm>
              <a:off x="4659900"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
            <p:cNvSpPr/>
            <p:nvPr/>
          </p:nvSpPr>
          <p:spPr>
            <a:xfrm>
              <a:off x="4622600" y="5265000"/>
              <a:ext cx="134300" cy="319300"/>
            </a:xfrm>
            <a:custGeom>
              <a:rect b="b" l="l" r="r" t="t"/>
              <a:pathLst>
                <a:path extrusionOk="0" h="12772" w="5372">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
            <p:cNvSpPr/>
            <p:nvPr/>
          </p:nvSpPr>
          <p:spPr>
            <a:xfrm>
              <a:off x="4660875" y="5102375"/>
              <a:ext cx="612225" cy="481925"/>
            </a:xfrm>
            <a:custGeom>
              <a:rect b="b" l="l" r="r" t="t"/>
              <a:pathLst>
                <a:path extrusionOk="0" h="19277" w="24489">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
            <p:cNvSpPr/>
            <p:nvPr/>
          </p:nvSpPr>
          <p:spPr>
            <a:xfrm>
              <a:off x="4659900" y="5063600"/>
              <a:ext cx="612700" cy="520700"/>
            </a:xfrm>
            <a:custGeom>
              <a:rect b="b" l="l" r="r" t="t"/>
              <a:pathLst>
                <a:path extrusionOk="0" h="20828" w="24508">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
            <p:cNvSpPr/>
            <p:nvPr/>
          </p:nvSpPr>
          <p:spPr>
            <a:xfrm>
              <a:off x="3860700" y="5031275"/>
              <a:ext cx="650025" cy="553025"/>
            </a:xfrm>
            <a:custGeom>
              <a:rect b="b" l="l" r="r" t="t"/>
              <a:pathLst>
                <a:path extrusionOk="0" h="22121" w="26001">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
            <p:cNvSpPr/>
            <p:nvPr/>
          </p:nvSpPr>
          <p:spPr>
            <a:xfrm>
              <a:off x="3897000" y="5063600"/>
              <a:ext cx="613225" cy="520700"/>
            </a:xfrm>
            <a:custGeom>
              <a:rect b="b" l="l" r="r" t="t"/>
              <a:pathLst>
                <a:path extrusionOk="0" h="20828" w="24529">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
            <p:cNvSpPr/>
            <p:nvPr/>
          </p:nvSpPr>
          <p:spPr>
            <a:xfrm>
              <a:off x="3860700" y="5265000"/>
              <a:ext cx="134300" cy="319300"/>
            </a:xfrm>
            <a:custGeom>
              <a:rect b="b" l="l" r="r" t="t"/>
              <a:pathLst>
                <a:path extrusionOk="0" h="12772" w="5372">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
            <p:cNvSpPr/>
            <p:nvPr/>
          </p:nvSpPr>
          <p:spPr>
            <a:xfrm>
              <a:off x="3898000" y="5102375"/>
              <a:ext cx="612225" cy="481925"/>
            </a:xfrm>
            <a:custGeom>
              <a:rect b="b" l="l" r="r" t="t"/>
              <a:pathLst>
                <a:path extrusionOk="0" h="19277" w="24489">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
            <p:cNvSpPr/>
            <p:nvPr/>
          </p:nvSpPr>
          <p:spPr>
            <a:xfrm>
              <a:off x="3898000" y="5063600"/>
              <a:ext cx="612225" cy="520700"/>
            </a:xfrm>
            <a:custGeom>
              <a:rect b="b" l="l" r="r" t="t"/>
              <a:pathLst>
                <a:path extrusionOk="0" h="20828" w="24489">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4"/>
          <p:cNvSpPr txBox="1"/>
          <p:nvPr>
            <p:ph type="title"/>
          </p:nvPr>
        </p:nvSpPr>
        <p:spPr>
          <a:xfrm>
            <a:off x="720000" y="604879"/>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4"/>
          <p:cNvSpPr txBox="1"/>
          <p:nvPr>
            <p:ph idx="1" type="body"/>
          </p:nvPr>
        </p:nvSpPr>
        <p:spPr>
          <a:xfrm>
            <a:off x="720000" y="1706125"/>
            <a:ext cx="7387800" cy="2257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2"/>
              </a:buClr>
              <a:buSzPts val="1400"/>
              <a:buFont typeface="Anaheim"/>
              <a:buChar char="★"/>
              <a:defRPr sz="1200"/>
            </a:lvl1pPr>
            <a:lvl2pPr indent="-317500" lvl="1" marL="914400">
              <a:spcBef>
                <a:spcPts val="0"/>
              </a:spcBef>
              <a:spcAft>
                <a:spcPts val="0"/>
              </a:spcAft>
              <a:buClr>
                <a:schemeClr val="accent2"/>
              </a:buClr>
              <a:buSzPts val="1400"/>
              <a:buFont typeface="Roboto Condensed Light"/>
              <a:buChar char="○"/>
              <a:defRPr sz="1200"/>
            </a:lvl2pPr>
            <a:lvl3pPr indent="-317500" lvl="2" marL="1371600">
              <a:spcBef>
                <a:spcPts val="0"/>
              </a:spcBef>
              <a:spcAft>
                <a:spcPts val="0"/>
              </a:spcAft>
              <a:buSzPts val="1400"/>
              <a:buFont typeface="Roboto Condensed Light"/>
              <a:buChar char="■"/>
              <a:defRPr/>
            </a:lvl3pPr>
            <a:lvl4pPr indent="-317500" lvl="3" marL="1828800">
              <a:spcBef>
                <a:spcPts val="0"/>
              </a:spcBef>
              <a:spcAft>
                <a:spcPts val="0"/>
              </a:spcAft>
              <a:buSzPts val="1400"/>
              <a:buFont typeface="Roboto Condensed Light"/>
              <a:buChar char="●"/>
              <a:defRPr/>
            </a:lvl4pPr>
            <a:lvl5pPr indent="-317500" lvl="4" marL="2286000">
              <a:spcBef>
                <a:spcPts val="0"/>
              </a:spcBef>
              <a:spcAft>
                <a:spcPts val="0"/>
              </a:spcAft>
              <a:buSzPts val="1400"/>
              <a:buFont typeface="Roboto Condensed Light"/>
              <a:buChar char="○"/>
              <a:defRPr/>
            </a:lvl5pPr>
            <a:lvl6pPr indent="-317500" lvl="5" marL="2743200">
              <a:spcBef>
                <a:spcPts val="0"/>
              </a:spcBef>
              <a:spcAft>
                <a:spcPts val="0"/>
              </a:spcAft>
              <a:buSzPts val="1400"/>
              <a:buFont typeface="Roboto Condensed Light"/>
              <a:buChar char="■"/>
              <a:defRPr/>
            </a:lvl6pPr>
            <a:lvl7pPr indent="-317500" lvl="6" marL="3200400">
              <a:spcBef>
                <a:spcPts val="0"/>
              </a:spcBef>
              <a:spcAft>
                <a:spcPts val="0"/>
              </a:spcAft>
              <a:buSzPts val="1400"/>
              <a:buFont typeface="Roboto Condensed Light"/>
              <a:buChar char="●"/>
              <a:defRPr/>
            </a:lvl7pPr>
            <a:lvl8pPr indent="-317500" lvl="7" marL="3657600">
              <a:spcBef>
                <a:spcPts val="0"/>
              </a:spcBef>
              <a:spcAft>
                <a:spcPts val="0"/>
              </a:spcAft>
              <a:buSzPts val="1400"/>
              <a:buFont typeface="Roboto Condensed Light"/>
              <a:buChar char="○"/>
              <a:defRPr/>
            </a:lvl8pPr>
            <a:lvl9pPr indent="-317500" lvl="8" marL="4114800">
              <a:spcBef>
                <a:spcPts val="0"/>
              </a:spcBef>
              <a:spcAft>
                <a:spcPts val="0"/>
              </a:spcAft>
              <a:buSzPts val="1400"/>
              <a:buFont typeface="Roboto Condensed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5" name="Shape 555"/>
        <p:cNvGrpSpPr/>
        <p:nvPr/>
      </p:nvGrpSpPr>
      <p:grpSpPr>
        <a:xfrm>
          <a:off x="0" y="0"/>
          <a:ext cx="0" cy="0"/>
          <a:chOff x="0" y="0"/>
          <a:chExt cx="0" cy="0"/>
        </a:xfrm>
      </p:grpSpPr>
      <p:sp>
        <p:nvSpPr>
          <p:cNvPr id="556" name="Google Shape;556;p5"/>
          <p:cNvSpPr/>
          <p:nvPr/>
        </p:nvSpPr>
        <p:spPr>
          <a:xfrm>
            <a:off x="-7175" y="4400950"/>
            <a:ext cx="9158700" cy="896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5"/>
          <p:cNvGrpSpPr/>
          <p:nvPr/>
        </p:nvGrpSpPr>
        <p:grpSpPr>
          <a:xfrm>
            <a:off x="-1282478" y="-1196140"/>
            <a:ext cx="11695894" cy="6230352"/>
            <a:chOff x="-1296825" y="-1196140"/>
            <a:chExt cx="11695894" cy="6230352"/>
          </a:xfrm>
        </p:grpSpPr>
        <p:grpSp>
          <p:nvGrpSpPr>
            <p:cNvPr id="558" name="Google Shape;558;p5"/>
            <p:cNvGrpSpPr/>
            <p:nvPr/>
          </p:nvGrpSpPr>
          <p:grpSpPr>
            <a:xfrm>
              <a:off x="-1296825" y="-1196140"/>
              <a:ext cx="3342675" cy="6230352"/>
              <a:chOff x="-1296825" y="-1087165"/>
              <a:chExt cx="3342675" cy="6230352"/>
            </a:xfrm>
          </p:grpSpPr>
          <p:grpSp>
            <p:nvGrpSpPr>
              <p:cNvPr id="559" name="Google Shape;559;p5"/>
              <p:cNvGrpSpPr/>
              <p:nvPr/>
            </p:nvGrpSpPr>
            <p:grpSpPr>
              <a:xfrm>
                <a:off x="-36749" y="1721675"/>
                <a:ext cx="280165" cy="3421512"/>
                <a:chOff x="-36750" y="-31225"/>
                <a:chExt cx="441205" cy="5174700"/>
              </a:xfrm>
            </p:grpSpPr>
            <p:sp>
              <p:nvSpPr>
                <p:cNvPr id="560" name="Google Shape;560;p5"/>
                <p:cNvSpPr/>
                <p:nvPr/>
              </p:nvSpPr>
              <p:spPr>
                <a:xfrm>
                  <a:off x="-30545" y="-31225"/>
                  <a:ext cx="435000" cy="517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
                <p:cNvSpPr/>
                <p:nvPr/>
              </p:nvSpPr>
              <p:spPr>
                <a:xfrm>
                  <a:off x="-30545" y="-31225"/>
                  <a:ext cx="291600" cy="517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
                <p:cNvSpPr/>
                <p:nvPr/>
              </p:nvSpPr>
              <p:spPr>
                <a:xfrm>
                  <a:off x="-36750" y="-31225"/>
                  <a:ext cx="167700" cy="517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3" name="Google Shape;563;p5"/>
              <p:cNvSpPr/>
              <p:nvPr/>
            </p:nvSpPr>
            <p:spPr>
              <a:xfrm rot="-2336607">
                <a:off x="-895406" y="-529111"/>
                <a:ext cx="2542312" cy="2168251"/>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
              <p:cNvSpPr/>
              <p:nvPr/>
            </p:nvSpPr>
            <p:spPr>
              <a:xfrm rot="-2336733">
                <a:off x="-892351" y="-481398"/>
                <a:ext cx="2404188" cy="2129224"/>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
              <p:cNvSpPr/>
              <p:nvPr/>
            </p:nvSpPr>
            <p:spPr>
              <a:xfrm rot="-2336584">
                <a:off x="-887185" y="-403729"/>
                <a:ext cx="2182687" cy="2075121"/>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
              <p:cNvSpPr/>
              <p:nvPr/>
            </p:nvSpPr>
            <p:spPr>
              <a:xfrm rot="-2336618">
                <a:off x="-711163" y="-228545"/>
                <a:ext cx="1749046" cy="1946976"/>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
              <p:cNvSpPr/>
              <p:nvPr/>
            </p:nvSpPr>
            <p:spPr>
              <a:xfrm>
                <a:off x="-36742" y="2035129"/>
                <a:ext cx="280164" cy="269146"/>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5"/>
            <p:cNvGrpSpPr/>
            <p:nvPr/>
          </p:nvGrpSpPr>
          <p:grpSpPr>
            <a:xfrm flipH="1">
              <a:off x="7056395" y="-1196140"/>
              <a:ext cx="3342675" cy="6230352"/>
              <a:chOff x="-1296825" y="-1087165"/>
              <a:chExt cx="3342675" cy="6230352"/>
            </a:xfrm>
          </p:grpSpPr>
          <p:grpSp>
            <p:nvGrpSpPr>
              <p:cNvPr id="569" name="Google Shape;569;p5"/>
              <p:cNvGrpSpPr/>
              <p:nvPr/>
            </p:nvGrpSpPr>
            <p:grpSpPr>
              <a:xfrm>
                <a:off x="-36749" y="1721675"/>
                <a:ext cx="280165" cy="3421512"/>
                <a:chOff x="-36750" y="-31225"/>
                <a:chExt cx="441205" cy="5174700"/>
              </a:xfrm>
            </p:grpSpPr>
            <p:sp>
              <p:nvSpPr>
                <p:cNvPr id="570" name="Google Shape;570;p5"/>
                <p:cNvSpPr/>
                <p:nvPr/>
              </p:nvSpPr>
              <p:spPr>
                <a:xfrm>
                  <a:off x="-30545" y="-31225"/>
                  <a:ext cx="435000" cy="517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
                <p:cNvSpPr/>
                <p:nvPr/>
              </p:nvSpPr>
              <p:spPr>
                <a:xfrm>
                  <a:off x="-30545" y="-31225"/>
                  <a:ext cx="291600" cy="5174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5"/>
                <p:cNvSpPr/>
                <p:nvPr/>
              </p:nvSpPr>
              <p:spPr>
                <a:xfrm>
                  <a:off x="-36750" y="-31225"/>
                  <a:ext cx="167700" cy="5174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3" name="Google Shape;573;p5"/>
              <p:cNvSpPr/>
              <p:nvPr/>
            </p:nvSpPr>
            <p:spPr>
              <a:xfrm rot="-2336607">
                <a:off x="-895406" y="-529111"/>
                <a:ext cx="2542312" cy="2168251"/>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
              <p:cNvSpPr/>
              <p:nvPr/>
            </p:nvSpPr>
            <p:spPr>
              <a:xfrm rot="-2336733">
                <a:off x="-892351" y="-481398"/>
                <a:ext cx="2404188" cy="2129224"/>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
              <p:cNvSpPr/>
              <p:nvPr/>
            </p:nvSpPr>
            <p:spPr>
              <a:xfrm rot="-2336584">
                <a:off x="-887185" y="-403729"/>
                <a:ext cx="2182687" cy="2075121"/>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
              <p:cNvSpPr/>
              <p:nvPr/>
            </p:nvSpPr>
            <p:spPr>
              <a:xfrm rot="-2336618">
                <a:off x="-711163" y="-228545"/>
                <a:ext cx="1749046" cy="1946976"/>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
              <p:cNvSpPr/>
              <p:nvPr/>
            </p:nvSpPr>
            <p:spPr>
              <a:xfrm>
                <a:off x="-36742" y="2035129"/>
                <a:ext cx="280164" cy="269146"/>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8" name="Google Shape;578;p5"/>
          <p:cNvGrpSpPr/>
          <p:nvPr/>
        </p:nvGrpSpPr>
        <p:grpSpPr>
          <a:xfrm>
            <a:off x="-417858" y="-823150"/>
            <a:ext cx="9978772" cy="1382075"/>
            <a:chOff x="193475" y="-693375"/>
            <a:chExt cx="7221575" cy="1382075"/>
          </a:xfrm>
        </p:grpSpPr>
        <p:sp>
          <p:nvSpPr>
            <p:cNvPr id="579" name="Google Shape;579;p5"/>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5"/>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5"/>
          <p:cNvGrpSpPr/>
          <p:nvPr/>
        </p:nvGrpSpPr>
        <p:grpSpPr>
          <a:xfrm>
            <a:off x="-20" y="4613271"/>
            <a:ext cx="9143683" cy="1629094"/>
            <a:chOff x="429225" y="4417075"/>
            <a:chExt cx="6749600" cy="1202550"/>
          </a:xfrm>
        </p:grpSpPr>
        <p:sp>
          <p:nvSpPr>
            <p:cNvPr id="617" name="Google Shape;617;p5"/>
            <p:cNvSpPr/>
            <p:nvPr/>
          </p:nvSpPr>
          <p:spPr>
            <a:xfrm>
              <a:off x="1901275" y="5022325"/>
              <a:ext cx="3806000" cy="502300"/>
            </a:xfrm>
            <a:custGeom>
              <a:rect b="b" l="l" r="r" t="t"/>
              <a:pathLst>
                <a:path extrusionOk="0" h="20092" w="152240">
                  <a:moveTo>
                    <a:pt x="0" y="0"/>
                  </a:moveTo>
                  <a:lnTo>
                    <a:pt x="0" y="20092"/>
                  </a:lnTo>
                  <a:lnTo>
                    <a:pt x="152239" y="20092"/>
                  </a:lnTo>
                  <a:lnTo>
                    <a:pt x="152239" y="0"/>
                  </a:lnTo>
                  <a:close/>
                </a:path>
              </a:pathLst>
            </a:custGeom>
            <a:solidFill>
              <a:srgbClr val="C3C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
            <p:cNvSpPr/>
            <p:nvPr/>
          </p:nvSpPr>
          <p:spPr>
            <a:xfrm>
              <a:off x="429225" y="4417075"/>
              <a:ext cx="650000" cy="553050"/>
            </a:xfrm>
            <a:custGeom>
              <a:rect b="b" l="l" r="r" t="t"/>
              <a:pathLst>
                <a:path extrusionOk="0" h="22122" w="2600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
            <p:cNvSpPr/>
            <p:nvPr/>
          </p:nvSpPr>
          <p:spPr>
            <a:xfrm>
              <a:off x="4297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
            <p:cNvSpPr/>
            <p:nvPr/>
          </p:nvSpPr>
          <p:spPr>
            <a:xfrm>
              <a:off x="944925" y="4650825"/>
              <a:ext cx="134300" cy="319300"/>
            </a:xfrm>
            <a:custGeom>
              <a:rect b="b" l="l" r="r" t="t"/>
              <a:pathLst>
                <a:path extrusionOk="0" h="12772" w="5372">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
            <p:cNvSpPr/>
            <p:nvPr/>
          </p:nvSpPr>
          <p:spPr>
            <a:xfrm>
              <a:off x="429700" y="4488200"/>
              <a:ext cx="612225" cy="481925"/>
            </a:xfrm>
            <a:custGeom>
              <a:rect b="b" l="l" r="r" t="t"/>
              <a:pathLst>
                <a:path extrusionOk="0" h="19277" w="24489">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
            <p:cNvSpPr/>
            <p:nvPr/>
          </p:nvSpPr>
          <p:spPr>
            <a:xfrm>
              <a:off x="430200" y="4449400"/>
              <a:ext cx="612225" cy="520725"/>
            </a:xfrm>
            <a:custGeom>
              <a:rect b="b" l="l" r="r" t="t"/>
              <a:pathLst>
                <a:path extrusionOk="0" h="20829" w="24489">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
            <p:cNvSpPr/>
            <p:nvPr/>
          </p:nvSpPr>
          <p:spPr>
            <a:xfrm>
              <a:off x="1191600" y="4417075"/>
              <a:ext cx="650525" cy="553050"/>
            </a:xfrm>
            <a:custGeom>
              <a:rect b="b" l="l" r="r" t="t"/>
              <a:pathLst>
                <a:path extrusionOk="0" h="22122" w="26021">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
            <p:cNvSpPr/>
            <p:nvPr/>
          </p:nvSpPr>
          <p:spPr>
            <a:xfrm>
              <a:off x="1192600" y="4449400"/>
              <a:ext cx="612725" cy="520725"/>
            </a:xfrm>
            <a:custGeom>
              <a:rect b="b" l="l" r="r" t="t"/>
              <a:pathLst>
                <a:path extrusionOk="0" h="20829" w="24509">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
            <p:cNvSpPr/>
            <p:nvPr/>
          </p:nvSpPr>
          <p:spPr>
            <a:xfrm>
              <a:off x="1707825" y="4650825"/>
              <a:ext cx="134300" cy="319300"/>
            </a:xfrm>
            <a:custGeom>
              <a:rect b="b" l="l" r="r" t="t"/>
              <a:pathLst>
                <a:path extrusionOk="0" h="12772" w="5372">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
            <p:cNvSpPr/>
            <p:nvPr/>
          </p:nvSpPr>
          <p:spPr>
            <a:xfrm>
              <a:off x="1192600" y="4488200"/>
              <a:ext cx="612225" cy="481925"/>
            </a:xfrm>
            <a:custGeom>
              <a:rect b="b" l="l" r="r" t="t"/>
              <a:pathLst>
                <a:path extrusionOk="0" h="19277" w="24489">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
            <p:cNvSpPr/>
            <p:nvPr/>
          </p:nvSpPr>
          <p:spPr>
            <a:xfrm>
              <a:off x="1192600" y="4449400"/>
              <a:ext cx="612225" cy="520725"/>
            </a:xfrm>
            <a:custGeom>
              <a:rect b="b" l="l" r="r" t="t"/>
              <a:pathLst>
                <a:path extrusionOk="0" h="20829" w="24489">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
            <p:cNvSpPr/>
            <p:nvPr/>
          </p:nvSpPr>
          <p:spPr>
            <a:xfrm>
              <a:off x="1954475" y="4417075"/>
              <a:ext cx="650525" cy="553050"/>
            </a:xfrm>
            <a:custGeom>
              <a:rect b="b" l="l" r="r" t="t"/>
              <a:pathLst>
                <a:path extrusionOk="0" h="22122" w="26021">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
            <p:cNvSpPr/>
            <p:nvPr/>
          </p:nvSpPr>
          <p:spPr>
            <a:xfrm>
              <a:off x="1954475"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
            <p:cNvSpPr/>
            <p:nvPr/>
          </p:nvSpPr>
          <p:spPr>
            <a:xfrm>
              <a:off x="2470200" y="4650825"/>
              <a:ext cx="134300" cy="319300"/>
            </a:xfrm>
            <a:custGeom>
              <a:rect b="b" l="l" r="r" t="t"/>
              <a:pathLst>
                <a:path extrusionOk="0" h="12772" w="5372">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
            <p:cNvSpPr/>
            <p:nvPr/>
          </p:nvSpPr>
          <p:spPr>
            <a:xfrm>
              <a:off x="1954475" y="4488200"/>
              <a:ext cx="612725" cy="481925"/>
            </a:xfrm>
            <a:custGeom>
              <a:rect b="b" l="l" r="r" t="t"/>
              <a:pathLst>
                <a:path extrusionOk="0" h="19277" w="24509">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
            <p:cNvSpPr/>
            <p:nvPr/>
          </p:nvSpPr>
          <p:spPr>
            <a:xfrm>
              <a:off x="1954475"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
            <p:cNvSpPr/>
            <p:nvPr/>
          </p:nvSpPr>
          <p:spPr>
            <a:xfrm>
              <a:off x="2716875" y="4417075"/>
              <a:ext cx="650025" cy="553050"/>
            </a:xfrm>
            <a:custGeom>
              <a:rect b="b" l="l" r="r" t="t"/>
              <a:pathLst>
                <a:path extrusionOk="0" h="22122" w="26001">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
            <p:cNvSpPr/>
            <p:nvPr/>
          </p:nvSpPr>
          <p:spPr>
            <a:xfrm>
              <a:off x="2716875"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
            <p:cNvSpPr/>
            <p:nvPr/>
          </p:nvSpPr>
          <p:spPr>
            <a:xfrm>
              <a:off x="3232600" y="4650825"/>
              <a:ext cx="134300" cy="319300"/>
            </a:xfrm>
            <a:custGeom>
              <a:rect b="b" l="l" r="r" t="t"/>
              <a:pathLst>
                <a:path extrusionOk="0" h="12772" w="5372">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
            <p:cNvSpPr/>
            <p:nvPr/>
          </p:nvSpPr>
          <p:spPr>
            <a:xfrm>
              <a:off x="2716875" y="4488200"/>
              <a:ext cx="612225" cy="481925"/>
            </a:xfrm>
            <a:custGeom>
              <a:rect b="b" l="l" r="r" t="t"/>
              <a:pathLst>
                <a:path extrusionOk="0" h="19277" w="24489">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
            <p:cNvSpPr/>
            <p:nvPr/>
          </p:nvSpPr>
          <p:spPr>
            <a:xfrm>
              <a:off x="2717375" y="4449400"/>
              <a:ext cx="612225" cy="520725"/>
            </a:xfrm>
            <a:custGeom>
              <a:rect b="b" l="l" r="r" t="t"/>
              <a:pathLst>
                <a:path extrusionOk="0" h="20829" w="24489">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
            <p:cNvSpPr/>
            <p:nvPr/>
          </p:nvSpPr>
          <p:spPr>
            <a:xfrm>
              <a:off x="3479750" y="4417075"/>
              <a:ext cx="650025" cy="553050"/>
            </a:xfrm>
            <a:custGeom>
              <a:rect b="b" l="l" r="r" t="t"/>
              <a:pathLst>
                <a:path extrusionOk="0" h="22122" w="26001">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
            <p:cNvSpPr/>
            <p:nvPr/>
          </p:nvSpPr>
          <p:spPr>
            <a:xfrm>
              <a:off x="3479250"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
            <p:cNvSpPr/>
            <p:nvPr/>
          </p:nvSpPr>
          <p:spPr>
            <a:xfrm>
              <a:off x="3994975" y="4650825"/>
              <a:ext cx="134300" cy="319300"/>
            </a:xfrm>
            <a:custGeom>
              <a:rect b="b" l="l" r="r" t="t"/>
              <a:pathLst>
                <a:path extrusionOk="0" h="12772" w="5372">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
            <p:cNvSpPr/>
            <p:nvPr/>
          </p:nvSpPr>
          <p:spPr>
            <a:xfrm>
              <a:off x="3479250" y="4488200"/>
              <a:ext cx="612725" cy="481925"/>
            </a:xfrm>
            <a:custGeom>
              <a:rect b="b" l="l" r="r" t="t"/>
              <a:pathLst>
                <a:path extrusionOk="0" h="19277" w="24509">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
            <p:cNvSpPr/>
            <p:nvPr/>
          </p:nvSpPr>
          <p:spPr>
            <a:xfrm>
              <a:off x="3479250"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
            <p:cNvSpPr/>
            <p:nvPr/>
          </p:nvSpPr>
          <p:spPr>
            <a:xfrm>
              <a:off x="6528800"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
            <p:cNvSpPr/>
            <p:nvPr/>
          </p:nvSpPr>
          <p:spPr>
            <a:xfrm>
              <a:off x="65661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
            <p:cNvSpPr/>
            <p:nvPr/>
          </p:nvSpPr>
          <p:spPr>
            <a:xfrm>
              <a:off x="6528800"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
            <p:cNvSpPr/>
            <p:nvPr/>
          </p:nvSpPr>
          <p:spPr>
            <a:xfrm>
              <a:off x="6566600" y="4488200"/>
              <a:ext cx="612225" cy="481925"/>
            </a:xfrm>
            <a:custGeom>
              <a:rect b="b" l="l" r="r" t="t"/>
              <a:pathLst>
                <a:path extrusionOk="0" h="19277" w="24489">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5"/>
            <p:cNvSpPr/>
            <p:nvPr/>
          </p:nvSpPr>
          <p:spPr>
            <a:xfrm>
              <a:off x="6566600" y="4449400"/>
              <a:ext cx="611725" cy="520725"/>
            </a:xfrm>
            <a:custGeom>
              <a:rect b="b" l="l" r="r" t="t"/>
              <a:pathLst>
                <a:path extrusionOk="0" h="20829" w="24469">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
            <p:cNvSpPr/>
            <p:nvPr/>
          </p:nvSpPr>
          <p:spPr>
            <a:xfrm>
              <a:off x="5766425" y="4417075"/>
              <a:ext cx="650500" cy="553050"/>
            </a:xfrm>
            <a:custGeom>
              <a:rect b="b" l="l" r="r" t="t"/>
              <a:pathLst>
                <a:path extrusionOk="0" h="22122" w="2602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
            <p:cNvSpPr/>
            <p:nvPr/>
          </p:nvSpPr>
          <p:spPr>
            <a:xfrm>
              <a:off x="5803225" y="4449400"/>
              <a:ext cx="613225" cy="520725"/>
            </a:xfrm>
            <a:custGeom>
              <a:rect b="b" l="l" r="r" t="t"/>
              <a:pathLst>
                <a:path extrusionOk="0" h="20829" w="24529">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
            <p:cNvSpPr/>
            <p:nvPr/>
          </p:nvSpPr>
          <p:spPr>
            <a:xfrm>
              <a:off x="5766425" y="4650825"/>
              <a:ext cx="134300" cy="319300"/>
            </a:xfrm>
            <a:custGeom>
              <a:rect b="b" l="l" r="r" t="t"/>
              <a:pathLst>
                <a:path extrusionOk="0" h="12772" w="5372">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
            <p:cNvSpPr/>
            <p:nvPr/>
          </p:nvSpPr>
          <p:spPr>
            <a:xfrm>
              <a:off x="5803725" y="4488200"/>
              <a:ext cx="612725" cy="481925"/>
            </a:xfrm>
            <a:custGeom>
              <a:rect b="b" l="l" r="r" t="t"/>
              <a:pathLst>
                <a:path extrusionOk="0" h="19277" w="24509">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
            <p:cNvSpPr/>
            <p:nvPr/>
          </p:nvSpPr>
          <p:spPr>
            <a:xfrm>
              <a:off x="5803725" y="4449400"/>
              <a:ext cx="612725" cy="520725"/>
            </a:xfrm>
            <a:custGeom>
              <a:rect b="b" l="l" r="r" t="t"/>
              <a:pathLst>
                <a:path extrusionOk="0" h="20829" w="24509">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
            <p:cNvSpPr/>
            <p:nvPr/>
          </p:nvSpPr>
          <p:spPr>
            <a:xfrm>
              <a:off x="5004025"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
            <p:cNvSpPr/>
            <p:nvPr/>
          </p:nvSpPr>
          <p:spPr>
            <a:xfrm>
              <a:off x="5041325"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
            <p:cNvSpPr/>
            <p:nvPr/>
          </p:nvSpPr>
          <p:spPr>
            <a:xfrm>
              <a:off x="5004025"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
            <p:cNvSpPr/>
            <p:nvPr/>
          </p:nvSpPr>
          <p:spPr>
            <a:xfrm>
              <a:off x="5041825" y="4488200"/>
              <a:ext cx="612225" cy="481925"/>
            </a:xfrm>
            <a:custGeom>
              <a:rect b="b" l="l" r="r" t="t"/>
              <a:pathLst>
                <a:path extrusionOk="0" h="19277" w="24489">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
            <p:cNvSpPr/>
            <p:nvPr/>
          </p:nvSpPr>
          <p:spPr>
            <a:xfrm>
              <a:off x="5041325" y="4449400"/>
              <a:ext cx="612225" cy="520725"/>
            </a:xfrm>
            <a:custGeom>
              <a:rect b="b" l="l" r="r" t="t"/>
              <a:pathLst>
                <a:path extrusionOk="0" h="20829" w="24489">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
            <p:cNvSpPr/>
            <p:nvPr/>
          </p:nvSpPr>
          <p:spPr>
            <a:xfrm>
              <a:off x="4241650" y="4417075"/>
              <a:ext cx="650500" cy="553050"/>
            </a:xfrm>
            <a:custGeom>
              <a:rect b="b" l="l" r="r" t="t"/>
              <a:pathLst>
                <a:path extrusionOk="0" h="22122" w="2602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
            <p:cNvSpPr/>
            <p:nvPr/>
          </p:nvSpPr>
          <p:spPr>
            <a:xfrm>
              <a:off x="4278450"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
            <p:cNvSpPr/>
            <p:nvPr/>
          </p:nvSpPr>
          <p:spPr>
            <a:xfrm>
              <a:off x="4241650" y="4650825"/>
              <a:ext cx="134300" cy="319300"/>
            </a:xfrm>
            <a:custGeom>
              <a:rect b="b" l="l" r="r" t="t"/>
              <a:pathLst>
                <a:path extrusionOk="0" h="12772" w="5372">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
            <p:cNvSpPr/>
            <p:nvPr/>
          </p:nvSpPr>
          <p:spPr>
            <a:xfrm>
              <a:off x="4278950" y="4488200"/>
              <a:ext cx="612225" cy="481925"/>
            </a:xfrm>
            <a:custGeom>
              <a:rect b="b" l="l" r="r" t="t"/>
              <a:pathLst>
                <a:path extrusionOk="0" h="19277" w="24489">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
            <p:cNvSpPr/>
            <p:nvPr/>
          </p:nvSpPr>
          <p:spPr>
            <a:xfrm>
              <a:off x="4278950" y="4449400"/>
              <a:ext cx="612225" cy="520725"/>
            </a:xfrm>
            <a:custGeom>
              <a:rect b="b" l="l" r="r" t="t"/>
              <a:pathLst>
                <a:path extrusionOk="0" h="20829" w="24489">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
            <p:cNvSpPr/>
            <p:nvPr/>
          </p:nvSpPr>
          <p:spPr>
            <a:xfrm>
              <a:off x="810650" y="4622475"/>
              <a:ext cx="650525" cy="553525"/>
            </a:xfrm>
            <a:custGeom>
              <a:rect b="b" l="l" r="r" t="t"/>
              <a:pathLst>
                <a:path extrusionOk="0" h="22141" w="26021">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
            <p:cNvSpPr/>
            <p:nvPr/>
          </p:nvSpPr>
          <p:spPr>
            <a:xfrm>
              <a:off x="810650" y="4654800"/>
              <a:ext cx="613225" cy="521200"/>
            </a:xfrm>
            <a:custGeom>
              <a:rect b="b" l="l" r="r" t="t"/>
              <a:pathLst>
                <a:path extrusionOk="0" h="20848" w="24529">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
            <p:cNvSpPr/>
            <p:nvPr/>
          </p:nvSpPr>
          <p:spPr>
            <a:xfrm>
              <a:off x="1326875" y="4856200"/>
              <a:ext cx="134300" cy="319800"/>
            </a:xfrm>
            <a:custGeom>
              <a:rect b="b" l="l" r="r" t="t"/>
              <a:pathLst>
                <a:path extrusionOk="0" h="12792" w="5372">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
            <p:cNvSpPr/>
            <p:nvPr/>
          </p:nvSpPr>
          <p:spPr>
            <a:xfrm>
              <a:off x="810650" y="4729400"/>
              <a:ext cx="612225" cy="481925"/>
            </a:xfrm>
            <a:custGeom>
              <a:rect b="b" l="l" r="r" t="t"/>
              <a:pathLst>
                <a:path extrusionOk="0" h="19277" w="24489">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
            <p:cNvSpPr/>
            <p:nvPr/>
          </p:nvSpPr>
          <p:spPr>
            <a:xfrm>
              <a:off x="811150" y="4654800"/>
              <a:ext cx="612725" cy="521200"/>
            </a:xfrm>
            <a:custGeom>
              <a:rect b="b" l="l" r="r" t="t"/>
              <a:pathLst>
                <a:path extrusionOk="0" h="20848" w="24509">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
            <p:cNvSpPr/>
            <p:nvPr/>
          </p:nvSpPr>
          <p:spPr>
            <a:xfrm>
              <a:off x="1573050" y="4622475"/>
              <a:ext cx="650000" cy="553525"/>
            </a:xfrm>
            <a:custGeom>
              <a:rect b="b" l="l" r="r" t="t"/>
              <a:pathLst>
                <a:path extrusionOk="0" h="22141" w="2600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
            <p:cNvSpPr/>
            <p:nvPr/>
          </p:nvSpPr>
          <p:spPr>
            <a:xfrm>
              <a:off x="1573550" y="4654800"/>
              <a:ext cx="613200" cy="521200"/>
            </a:xfrm>
            <a:custGeom>
              <a:rect b="b" l="l" r="r" t="t"/>
              <a:pathLst>
                <a:path extrusionOk="0" h="20848" w="24528">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
            <p:cNvSpPr/>
            <p:nvPr/>
          </p:nvSpPr>
          <p:spPr>
            <a:xfrm>
              <a:off x="2088750" y="4856200"/>
              <a:ext cx="134300" cy="319800"/>
            </a:xfrm>
            <a:custGeom>
              <a:rect b="b" l="l" r="r" t="t"/>
              <a:pathLst>
                <a:path extrusionOk="0" h="12792" w="5372">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
            <p:cNvSpPr/>
            <p:nvPr/>
          </p:nvSpPr>
          <p:spPr>
            <a:xfrm>
              <a:off x="1573550" y="4693575"/>
              <a:ext cx="612200" cy="481925"/>
            </a:xfrm>
            <a:custGeom>
              <a:rect b="b" l="l" r="r" t="t"/>
              <a:pathLst>
                <a:path extrusionOk="0" h="19277" w="24488">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
            <p:cNvSpPr/>
            <p:nvPr/>
          </p:nvSpPr>
          <p:spPr>
            <a:xfrm>
              <a:off x="1573550" y="4654800"/>
              <a:ext cx="612200" cy="521200"/>
            </a:xfrm>
            <a:custGeom>
              <a:rect b="b" l="l" r="r" t="t"/>
              <a:pathLst>
                <a:path extrusionOk="0" h="20848" w="24488">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
            <p:cNvSpPr/>
            <p:nvPr/>
          </p:nvSpPr>
          <p:spPr>
            <a:xfrm>
              <a:off x="2335925" y="4622475"/>
              <a:ext cx="650025" cy="553525"/>
            </a:xfrm>
            <a:custGeom>
              <a:rect b="b" l="l" r="r" t="t"/>
              <a:pathLst>
                <a:path extrusionOk="0" h="22141" w="26001">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
            <p:cNvSpPr/>
            <p:nvPr/>
          </p:nvSpPr>
          <p:spPr>
            <a:xfrm>
              <a:off x="233592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
            <p:cNvSpPr/>
            <p:nvPr/>
          </p:nvSpPr>
          <p:spPr>
            <a:xfrm>
              <a:off x="2851650" y="4856200"/>
              <a:ext cx="134300" cy="319800"/>
            </a:xfrm>
            <a:custGeom>
              <a:rect b="b" l="l" r="r" t="t"/>
              <a:pathLst>
                <a:path extrusionOk="0" h="12792" w="5372">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
            <p:cNvSpPr/>
            <p:nvPr/>
          </p:nvSpPr>
          <p:spPr>
            <a:xfrm>
              <a:off x="2335925" y="4693575"/>
              <a:ext cx="612225" cy="481925"/>
            </a:xfrm>
            <a:custGeom>
              <a:rect b="b" l="l" r="r" t="t"/>
              <a:pathLst>
                <a:path extrusionOk="0" h="19277" w="24489">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
            <p:cNvSpPr/>
            <p:nvPr/>
          </p:nvSpPr>
          <p:spPr>
            <a:xfrm>
              <a:off x="2335925" y="4654800"/>
              <a:ext cx="612225" cy="521200"/>
            </a:xfrm>
            <a:custGeom>
              <a:rect b="b" l="l" r="r" t="t"/>
              <a:pathLst>
                <a:path extrusionOk="0" h="20848" w="24489">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5"/>
            <p:cNvSpPr/>
            <p:nvPr/>
          </p:nvSpPr>
          <p:spPr>
            <a:xfrm>
              <a:off x="3097825" y="4622475"/>
              <a:ext cx="650500" cy="553525"/>
            </a:xfrm>
            <a:custGeom>
              <a:rect b="b" l="l" r="r" t="t"/>
              <a:pathLst>
                <a:path extrusionOk="0" h="22141" w="2602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5"/>
            <p:cNvSpPr/>
            <p:nvPr/>
          </p:nvSpPr>
          <p:spPr>
            <a:xfrm>
              <a:off x="3097825"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
            <p:cNvSpPr/>
            <p:nvPr/>
          </p:nvSpPr>
          <p:spPr>
            <a:xfrm>
              <a:off x="3614025" y="4856200"/>
              <a:ext cx="134300" cy="319800"/>
            </a:xfrm>
            <a:custGeom>
              <a:rect b="b" l="l" r="r" t="t"/>
              <a:pathLst>
                <a:path extrusionOk="0" h="12792" w="5372">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
            <p:cNvSpPr/>
            <p:nvPr/>
          </p:nvSpPr>
          <p:spPr>
            <a:xfrm>
              <a:off x="3098325" y="4693575"/>
              <a:ext cx="612700" cy="481925"/>
            </a:xfrm>
            <a:custGeom>
              <a:rect b="b" l="l" r="r" t="t"/>
              <a:pathLst>
                <a:path extrusionOk="0" h="19277" w="24508">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
            <p:cNvSpPr/>
            <p:nvPr/>
          </p:nvSpPr>
          <p:spPr>
            <a:xfrm>
              <a:off x="3098325" y="4654800"/>
              <a:ext cx="612700" cy="521200"/>
            </a:xfrm>
            <a:custGeom>
              <a:rect b="b" l="l" r="r" t="t"/>
              <a:pathLst>
                <a:path extrusionOk="0" h="20848" w="24508">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
            <p:cNvSpPr/>
            <p:nvPr/>
          </p:nvSpPr>
          <p:spPr>
            <a:xfrm>
              <a:off x="6147875" y="4622475"/>
              <a:ext cx="650000" cy="553525"/>
            </a:xfrm>
            <a:custGeom>
              <a:rect b="b" l="l" r="r" t="t"/>
              <a:pathLst>
                <a:path extrusionOk="0" h="22141" w="2600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5"/>
            <p:cNvSpPr/>
            <p:nvPr/>
          </p:nvSpPr>
          <p:spPr>
            <a:xfrm>
              <a:off x="6184175" y="4654800"/>
              <a:ext cx="613200" cy="521200"/>
            </a:xfrm>
            <a:custGeom>
              <a:rect b="b" l="l" r="r" t="t"/>
              <a:pathLst>
                <a:path extrusionOk="0" h="20848" w="24528">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
            <p:cNvSpPr/>
            <p:nvPr/>
          </p:nvSpPr>
          <p:spPr>
            <a:xfrm>
              <a:off x="6147875" y="4856200"/>
              <a:ext cx="134300" cy="319800"/>
            </a:xfrm>
            <a:custGeom>
              <a:rect b="b" l="l" r="r" t="t"/>
              <a:pathLst>
                <a:path extrusionOk="0" h="12792" w="5372">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
            <p:cNvSpPr/>
            <p:nvPr/>
          </p:nvSpPr>
          <p:spPr>
            <a:xfrm>
              <a:off x="6185150" y="4729400"/>
              <a:ext cx="612225" cy="481925"/>
            </a:xfrm>
            <a:custGeom>
              <a:rect b="b" l="l" r="r" t="t"/>
              <a:pathLst>
                <a:path extrusionOk="0" h="19277" w="24489">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5"/>
            <p:cNvSpPr/>
            <p:nvPr/>
          </p:nvSpPr>
          <p:spPr>
            <a:xfrm>
              <a:off x="6184675" y="4654800"/>
              <a:ext cx="612700" cy="521200"/>
            </a:xfrm>
            <a:custGeom>
              <a:rect b="b" l="l" r="r" t="t"/>
              <a:pathLst>
                <a:path extrusionOk="0" h="20848" w="24508">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
            <p:cNvSpPr/>
            <p:nvPr/>
          </p:nvSpPr>
          <p:spPr>
            <a:xfrm>
              <a:off x="5385475" y="4622475"/>
              <a:ext cx="650525" cy="553525"/>
            </a:xfrm>
            <a:custGeom>
              <a:rect b="b" l="l" r="r" t="t"/>
              <a:pathLst>
                <a:path extrusionOk="0" h="22141" w="26021">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
            <p:cNvSpPr/>
            <p:nvPr/>
          </p:nvSpPr>
          <p:spPr>
            <a:xfrm>
              <a:off x="542227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
            <p:cNvSpPr/>
            <p:nvPr/>
          </p:nvSpPr>
          <p:spPr>
            <a:xfrm>
              <a:off x="5385475" y="4856200"/>
              <a:ext cx="134300" cy="319800"/>
            </a:xfrm>
            <a:custGeom>
              <a:rect b="b" l="l" r="r" t="t"/>
              <a:pathLst>
                <a:path extrusionOk="0" h="12792" w="5372">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
            <p:cNvSpPr/>
            <p:nvPr/>
          </p:nvSpPr>
          <p:spPr>
            <a:xfrm>
              <a:off x="5422775" y="4693575"/>
              <a:ext cx="612225" cy="481925"/>
            </a:xfrm>
            <a:custGeom>
              <a:rect b="b" l="l" r="r" t="t"/>
              <a:pathLst>
                <a:path extrusionOk="0" h="19277" w="24489">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
            <p:cNvSpPr/>
            <p:nvPr/>
          </p:nvSpPr>
          <p:spPr>
            <a:xfrm>
              <a:off x="5422775" y="4654800"/>
              <a:ext cx="611725" cy="521200"/>
            </a:xfrm>
            <a:custGeom>
              <a:rect b="b" l="l" r="r" t="t"/>
              <a:pathLst>
                <a:path extrusionOk="0" h="20848" w="24469">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
            <p:cNvSpPr/>
            <p:nvPr/>
          </p:nvSpPr>
          <p:spPr>
            <a:xfrm>
              <a:off x="4622600" y="4622475"/>
              <a:ext cx="650500" cy="553525"/>
            </a:xfrm>
            <a:custGeom>
              <a:rect b="b" l="l" r="r" t="t"/>
              <a:pathLst>
                <a:path extrusionOk="0" h="22141" w="2602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
            <p:cNvSpPr/>
            <p:nvPr/>
          </p:nvSpPr>
          <p:spPr>
            <a:xfrm>
              <a:off x="4659900"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
            <p:cNvSpPr/>
            <p:nvPr/>
          </p:nvSpPr>
          <p:spPr>
            <a:xfrm>
              <a:off x="4622600" y="4856200"/>
              <a:ext cx="134300" cy="319800"/>
            </a:xfrm>
            <a:custGeom>
              <a:rect b="b" l="l" r="r" t="t"/>
              <a:pathLst>
                <a:path extrusionOk="0" h="12792" w="5372">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
            <p:cNvSpPr/>
            <p:nvPr/>
          </p:nvSpPr>
          <p:spPr>
            <a:xfrm>
              <a:off x="4660875" y="4693575"/>
              <a:ext cx="612225" cy="481925"/>
            </a:xfrm>
            <a:custGeom>
              <a:rect b="b" l="l" r="r" t="t"/>
              <a:pathLst>
                <a:path extrusionOk="0" h="19277" w="24489">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
            <p:cNvSpPr/>
            <p:nvPr/>
          </p:nvSpPr>
          <p:spPr>
            <a:xfrm>
              <a:off x="4659900" y="4654800"/>
              <a:ext cx="612700" cy="521200"/>
            </a:xfrm>
            <a:custGeom>
              <a:rect b="b" l="l" r="r" t="t"/>
              <a:pathLst>
                <a:path extrusionOk="0" h="20848" w="24508">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
            <p:cNvSpPr/>
            <p:nvPr/>
          </p:nvSpPr>
          <p:spPr>
            <a:xfrm>
              <a:off x="3860700" y="4622475"/>
              <a:ext cx="650025" cy="553525"/>
            </a:xfrm>
            <a:custGeom>
              <a:rect b="b" l="l" r="r" t="t"/>
              <a:pathLst>
                <a:path extrusionOk="0" h="22141" w="26001">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
            <p:cNvSpPr/>
            <p:nvPr/>
          </p:nvSpPr>
          <p:spPr>
            <a:xfrm>
              <a:off x="3897000" y="4654800"/>
              <a:ext cx="613225" cy="521200"/>
            </a:xfrm>
            <a:custGeom>
              <a:rect b="b" l="l" r="r" t="t"/>
              <a:pathLst>
                <a:path extrusionOk="0" h="20848" w="24529">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
            <p:cNvSpPr/>
            <p:nvPr/>
          </p:nvSpPr>
          <p:spPr>
            <a:xfrm>
              <a:off x="3860700" y="4856200"/>
              <a:ext cx="134300" cy="319800"/>
            </a:xfrm>
            <a:custGeom>
              <a:rect b="b" l="l" r="r" t="t"/>
              <a:pathLst>
                <a:path extrusionOk="0" h="12792" w="5372">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
            <p:cNvSpPr/>
            <p:nvPr/>
          </p:nvSpPr>
          <p:spPr>
            <a:xfrm>
              <a:off x="3898000" y="4693575"/>
              <a:ext cx="612225" cy="481925"/>
            </a:xfrm>
            <a:custGeom>
              <a:rect b="b" l="l" r="r" t="t"/>
              <a:pathLst>
                <a:path extrusionOk="0" h="19277" w="24489">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
            <p:cNvSpPr/>
            <p:nvPr/>
          </p:nvSpPr>
          <p:spPr>
            <a:xfrm>
              <a:off x="3898000" y="4654800"/>
              <a:ext cx="612225" cy="521200"/>
            </a:xfrm>
            <a:custGeom>
              <a:rect b="b" l="l" r="r" t="t"/>
              <a:pathLst>
                <a:path extrusionOk="0" h="20848" w="24489">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
            <p:cNvSpPr/>
            <p:nvPr/>
          </p:nvSpPr>
          <p:spPr>
            <a:xfrm>
              <a:off x="429225" y="4827850"/>
              <a:ext cx="650000" cy="758450"/>
            </a:xfrm>
            <a:custGeom>
              <a:rect b="b" l="l" r="r" t="t"/>
              <a:pathLst>
                <a:path extrusionOk="0" h="30338" w="2600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
            <p:cNvSpPr/>
            <p:nvPr/>
          </p:nvSpPr>
          <p:spPr>
            <a:xfrm>
              <a:off x="4297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
            <p:cNvSpPr/>
            <p:nvPr/>
          </p:nvSpPr>
          <p:spPr>
            <a:xfrm>
              <a:off x="944925" y="5061100"/>
              <a:ext cx="134300" cy="525200"/>
            </a:xfrm>
            <a:custGeom>
              <a:rect b="b" l="l" r="r" t="t"/>
              <a:pathLst>
                <a:path extrusionOk="0" h="21008" w="5372">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
            <p:cNvSpPr/>
            <p:nvPr/>
          </p:nvSpPr>
          <p:spPr>
            <a:xfrm>
              <a:off x="429700" y="4899475"/>
              <a:ext cx="612225" cy="687325"/>
            </a:xfrm>
            <a:custGeom>
              <a:rect b="b" l="l" r="r" t="t"/>
              <a:pathLst>
                <a:path extrusionOk="0" h="27493" w="24489">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
            <p:cNvSpPr/>
            <p:nvPr/>
          </p:nvSpPr>
          <p:spPr>
            <a:xfrm>
              <a:off x="430200" y="4860200"/>
              <a:ext cx="612225" cy="726100"/>
            </a:xfrm>
            <a:custGeom>
              <a:rect b="b" l="l" r="r" t="t"/>
              <a:pathLst>
                <a:path extrusionOk="0" h="29044" w="24489">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
            <p:cNvSpPr/>
            <p:nvPr/>
          </p:nvSpPr>
          <p:spPr>
            <a:xfrm>
              <a:off x="1191600" y="4827850"/>
              <a:ext cx="650525" cy="758450"/>
            </a:xfrm>
            <a:custGeom>
              <a:rect b="b" l="l" r="r" t="t"/>
              <a:pathLst>
                <a:path extrusionOk="0" h="30338" w="26021">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
            <p:cNvSpPr/>
            <p:nvPr/>
          </p:nvSpPr>
          <p:spPr>
            <a:xfrm>
              <a:off x="1192600" y="4860200"/>
              <a:ext cx="612725" cy="726100"/>
            </a:xfrm>
            <a:custGeom>
              <a:rect b="b" l="l" r="r" t="t"/>
              <a:pathLst>
                <a:path extrusionOk="0" h="29044" w="24509">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
            <p:cNvSpPr/>
            <p:nvPr/>
          </p:nvSpPr>
          <p:spPr>
            <a:xfrm>
              <a:off x="1707825" y="5061100"/>
              <a:ext cx="134300" cy="525200"/>
            </a:xfrm>
            <a:custGeom>
              <a:rect b="b" l="l" r="r" t="t"/>
              <a:pathLst>
                <a:path extrusionOk="0" h="21008" w="5372">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
            <p:cNvSpPr/>
            <p:nvPr/>
          </p:nvSpPr>
          <p:spPr>
            <a:xfrm>
              <a:off x="1192600" y="4899475"/>
              <a:ext cx="612225" cy="687325"/>
            </a:xfrm>
            <a:custGeom>
              <a:rect b="b" l="l" r="r" t="t"/>
              <a:pathLst>
                <a:path extrusionOk="0" h="27493" w="24489">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
            <p:cNvSpPr/>
            <p:nvPr/>
          </p:nvSpPr>
          <p:spPr>
            <a:xfrm>
              <a:off x="1192600" y="4860200"/>
              <a:ext cx="612225" cy="726100"/>
            </a:xfrm>
            <a:custGeom>
              <a:rect b="b" l="l" r="r" t="t"/>
              <a:pathLst>
                <a:path extrusionOk="0" h="29044" w="24489">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5"/>
            <p:cNvSpPr/>
            <p:nvPr/>
          </p:nvSpPr>
          <p:spPr>
            <a:xfrm>
              <a:off x="1954475" y="4827850"/>
              <a:ext cx="650525" cy="758450"/>
            </a:xfrm>
            <a:custGeom>
              <a:rect b="b" l="l" r="r" t="t"/>
              <a:pathLst>
                <a:path extrusionOk="0" h="30338" w="26021">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
            <p:cNvSpPr/>
            <p:nvPr/>
          </p:nvSpPr>
          <p:spPr>
            <a:xfrm>
              <a:off x="1954475"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
            <p:cNvSpPr/>
            <p:nvPr/>
          </p:nvSpPr>
          <p:spPr>
            <a:xfrm>
              <a:off x="2470200" y="5061100"/>
              <a:ext cx="134300" cy="525200"/>
            </a:xfrm>
            <a:custGeom>
              <a:rect b="b" l="l" r="r" t="t"/>
              <a:pathLst>
                <a:path extrusionOk="0" h="21008" w="5372">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
            <p:cNvSpPr/>
            <p:nvPr/>
          </p:nvSpPr>
          <p:spPr>
            <a:xfrm>
              <a:off x="1954475" y="4899475"/>
              <a:ext cx="612725" cy="687325"/>
            </a:xfrm>
            <a:custGeom>
              <a:rect b="b" l="l" r="r" t="t"/>
              <a:pathLst>
                <a:path extrusionOk="0" h="27493" w="24509">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
            <p:cNvSpPr/>
            <p:nvPr/>
          </p:nvSpPr>
          <p:spPr>
            <a:xfrm>
              <a:off x="1954475"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
            <p:cNvSpPr/>
            <p:nvPr/>
          </p:nvSpPr>
          <p:spPr>
            <a:xfrm>
              <a:off x="2716875" y="4827850"/>
              <a:ext cx="650025" cy="758450"/>
            </a:xfrm>
            <a:custGeom>
              <a:rect b="b" l="l" r="r" t="t"/>
              <a:pathLst>
                <a:path extrusionOk="0" h="30338" w="26001">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
            <p:cNvSpPr/>
            <p:nvPr/>
          </p:nvSpPr>
          <p:spPr>
            <a:xfrm>
              <a:off x="2716875"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
            <p:cNvSpPr/>
            <p:nvPr/>
          </p:nvSpPr>
          <p:spPr>
            <a:xfrm>
              <a:off x="3232600" y="5061100"/>
              <a:ext cx="134300" cy="525200"/>
            </a:xfrm>
            <a:custGeom>
              <a:rect b="b" l="l" r="r" t="t"/>
              <a:pathLst>
                <a:path extrusionOk="0" h="21008" w="5372">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
            <p:cNvSpPr/>
            <p:nvPr/>
          </p:nvSpPr>
          <p:spPr>
            <a:xfrm>
              <a:off x="2716875" y="4899475"/>
              <a:ext cx="612225" cy="687325"/>
            </a:xfrm>
            <a:custGeom>
              <a:rect b="b" l="l" r="r" t="t"/>
              <a:pathLst>
                <a:path extrusionOk="0" h="27493" w="24489">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
            <p:cNvSpPr/>
            <p:nvPr/>
          </p:nvSpPr>
          <p:spPr>
            <a:xfrm>
              <a:off x="2717375" y="4860200"/>
              <a:ext cx="612225" cy="726100"/>
            </a:xfrm>
            <a:custGeom>
              <a:rect b="b" l="l" r="r" t="t"/>
              <a:pathLst>
                <a:path extrusionOk="0" h="29044" w="24489">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
            <p:cNvSpPr/>
            <p:nvPr/>
          </p:nvSpPr>
          <p:spPr>
            <a:xfrm>
              <a:off x="3479750" y="4827850"/>
              <a:ext cx="650025" cy="758450"/>
            </a:xfrm>
            <a:custGeom>
              <a:rect b="b" l="l" r="r" t="t"/>
              <a:pathLst>
                <a:path extrusionOk="0" h="30338" w="26001">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
            <p:cNvSpPr/>
            <p:nvPr/>
          </p:nvSpPr>
          <p:spPr>
            <a:xfrm>
              <a:off x="3479250"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
            <p:cNvSpPr/>
            <p:nvPr/>
          </p:nvSpPr>
          <p:spPr>
            <a:xfrm>
              <a:off x="3994975" y="5061100"/>
              <a:ext cx="134300" cy="525200"/>
            </a:xfrm>
            <a:custGeom>
              <a:rect b="b" l="l" r="r" t="t"/>
              <a:pathLst>
                <a:path extrusionOk="0" h="21008" w="5372">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
            <p:cNvSpPr/>
            <p:nvPr/>
          </p:nvSpPr>
          <p:spPr>
            <a:xfrm>
              <a:off x="3479250" y="4899475"/>
              <a:ext cx="612725" cy="687325"/>
            </a:xfrm>
            <a:custGeom>
              <a:rect b="b" l="l" r="r" t="t"/>
              <a:pathLst>
                <a:path extrusionOk="0" h="27493" w="24509">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
            <p:cNvSpPr/>
            <p:nvPr/>
          </p:nvSpPr>
          <p:spPr>
            <a:xfrm>
              <a:off x="3479250"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
            <p:cNvSpPr/>
            <p:nvPr/>
          </p:nvSpPr>
          <p:spPr>
            <a:xfrm>
              <a:off x="6528800"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
            <p:cNvSpPr/>
            <p:nvPr/>
          </p:nvSpPr>
          <p:spPr>
            <a:xfrm>
              <a:off x="65661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
            <p:cNvSpPr/>
            <p:nvPr/>
          </p:nvSpPr>
          <p:spPr>
            <a:xfrm>
              <a:off x="6528800"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
            <p:cNvSpPr/>
            <p:nvPr/>
          </p:nvSpPr>
          <p:spPr>
            <a:xfrm>
              <a:off x="6566600" y="4899475"/>
              <a:ext cx="612225" cy="687325"/>
            </a:xfrm>
            <a:custGeom>
              <a:rect b="b" l="l" r="r" t="t"/>
              <a:pathLst>
                <a:path extrusionOk="0" h="27493" w="24489">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
            <p:cNvSpPr/>
            <p:nvPr/>
          </p:nvSpPr>
          <p:spPr>
            <a:xfrm>
              <a:off x="6566600" y="4860200"/>
              <a:ext cx="611725" cy="726100"/>
            </a:xfrm>
            <a:custGeom>
              <a:rect b="b" l="l" r="r" t="t"/>
              <a:pathLst>
                <a:path extrusionOk="0" h="29044" w="24469">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
            <p:cNvSpPr/>
            <p:nvPr/>
          </p:nvSpPr>
          <p:spPr>
            <a:xfrm>
              <a:off x="5766425" y="4827850"/>
              <a:ext cx="650500" cy="758450"/>
            </a:xfrm>
            <a:custGeom>
              <a:rect b="b" l="l" r="r" t="t"/>
              <a:pathLst>
                <a:path extrusionOk="0" h="30338" w="2602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
            <p:cNvSpPr/>
            <p:nvPr/>
          </p:nvSpPr>
          <p:spPr>
            <a:xfrm>
              <a:off x="5803225" y="4860200"/>
              <a:ext cx="613225" cy="726100"/>
            </a:xfrm>
            <a:custGeom>
              <a:rect b="b" l="l" r="r" t="t"/>
              <a:pathLst>
                <a:path extrusionOk="0" h="29044" w="24529">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
            <p:cNvSpPr/>
            <p:nvPr/>
          </p:nvSpPr>
          <p:spPr>
            <a:xfrm>
              <a:off x="5766425" y="5061100"/>
              <a:ext cx="134300" cy="525200"/>
            </a:xfrm>
            <a:custGeom>
              <a:rect b="b" l="l" r="r" t="t"/>
              <a:pathLst>
                <a:path extrusionOk="0" h="21008" w="5372">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
            <p:cNvSpPr/>
            <p:nvPr/>
          </p:nvSpPr>
          <p:spPr>
            <a:xfrm>
              <a:off x="5803725" y="4899475"/>
              <a:ext cx="612725" cy="687325"/>
            </a:xfrm>
            <a:custGeom>
              <a:rect b="b" l="l" r="r" t="t"/>
              <a:pathLst>
                <a:path extrusionOk="0" h="27493" w="24509">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
            <p:cNvSpPr/>
            <p:nvPr/>
          </p:nvSpPr>
          <p:spPr>
            <a:xfrm>
              <a:off x="5803725" y="4860200"/>
              <a:ext cx="612725" cy="726100"/>
            </a:xfrm>
            <a:custGeom>
              <a:rect b="b" l="l" r="r" t="t"/>
              <a:pathLst>
                <a:path extrusionOk="0" h="29044" w="24509">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
            <p:cNvSpPr/>
            <p:nvPr/>
          </p:nvSpPr>
          <p:spPr>
            <a:xfrm>
              <a:off x="5004025"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
            <p:cNvSpPr/>
            <p:nvPr/>
          </p:nvSpPr>
          <p:spPr>
            <a:xfrm>
              <a:off x="5041325"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5"/>
            <p:cNvSpPr/>
            <p:nvPr/>
          </p:nvSpPr>
          <p:spPr>
            <a:xfrm>
              <a:off x="5004025"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
            <p:cNvSpPr/>
            <p:nvPr/>
          </p:nvSpPr>
          <p:spPr>
            <a:xfrm>
              <a:off x="5041825" y="4899475"/>
              <a:ext cx="612225" cy="687325"/>
            </a:xfrm>
            <a:custGeom>
              <a:rect b="b" l="l" r="r" t="t"/>
              <a:pathLst>
                <a:path extrusionOk="0" h="27493" w="24489">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
            <p:cNvSpPr/>
            <p:nvPr/>
          </p:nvSpPr>
          <p:spPr>
            <a:xfrm>
              <a:off x="5041325" y="4860200"/>
              <a:ext cx="612225" cy="726100"/>
            </a:xfrm>
            <a:custGeom>
              <a:rect b="b" l="l" r="r" t="t"/>
              <a:pathLst>
                <a:path extrusionOk="0" h="29044" w="24489">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
            <p:cNvSpPr/>
            <p:nvPr/>
          </p:nvSpPr>
          <p:spPr>
            <a:xfrm>
              <a:off x="4241650" y="4827850"/>
              <a:ext cx="650500" cy="758450"/>
            </a:xfrm>
            <a:custGeom>
              <a:rect b="b" l="l" r="r" t="t"/>
              <a:pathLst>
                <a:path extrusionOk="0" h="30338" w="2602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
            <p:cNvSpPr/>
            <p:nvPr/>
          </p:nvSpPr>
          <p:spPr>
            <a:xfrm>
              <a:off x="4278450"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
            <p:cNvSpPr/>
            <p:nvPr/>
          </p:nvSpPr>
          <p:spPr>
            <a:xfrm>
              <a:off x="4241650" y="5061100"/>
              <a:ext cx="134300" cy="525200"/>
            </a:xfrm>
            <a:custGeom>
              <a:rect b="b" l="l" r="r" t="t"/>
              <a:pathLst>
                <a:path extrusionOk="0" h="21008" w="5372">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
            <p:cNvSpPr/>
            <p:nvPr/>
          </p:nvSpPr>
          <p:spPr>
            <a:xfrm>
              <a:off x="4278950" y="4899475"/>
              <a:ext cx="612225" cy="687325"/>
            </a:xfrm>
            <a:custGeom>
              <a:rect b="b" l="l" r="r" t="t"/>
              <a:pathLst>
                <a:path extrusionOk="0" h="27493" w="24489">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
            <p:cNvSpPr/>
            <p:nvPr/>
          </p:nvSpPr>
          <p:spPr>
            <a:xfrm>
              <a:off x="4278950" y="4860200"/>
              <a:ext cx="612225" cy="726100"/>
            </a:xfrm>
            <a:custGeom>
              <a:rect b="b" l="l" r="r" t="t"/>
              <a:pathLst>
                <a:path extrusionOk="0" h="29044" w="24489">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
            <p:cNvSpPr/>
            <p:nvPr/>
          </p:nvSpPr>
          <p:spPr>
            <a:xfrm>
              <a:off x="810650" y="5031275"/>
              <a:ext cx="650525" cy="553025"/>
            </a:xfrm>
            <a:custGeom>
              <a:rect b="b" l="l" r="r" t="t"/>
              <a:pathLst>
                <a:path extrusionOk="0" h="22121" w="26021">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
            <p:cNvSpPr/>
            <p:nvPr/>
          </p:nvSpPr>
          <p:spPr>
            <a:xfrm>
              <a:off x="810650" y="5063600"/>
              <a:ext cx="613225" cy="520700"/>
            </a:xfrm>
            <a:custGeom>
              <a:rect b="b" l="l" r="r" t="t"/>
              <a:pathLst>
                <a:path extrusionOk="0" h="20828" w="24529">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
            <p:cNvSpPr/>
            <p:nvPr/>
          </p:nvSpPr>
          <p:spPr>
            <a:xfrm>
              <a:off x="1325875" y="5265000"/>
              <a:ext cx="135300" cy="319300"/>
            </a:xfrm>
            <a:custGeom>
              <a:rect b="b" l="l" r="r" t="t"/>
              <a:pathLst>
                <a:path extrusionOk="0" h="12772" w="5412">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
            <p:cNvSpPr/>
            <p:nvPr/>
          </p:nvSpPr>
          <p:spPr>
            <a:xfrm>
              <a:off x="810650" y="5138200"/>
              <a:ext cx="612225" cy="481425"/>
            </a:xfrm>
            <a:custGeom>
              <a:rect b="b" l="l" r="r" t="t"/>
              <a:pathLst>
                <a:path extrusionOk="0" h="19257" w="24489">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
            <p:cNvSpPr/>
            <p:nvPr/>
          </p:nvSpPr>
          <p:spPr>
            <a:xfrm>
              <a:off x="811150" y="5063600"/>
              <a:ext cx="612725" cy="520700"/>
            </a:xfrm>
            <a:custGeom>
              <a:rect b="b" l="l" r="r" t="t"/>
              <a:pathLst>
                <a:path extrusionOk="0" h="20828" w="24509">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
            <p:cNvSpPr/>
            <p:nvPr/>
          </p:nvSpPr>
          <p:spPr>
            <a:xfrm>
              <a:off x="1573050" y="5031275"/>
              <a:ext cx="650000" cy="553025"/>
            </a:xfrm>
            <a:custGeom>
              <a:rect b="b" l="l" r="r" t="t"/>
              <a:pathLst>
                <a:path extrusionOk="0" h="22121" w="2600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
            <p:cNvSpPr/>
            <p:nvPr/>
          </p:nvSpPr>
          <p:spPr>
            <a:xfrm>
              <a:off x="1573550" y="5063600"/>
              <a:ext cx="613200" cy="520700"/>
            </a:xfrm>
            <a:custGeom>
              <a:rect b="b" l="l" r="r" t="t"/>
              <a:pathLst>
                <a:path extrusionOk="0" h="20828" w="24528">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
            <p:cNvSpPr/>
            <p:nvPr/>
          </p:nvSpPr>
          <p:spPr>
            <a:xfrm>
              <a:off x="2088750" y="5265000"/>
              <a:ext cx="134300" cy="319300"/>
            </a:xfrm>
            <a:custGeom>
              <a:rect b="b" l="l" r="r" t="t"/>
              <a:pathLst>
                <a:path extrusionOk="0" h="12772" w="5372">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
            <p:cNvSpPr/>
            <p:nvPr/>
          </p:nvSpPr>
          <p:spPr>
            <a:xfrm>
              <a:off x="1573550" y="5102375"/>
              <a:ext cx="612200" cy="481925"/>
            </a:xfrm>
            <a:custGeom>
              <a:rect b="b" l="l" r="r" t="t"/>
              <a:pathLst>
                <a:path extrusionOk="0" h="19277" w="24488">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
            <p:cNvSpPr/>
            <p:nvPr/>
          </p:nvSpPr>
          <p:spPr>
            <a:xfrm>
              <a:off x="1573550" y="5063600"/>
              <a:ext cx="612200" cy="520700"/>
            </a:xfrm>
            <a:custGeom>
              <a:rect b="b" l="l" r="r" t="t"/>
              <a:pathLst>
                <a:path extrusionOk="0" h="20828" w="24488">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
            <p:cNvSpPr/>
            <p:nvPr/>
          </p:nvSpPr>
          <p:spPr>
            <a:xfrm>
              <a:off x="2335925" y="5031275"/>
              <a:ext cx="650025" cy="553025"/>
            </a:xfrm>
            <a:custGeom>
              <a:rect b="b" l="l" r="r" t="t"/>
              <a:pathLst>
                <a:path extrusionOk="0" h="22121" w="26001">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
            <p:cNvSpPr/>
            <p:nvPr/>
          </p:nvSpPr>
          <p:spPr>
            <a:xfrm>
              <a:off x="233592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
            <p:cNvSpPr/>
            <p:nvPr/>
          </p:nvSpPr>
          <p:spPr>
            <a:xfrm>
              <a:off x="2851150" y="5265000"/>
              <a:ext cx="134800" cy="319300"/>
            </a:xfrm>
            <a:custGeom>
              <a:rect b="b" l="l" r="r" t="t"/>
              <a:pathLst>
                <a:path extrusionOk="0" h="12772" w="5392">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
            <p:cNvSpPr/>
            <p:nvPr/>
          </p:nvSpPr>
          <p:spPr>
            <a:xfrm>
              <a:off x="2335925" y="5102375"/>
              <a:ext cx="612225" cy="481925"/>
            </a:xfrm>
            <a:custGeom>
              <a:rect b="b" l="l" r="r" t="t"/>
              <a:pathLst>
                <a:path extrusionOk="0" h="19277" w="24489">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
            <p:cNvSpPr/>
            <p:nvPr/>
          </p:nvSpPr>
          <p:spPr>
            <a:xfrm>
              <a:off x="2335925" y="5063600"/>
              <a:ext cx="612225" cy="520700"/>
            </a:xfrm>
            <a:custGeom>
              <a:rect b="b" l="l" r="r" t="t"/>
              <a:pathLst>
                <a:path extrusionOk="0" h="20828" w="24489">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
            <p:cNvSpPr/>
            <p:nvPr/>
          </p:nvSpPr>
          <p:spPr>
            <a:xfrm>
              <a:off x="3097825" y="5031275"/>
              <a:ext cx="650500" cy="553025"/>
            </a:xfrm>
            <a:custGeom>
              <a:rect b="b" l="l" r="r" t="t"/>
              <a:pathLst>
                <a:path extrusionOk="0" h="22121" w="2602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
            <p:cNvSpPr/>
            <p:nvPr/>
          </p:nvSpPr>
          <p:spPr>
            <a:xfrm>
              <a:off x="3097825"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
            <p:cNvSpPr/>
            <p:nvPr/>
          </p:nvSpPr>
          <p:spPr>
            <a:xfrm>
              <a:off x="3614025" y="5265000"/>
              <a:ext cx="134300" cy="319300"/>
            </a:xfrm>
            <a:custGeom>
              <a:rect b="b" l="l" r="r" t="t"/>
              <a:pathLst>
                <a:path extrusionOk="0" h="12772" w="5372">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
            <p:cNvSpPr/>
            <p:nvPr/>
          </p:nvSpPr>
          <p:spPr>
            <a:xfrm>
              <a:off x="3098325" y="5102375"/>
              <a:ext cx="612700" cy="481925"/>
            </a:xfrm>
            <a:custGeom>
              <a:rect b="b" l="l" r="r" t="t"/>
              <a:pathLst>
                <a:path extrusionOk="0" h="19277" w="24508">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
            <p:cNvSpPr/>
            <p:nvPr/>
          </p:nvSpPr>
          <p:spPr>
            <a:xfrm>
              <a:off x="3098325" y="5063600"/>
              <a:ext cx="612700" cy="520700"/>
            </a:xfrm>
            <a:custGeom>
              <a:rect b="b" l="l" r="r" t="t"/>
              <a:pathLst>
                <a:path extrusionOk="0" h="20828" w="24508">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
            <p:cNvSpPr/>
            <p:nvPr/>
          </p:nvSpPr>
          <p:spPr>
            <a:xfrm>
              <a:off x="6147875" y="5031275"/>
              <a:ext cx="650000" cy="553025"/>
            </a:xfrm>
            <a:custGeom>
              <a:rect b="b" l="l" r="r" t="t"/>
              <a:pathLst>
                <a:path extrusionOk="0" h="22121" w="2600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
            <p:cNvSpPr/>
            <p:nvPr/>
          </p:nvSpPr>
          <p:spPr>
            <a:xfrm>
              <a:off x="6184175" y="5063600"/>
              <a:ext cx="613200" cy="520700"/>
            </a:xfrm>
            <a:custGeom>
              <a:rect b="b" l="l" r="r" t="t"/>
              <a:pathLst>
                <a:path extrusionOk="0" h="20828" w="24528">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
            <p:cNvSpPr/>
            <p:nvPr/>
          </p:nvSpPr>
          <p:spPr>
            <a:xfrm>
              <a:off x="6147875" y="5265000"/>
              <a:ext cx="134300" cy="319300"/>
            </a:xfrm>
            <a:custGeom>
              <a:rect b="b" l="l" r="r" t="t"/>
              <a:pathLst>
                <a:path extrusionOk="0" h="12772" w="5372">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
            <p:cNvSpPr/>
            <p:nvPr/>
          </p:nvSpPr>
          <p:spPr>
            <a:xfrm>
              <a:off x="6185150" y="5138200"/>
              <a:ext cx="612225" cy="481425"/>
            </a:xfrm>
            <a:custGeom>
              <a:rect b="b" l="l" r="r" t="t"/>
              <a:pathLst>
                <a:path extrusionOk="0" h="19257" w="24489">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
            <p:cNvSpPr/>
            <p:nvPr/>
          </p:nvSpPr>
          <p:spPr>
            <a:xfrm>
              <a:off x="6184675" y="5063600"/>
              <a:ext cx="612700" cy="520700"/>
            </a:xfrm>
            <a:custGeom>
              <a:rect b="b" l="l" r="r" t="t"/>
              <a:pathLst>
                <a:path extrusionOk="0" h="20828" w="24508">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
            <p:cNvSpPr/>
            <p:nvPr/>
          </p:nvSpPr>
          <p:spPr>
            <a:xfrm>
              <a:off x="5385475" y="5031275"/>
              <a:ext cx="650525" cy="553025"/>
            </a:xfrm>
            <a:custGeom>
              <a:rect b="b" l="l" r="r" t="t"/>
              <a:pathLst>
                <a:path extrusionOk="0" h="22121" w="26021">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
            <p:cNvSpPr/>
            <p:nvPr/>
          </p:nvSpPr>
          <p:spPr>
            <a:xfrm>
              <a:off x="542227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
            <p:cNvSpPr/>
            <p:nvPr/>
          </p:nvSpPr>
          <p:spPr>
            <a:xfrm>
              <a:off x="5385475" y="5265000"/>
              <a:ext cx="134300" cy="319300"/>
            </a:xfrm>
            <a:custGeom>
              <a:rect b="b" l="l" r="r" t="t"/>
              <a:pathLst>
                <a:path extrusionOk="0" h="12772" w="5372">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
            <p:cNvSpPr/>
            <p:nvPr/>
          </p:nvSpPr>
          <p:spPr>
            <a:xfrm>
              <a:off x="5422775" y="5102375"/>
              <a:ext cx="612225" cy="481925"/>
            </a:xfrm>
            <a:custGeom>
              <a:rect b="b" l="l" r="r" t="t"/>
              <a:pathLst>
                <a:path extrusionOk="0" h="19277" w="24489">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
            <p:cNvSpPr/>
            <p:nvPr/>
          </p:nvSpPr>
          <p:spPr>
            <a:xfrm>
              <a:off x="5422775" y="5063600"/>
              <a:ext cx="611725" cy="520700"/>
            </a:xfrm>
            <a:custGeom>
              <a:rect b="b" l="l" r="r" t="t"/>
              <a:pathLst>
                <a:path extrusionOk="0" h="20828" w="24469">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
            <p:cNvSpPr/>
            <p:nvPr/>
          </p:nvSpPr>
          <p:spPr>
            <a:xfrm>
              <a:off x="4622600" y="5031275"/>
              <a:ext cx="650500" cy="553025"/>
            </a:xfrm>
            <a:custGeom>
              <a:rect b="b" l="l" r="r" t="t"/>
              <a:pathLst>
                <a:path extrusionOk="0" h="22121" w="2602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
            <p:cNvSpPr/>
            <p:nvPr/>
          </p:nvSpPr>
          <p:spPr>
            <a:xfrm>
              <a:off x="4659900"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
            <p:cNvSpPr/>
            <p:nvPr/>
          </p:nvSpPr>
          <p:spPr>
            <a:xfrm>
              <a:off x="4622600" y="5265000"/>
              <a:ext cx="134300" cy="319300"/>
            </a:xfrm>
            <a:custGeom>
              <a:rect b="b" l="l" r="r" t="t"/>
              <a:pathLst>
                <a:path extrusionOk="0" h="12772" w="5372">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
            <p:cNvSpPr/>
            <p:nvPr/>
          </p:nvSpPr>
          <p:spPr>
            <a:xfrm>
              <a:off x="4660875" y="5102375"/>
              <a:ext cx="612225" cy="481925"/>
            </a:xfrm>
            <a:custGeom>
              <a:rect b="b" l="l" r="r" t="t"/>
              <a:pathLst>
                <a:path extrusionOk="0" h="19277" w="24489">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
            <p:cNvSpPr/>
            <p:nvPr/>
          </p:nvSpPr>
          <p:spPr>
            <a:xfrm>
              <a:off x="4659900" y="5063600"/>
              <a:ext cx="612700" cy="520700"/>
            </a:xfrm>
            <a:custGeom>
              <a:rect b="b" l="l" r="r" t="t"/>
              <a:pathLst>
                <a:path extrusionOk="0" h="20828" w="24508">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
            <p:cNvSpPr/>
            <p:nvPr/>
          </p:nvSpPr>
          <p:spPr>
            <a:xfrm>
              <a:off x="3860700" y="5031275"/>
              <a:ext cx="650025" cy="553025"/>
            </a:xfrm>
            <a:custGeom>
              <a:rect b="b" l="l" r="r" t="t"/>
              <a:pathLst>
                <a:path extrusionOk="0" h="22121" w="26001">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
            <p:cNvSpPr/>
            <p:nvPr/>
          </p:nvSpPr>
          <p:spPr>
            <a:xfrm>
              <a:off x="3897000" y="5063600"/>
              <a:ext cx="613225" cy="520700"/>
            </a:xfrm>
            <a:custGeom>
              <a:rect b="b" l="l" r="r" t="t"/>
              <a:pathLst>
                <a:path extrusionOk="0" h="20828" w="24529">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
            <p:cNvSpPr/>
            <p:nvPr/>
          </p:nvSpPr>
          <p:spPr>
            <a:xfrm>
              <a:off x="3860700" y="5265000"/>
              <a:ext cx="134300" cy="319300"/>
            </a:xfrm>
            <a:custGeom>
              <a:rect b="b" l="l" r="r" t="t"/>
              <a:pathLst>
                <a:path extrusionOk="0" h="12772" w="5372">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
            <p:cNvSpPr/>
            <p:nvPr/>
          </p:nvSpPr>
          <p:spPr>
            <a:xfrm>
              <a:off x="3898000" y="5102375"/>
              <a:ext cx="612225" cy="481925"/>
            </a:xfrm>
            <a:custGeom>
              <a:rect b="b" l="l" r="r" t="t"/>
              <a:pathLst>
                <a:path extrusionOk="0" h="19277" w="24489">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
            <p:cNvSpPr/>
            <p:nvPr/>
          </p:nvSpPr>
          <p:spPr>
            <a:xfrm>
              <a:off x="3898000" y="5063600"/>
              <a:ext cx="612225" cy="520700"/>
            </a:xfrm>
            <a:custGeom>
              <a:rect b="b" l="l" r="r" t="t"/>
              <a:pathLst>
                <a:path extrusionOk="0" h="20828" w="24489">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5"/>
          <p:cNvSpPr txBox="1"/>
          <p:nvPr>
            <p:ph idx="1" type="subTitle"/>
          </p:nvPr>
        </p:nvSpPr>
        <p:spPr>
          <a:xfrm>
            <a:off x="1605549" y="3170106"/>
            <a:ext cx="2846700" cy="65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9" name="Google Shape;789;p5"/>
          <p:cNvSpPr txBox="1"/>
          <p:nvPr>
            <p:ph idx="2" type="subTitle"/>
          </p:nvPr>
        </p:nvSpPr>
        <p:spPr>
          <a:xfrm>
            <a:off x="4687824" y="3170106"/>
            <a:ext cx="2846700" cy="65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0" name="Google Shape;790;p5"/>
          <p:cNvSpPr txBox="1"/>
          <p:nvPr>
            <p:ph idx="3" type="subTitle"/>
          </p:nvPr>
        </p:nvSpPr>
        <p:spPr>
          <a:xfrm>
            <a:off x="1605550" y="2719343"/>
            <a:ext cx="28467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200">
                <a:latin typeface="Limelight"/>
                <a:ea typeface="Limelight"/>
                <a:cs typeface="Limelight"/>
                <a:sym typeface="Limelight"/>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791" name="Google Shape;791;p5"/>
          <p:cNvSpPr txBox="1"/>
          <p:nvPr>
            <p:ph idx="4" type="subTitle"/>
          </p:nvPr>
        </p:nvSpPr>
        <p:spPr>
          <a:xfrm>
            <a:off x="4687825" y="2719343"/>
            <a:ext cx="28467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200">
                <a:latin typeface="Limelight"/>
                <a:ea typeface="Limelight"/>
                <a:cs typeface="Limelight"/>
                <a:sym typeface="Limelight"/>
              </a:defRPr>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792" name="Google Shape;792;p5"/>
          <p:cNvSpPr txBox="1"/>
          <p:nvPr>
            <p:ph type="title"/>
          </p:nvPr>
        </p:nvSpPr>
        <p:spPr>
          <a:xfrm>
            <a:off x="720000" y="604879"/>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3" name="Shape 793"/>
        <p:cNvGrpSpPr/>
        <p:nvPr/>
      </p:nvGrpSpPr>
      <p:grpSpPr>
        <a:xfrm>
          <a:off x="0" y="0"/>
          <a:ext cx="0" cy="0"/>
          <a:chOff x="0" y="0"/>
          <a:chExt cx="0" cy="0"/>
        </a:xfrm>
      </p:grpSpPr>
      <p:sp>
        <p:nvSpPr>
          <p:cNvPr id="794" name="Google Shape;794;p6"/>
          <p:cNvSpPr/>
          <p:nvPr/>
        </p:nvSpPr>
        <p:spPr>
          <a:xfrm>
            <a:off x="-7175" y="4400950"/>
            <a:ext cx="9158700" cy="896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5" name="Google Shape;795;p6"/>
          <p:cNvGrpSpPr/>
          <p:nvPr/>
        </p:nvGrpSpPr>
        <p:grpSpPr>
          <a:xfrm>
            <a:off x="-1700930" y="-1087059"/>
            <a:ext cx="12551594" cy="3254063"/>
            <a:chOff x="-1700930" y="-1087059"/>
            <a:chExt cx="12551594" cy="3254063"/>
          </a:xfrm>
        </p:grpSpPr>
        <p:grpSp>
          <p:nvGrpSpPr>
            <p:cNvPr id="796" name="Google Shape;796;p6"/>
            <p:cNvGrpSpPr/>
            <p:nvPr/>
          </p:nvGrpSpPr>
          <p:grpSpPr>
            <a:xfrm rot="-2336481">
              <a:off x="-1326197" y="-511440"/>
              <a:ext cx="2575089" cy="2102826"/>
              <a:chOff x="-580150" y="114125"/>
              <a:chExt cx="2183925" cy="1783400"/>
            </a:xfrm>
          </p:grpSpPr>
          <p:sp>
            <p:nvSpPr>
              <p:cNvPr id="797" name="Google Shape;797;p6"/>
              <p:cNvSpPr/>
              <p:nvPr/>
            </p:nvSpPr>
            <p:spPr>
              <a:xfrm>
                <a:off x="-580150" y="114125"/>
                <a:ext cx="2183925" cy="1783400"/>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
              <p:cNvSpPr/>
              <p:nvPr/>
            </p:nvSpPr>
            <p:spPr>
              <a:xfrm>
                <a:off x="-580150" y="114125"/>
                <a:ext cx="2069325" cy="1751300"/>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
              <p:cNvSpPr/>
              <p:nvPr/>
            </p:nvSpPr>
            <p:spPr>
              <a:xfrm>
                <a:off x="-580150" y="114125"/>
                <a:ext cx="1882700" cy="1706800"/>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
              <p:cNvSpPr/>
              <p:nvPr/>
            </p:nvSpPr>
            <p:spPr>
              <a:xfrm>
                <a:off x="-414050" y="216825"/>
                <a:ext cx="1452275" cy="1601400"/>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6"/>
            <p:cNvGrpSpPr/>
            <p:nvPr/>
          </p:nvGrpSpPr>
          <p:grpSpPr>
            <a:xfrm flipH="1" rot="2336481">
              <a:off x="7900841" y="-511440"/>
              <a:ext cx="2575089" cy="2102826"/>
              <a:chOff x="-580150" y="114125"/>
              <a:chExt cx="2183925" cy="1783400"/>
            </a:xfrm>
          </p:grpSpPr>
          <p:sp>
            <p:nvSpPr>
              <p:cNvPr id="802" name="Google Shape;802;p6"/>
              <p:cNvSpPr/>
              <p:nvPr/>
            </p:nvSpPr>
            <p:spPr>
              <a:xfrm>
                <a:off x="-580150" y="114125"/>
                <a:ext cx="2183925" cy="1783400"/>
              </a:xfrm>
              <a:custGeom>
                <a:rect b="b" l="l" r="r" t="t"/>
                <a:pathLst>
                  <a:path extrusionOk="0" h="71336" w="87357">
                    <a:moveTo>
                      <a:pt x="52853" y="1"/>
                    </a:moveTo>
                    <a:lnTo>
                      <a:pt x="1" y="65866"/>
                    </a:lnTo>
                    <a:cubicBezTo>
                      <a:pt x="60" y="65914"/>
                      <a:pt x="120" y="65973"/>
                      <a:pt x="179" y="66021"/>
                    </a:cubicBezTo>
                    <a:cubicBezTo>
                      <a:pt x="4680" y="69627"/>
                      <a:pt x="10371" y="71335"/>
                      <a:pt x="16844" y="71335"/>
                    </a:cubicBezTo>
                    <a:cubicBezTo>
                      <a:pt x="36916" y="71335"/>
                      <a:pt x="64499" y="54907"/>
                      <a:pt x="87357" y="2768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
              <p:cNvSpPr/>
              <p:nvPr/>
            </p:nvSpPr>
            <p:spPr>
              <a:xfrm>
                <a:off x="-580150" y="114125"/>
                <a:ext cx="2069325" cy="1751300"/>
              </a:xfrm>
              <a:custGeom>
                <a:rect b="b" l="l" r="r" t="t"/>
                <a:pathLst>
                  <a:path extrusionOk="0" h="70052" w="82773">
                    <a:moveTo>
                      <a:pt x="52853" y="1"/>
                    </a:moveTo>
                    <a:lnTo>
                      <a:pt x="1" y="65866"/>
                    </a:lnTo>
                    <a:cubicBezTo>
                      <a:pt x="48" y="65914"/>
                      <a:pt x="108" y="65961"/>
                      <a:pt x="156" y="66009"/>
                    </a:cubicBezTo>
                    <a:cubicBezTo>
                      <a:pt x="3571" y="68750"/>
                      <a:pt x="7922" y="70052"/>
                      <a:pt x="12947" y="70052"/>
                    </a:cubicBezTo>
                    <a:cubicBezTo>
                      <a:pt x="31451" y="70052"/>
                      <a:pt x="59093" y="52405"/>
                      <a:pt x="82773" y="24016"/>
                    </a:cubicBezTo>
                    <a:lnTo>
                      <a:pt x="52853"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
              <p:cNvSpPr/>
              <p:nvPr/>
            </p:nvSpPr>
            <p:spPr>
              <a:xfrm>
                <a:off x="-580150" y="114125"/>
                <a:ext cx="1882700" cy="1706800"/>
              </a:xfrm>
              <a:custGeom>
                <a:rect b="b" l="l" r="r" t="t"/>
                <a:pathLst>
                  <a:path extrusionOk="0" h="68272" w="75308">
                    <a:moveTo>
                      <a:pt x="52853" y="1"/>
                    </a:moveTo>
                    <a:lnTo>
                      <a:pt x="1" y="65866"/>
                    </a:lnTo>
                    <a:cubicBezTo>
                      <a:pt x="48" y="65902"/>
                      <a:pt x="72" y="65926"/>
                      <a:pt x="120" y="65961"/>
                    </a:cubicBezTo>
                    <a:cubicBezTo>
                      <a:pt x="2070" y="67525"/>
                      <a:pt x="4578" y="68272"/>
                      <a:pt x="7541" y="68272"/>
                    </a:cubicBezTo>
                    <a:cubicBezTo>
                      <a:pt x="22833" y="68272"/>
                      <a:pt x="50223" y="48364"/>
                      <a:pt x="75308" y="18003"/>
                    </a:cubicBezTo>
                    <a:lnTo>
                      <a:pt x="528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6"/>
              <p:cNvSpPr/>
              <p:nvPr/>
            </p:nvSpPr>
            <p:spPr>
              <a:xfrm>
                <a:off x="-414050" y="216825"/>
                <a:ext cx="1452275" cy="1601400"/>
              </a:xfrm>
              <a:custGeom>
                <a:rect b="b" l="l" r="r" t="t"/>
                <a:pathLst>
                  <a:path extrusionOk="0" h="64056" w="58091">
                    <a:moveTo>
                      <a:pt x="51328" y="0"/>
                    </a:moveTo>
                    <a:cubicBezTo>
                      <a:pt x="51328" y="0"/>
                      <a:pt x="31056" y="40912"/>
                      <a:pt x="8447" y="58662"/>
                    </a:cubicBezTo>
                    <a:lnTo>
                      <a:pt x="8447" y="58662"/>
                    </a:lnTo>
                    <a:cubicBezTo>
                      <a:pt x="36360" y="38972"/>
                      <a:pt x="58091" y="5596"/>
                      <a:pt x="58091" y="5596"/>
                    </a:cubicBezTo>
                    <a:lnTo>
                      <a:pt x="51328" y="0"/>
                    </a:lnTo>
                    <a:close/>
                    <a:moveTo>
                      <a:pt x="8447" y="58662"/>
                    </a:moveTo>
                    <a:cubicBezTo>
                      <a:pt x="5687" y="60609"/>
                      <a:pt x="2866" y="62422"/>
                      <a:pt x="0" y="64056"/>
                    </a:cubicBezTo>
                    <a:cubicBezTo>
                      <a:pt x="2829" y="62691"/>
                      <a:pt x="5656" y="60853"/>
                      <a:pt x="8447" y="58662"/>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6" name="Google Shape;806;p6"/>
          <p:cNvGrpSpPr/>
          <p:nvPr/>
        </p:nvGrpSpPr>
        <p:grpSpPr>
          <a:xfrm>
            <a:off x="-417858" y="-823150"/>
            <a:ext cx="9978772" cy="1382075"/>
            <a:chOff x="193475" y="-693375"/>
            <a:chExt cx="7221575" cy="1382075"/>
          </a:xfrm>
        </p:grpSpPr>
        <p:sp>
          <p:nvSpPr>
            <p:cNvPr id="807" name="Google Shape;807;p6"/>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6"/>
          <p:cNvGrpSpPr/>
          <p:nvPr/>
        </p:nvGrpSpPr>
        <p:grpSpPr>
          <a:xfrm>
            <a:off x="-20" y="4613271"/>
            <a:ext cx="9143683" cy="1629094"/>
            <a:chOff x="429225" y="4417075"/>
            <a:chExt cx="6749600" cy="1202550"/>
          </a:xfrm>
        </p:grpSpPr>
        <p:sp>
          <p:nvSpPr>
            <p:cNvPr id="845" name="Google Shape;845;p6"/>
            <p:cNvSpPr/>
            <p:nvPr/>
          </p:nvSpPr>
          <p:spPr>
            <a:xfrm>
              <a:off x="1901275" y="5022325"/>
              <a:ext cx="3806000" cy="502300"/>
            </a:xfrm>
            <a:custGeom>
              <a:rect b="b" l="l" r="r" t="t"/>
              <a:pathLst>
                <a:path extrusionOk="0" h="20092" w="152240">
                  <a:moveTo>
                    <a:pt x="0" y="0"/>
                  </a:moveTo>
                  <a:lnTo>
                    <a:pt x="0" y="20092"/>
                  </a:lnTo>
                  <a:lnTo>
                    <a:pt x="152239" y="20092"/>
                  </a:lnTo>
                  <a:lnTo>
                    <a:pt x="152239" y="0"/>
                  </a:lnTo>
                  <a:close/>
                </a:path>
              </a:pathLst>
            </a:custGeom>
            <a:solidFill>
              <a:srgbClr val="C3C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
            <p:cNvSpPr/>
            <p:nvPr/>
          </p:nvSpPr>
          <p:spPr>
            <a:xfrm>
              <a:off x="429225" y="4417075"/>
              <a:ext cx="650000" cy="553050"/>
            </a:xfrm>
            <a:custGeom>
              <a:rect b="b" l="l" r="r" t="t"/>
              <a:pathLst>
                <a:path extrusionOk="0" h="22122" w="2600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
            <p:cNvSpPr/>
            <p:nvPr/>
          </p:nvSpPr>
          <p:spPr>
            <a:xfrm>
              <a:off x="4297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
            <p:cNvSpPr/>
            <p:nvPr/>
          </p:nvSpPr>
          <p:spPr>
            <a:xfrm>
              <a:off x="944925" y="4650825"/>
              <a:ext cx="134300" cy="319300"/>
            </a:xfrm>
            <a:custGeom>
              <a:rect b="b" l="l" r="r" t="t"/>
              <a:pathLst>
                <a:path extrusionOk="0" h="12772" w="5372">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
            <p:cNvSpPr/>
            <p:nvPr/>
          </p:nvSpPr>
          <p:spPr>
            <a:xfrm>
              <a:off x="429700" y="4488200"/>
              <a:ext cx="612225" cy="481925"/>
            </a:xfrm>
            <a:custGeom>
              <a:rect b="b" l="l" r="r" t="t"/>
              <a:pathLst>
                <a:path extrusionOk="0" h="19277" w="24489">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
            <p:cNvSpPr/>
            <p:nvPr/>
          </p:nvSpPr>
          <p:spPr>
            <a:xfrm>
              <a:off x="430200" y="4449400"/>
              <a:ext cx="612225" cy="520725"/>
            </a:xfrm>
            <a:custGeom>
              <a:rect b="b" l="l" r="r" t="t"/>
              <a:pathLst>
                <a:path extrusionOk="0" h="20829" w="24489">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
            <p:cNvSpPr/>
            <p:nvPr/>
          </p:nvSpPr>
          <p:spPr>
            <a:xfrm>
              <a:off x="1191600" y="4417075"/>
              <a:ext cx="650525" cy="553050"/>
            </a:xfrm>
            <a:custGeom>
              <a:rect b="b" l="l" r="r" t="t"/>
              <a:pathLst>
                <a:path extrusionOk="0" h="22122" w="26021">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
            <p:cNvSpPr/>
            <p:nvPr/>
          </p:nvSpPr>
          <p:spPr>
            <a:xfrm>
              <a:off x="1192600" y="4449400"/>
              <a:ext cx="612725" cy="520725"/>
            </a:xfrm>
            <a:custGeom>
              <a:rect b="b" l="l" r="r" t="t"/>
              <a:pathLst>
                <a:path extrusionOk="0" h="20829" w="24509">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
            <p:cNvSpPr/>
            <p:nvPr/>
          </p:nvSpPr>
          <p:spPr>
            <a:xfrm>
              <a:off x="1707825" y="4650825"/>
              <a:ext cx="134300" cy="319300"/>
            </a:xfrm>
            <a:custGeom>
              <a:rect b="b" l="l" r="r" t="t"/>
              <a:pathLst>
                <a:path extrusionOk="0" h="12772" w="5372">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
            <p:cNvSpPr/>
            <p:nvPr/>
          </p:nvSpPr>
          <p:spPr>
            <a:xfrm>
              <a:off x="1192600" y="4488200"/>
              <a:ext cx="612225" cy="481925"/>
            </a:xfrm>
            <a:custGeom>
              <a:rect b="b" l="l" r="r" t="t"/>
              <a:pathLst>
                <a:path extrusionOk="0" h="19277" w="24489">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
            <p:cNvSpPr/>
            <p:nvPr/>
          </p:nvSpPr>
          <p:spPr>
            <a:xfrm>
              <a:off x="1192600" y="4449400"/>
              <a:ext cx="612225" cy="520725"/>
            </a:xfrm>
            <a:custGeom>
              <a:rect b="b" l="l" r="r" t="t"/>
              <a:pathLst>
                <a:path extrusionOk="0" h="20829" w="24489">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
            <p:cNvSpPr/>
            <p:nvPr/>
          </p:nvSpPr>
          <p:spPr>
            <a:xfrm>
              <a:off x="1954475" y="4417075"/>
              <a:ext cx="650525" cy="553050"/>
            </a:xfrm>
            <a:custGeom>
              <a:rect b="b" l="l" r="r" t="t"/>
              <a:pathLst>
                <a:path extrusionOk="0" h="22122" w="26021">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
            <p:cNvSpPr/>
            <p:nvPr/>
          </p:nvSpPr>
          <p:spPr>
            <a:xfrm>
              <a:off x="1954475"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
            <p:cNvSpPr/>
            <p:nvPr/>
          </p:nvSpPr>
          <p:spPr>
            <a:xfrm>
              <a:off x="2470200" y="4650825"/>
              <a:ext cx="134300" cy="319300"/>
            </a:xfrm>
            <a:custGeom>
              <a:rect b="b" l="l" r="r" t="t"/>
              <a:pathLst>
                <a:path extrusionOk="0" h="12772" w="5372">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
            <p:cNvSpPr/>
            <p:nvPr/>
          </p:nvSpPr>
          <p:spPr>
            <a:xfrm>
              <a:off x="1954475" y="4488200"/>
              <a:ext cx="612725" cy="481925"/>
            </a:xfrm>
            <a:custGeom>
              <a:rect b="b" l="l" r="r" t="t"/>
              <a:pathLst>
                <a:path extrusionOk="0" h="19277" w="24509">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
            <p:cNvSpPr/>
            <p:nvPr/>
          </p:nvSpPr>
          <p:spPr>
            <a:xfrm>
              <a:off x="1954475"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
            <p:cNvSpPr/>
            <p:nvPr/>
          </p:nvSpPr>
          <p:spPr>
            <a:xfrm>
              <a:off x="2716875" y="4417075"/>
              <a:ext cx="650025" cy="553050"/>
            </a:xfrm>
            <a:custGeom>
              <a:rect b="b" l="l" r="r" t="t"/>
              <a:pathLst>
                <a:path extrusionOk="0" h="22122" w="26001">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
            <p:cNvSpPr/>
            <p:nvPr/>
          </p:nvSpPr>
          <p:spPr>
            <a:xfrm>
              <a:off x="2716875"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
            <p:cNvSpPr/>
            <p:nvPr/>
          </p:nvSpPr>
          <p:spPr>
            <a:xfrm>
              <a:off x="3232600" y="4650825"/>
              <a:ext cx="134300" cy="319300"/>
            </a:xfrm>
            <a:custGeom>
              <a:rect b="b" l="l" r="r" t="t"/>
              <a:pathLst>
                <a:path extrusionOk="0" h="12772" w="5372">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
            <p:cNvSpPr/>
            <p:nvPr/>
          </p:nvSpPr>
          <p:spPr>
            <a:xfrm>
              <a:off x="2716875" y="4488200"/>
              <a:ext cx="612225" cy="481925"/>
            </a:xfrm>
            <a:custGeom>
              <a:rect b="b" l="l" r="r" t="t"/>
              <a:pathLst>
                <a:path extrusionOk="0" h="19277" w="24489">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
            <p:cNvSpPr/>
            <p:nvPr/>
          </p:nvSpPr>
          <p:spPr>
            <a:xfrm>
              <a:off x="2717375" y="4449400"/>
              <a:ext cx="612225" cy="520725"/>
            </a:xfrm>
            <a:custGeom>
              <a:rect b="b" l="l" r="r" t="t"/>
              <a:pathLst>
                <a:path extrusionOk="0" h="20829" w="24489">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
            <p:cNvSpPr/>
            <p:nvPr/>
          </p:nvSpPr>
          <p:spPr>
            <a:xfrm>
              <a:off x="3479750" y="4417075"/>
              <a:ext cx="650025" cy="553050"/>
            </a:xfrm>
            <a:custGeom>
              <a:rect b="b" l="l" r="r" t="t"/>
              <a:pathLst>
                <a:path extrusionOk="0" h="22122" w="26001">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
            <p:cNvSpPr/>
            <p:nvPr/>
          </p:nvSpPr>
          <p:spPr>
            <a:xfrm>
              <a:off x="3479250"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
            <p:cNvSpPr/>
            <p:nvPr/>
          </p:nvSpPr>
          <p:spPr>
            <a:xfrm>
              <a:off x="3994975" y="4650825"/>
              <a:ext cx="134300" cy="319300"/>
            </a:xfrm>
            <a:custGeom>
              <a:rect b="b" l="l" r="r" t="t"/>
              <a:pathLst>
                <a:path extrusionOk="0" h="12772" w="5372">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
            <p:cNvSpPr/>
            <p:nvPr/>
          </p:nvSpPr>
          <p:spPr>
            <a:xfrm>
              <a:off x="3479250" y="4488200"/>
              <a:ext cx="612725" cy="481925"/>
            </a:xfrm>
            <a:custGeom>
              <a:rect b="b" l="l" r="r" t="t"/>
              <a:pathLst>
                <a:path extrusionOk="0" h="19277" w="24509">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
            <p:cNvSpPr/>
            <p:nvPr/>
          </p:nvSpPr>
          <p:spPr>
            <a:xfrm>
              <a:off x="3479250"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
            <p:cNvSpPr/>
            <p:nvPr/>
          </p:nvSpPr>
          <p:spPr>
            <a:xfrm>
              <a:off x="6528800"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
            <p:cNvSpPr/>
            <p:nvPr/>
          </p:nvSpPr>
          <p:spPr>
            <a:xfrm>
              <a:off x="65661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
            <p:cNvSpPr/>
            <p:nvPr/>
          </p:nvSpPr>
          <p:spPr>
            <a:xfrm>
              <a:off x="6528800"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
            <p:cNvSpPr/>
            <p:nvPr/>
          </p:nvSpPr>
          <p:spPr>
            <a:xfrm>
              <a:off x="6566600" y="4488200"/>
              <a:ext cx="612225" cy="481925"/>
            </a:xfrm>
            <a:custGeom>
              <a:rect b="b" l="l" r="r" t="t"/>
              <a:pathLst>
                <a:path extrusionOk="0" h="19277" w="24489">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
            <p:cNvSpPr/>
            <p:nvPr/>
          </p:nvSpPr>
          <p:spPr>
            <a:xfrm>
              <a:off x="6566600" y="4449400"/>
              <a:ext cx="611725" cy="520725"/>
            </a:xfrm>
            <a:custGeom>
              <a:rect b="b" l="l" r="r" t="t"/>
              <a:pathLst>
                <a:path extrusionOk="0" h="20829" w="24469">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
            <p:cNvSpPr/>
            <p:nvPr/>
          </p:nvSpPr>
          <p:spPr>
            <a:xfrm>
              <a:off x="5766425" y="4417075"/>
              <a:ext cx="650500" cy="553050"/>
            </a:xfrm>
            <a:custGeom>
              <a:rect b="b" l="l" r="r" t="t"/>
              <a:pathLst>
                <a:path extrusionOk="0" h="22122" w="2602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
            <p:cNvSpPr/>
            <p:nvPr/>
          </p:nvSpPr>
          <p:spPr>
            <a:xfrm>
              <a:off x="5803225" y="4449400"/>
              <a:ext cx="613225" cy="520725"/>
            </a:xfrm>
            <a:custGeom>
              <a:rect b="b" l="l" r="r" t="t"/>
              <a:pathLst>
                <a:path extrusionOk="0" h="20829" w="24529">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
            <p:cNvSpPr/>
            <p:nvPr/>
          </p:nvSpPr>
          <p:spPr>
            <a:xfrm>
              <a:off x="5766425" y="4650825"/>
              <a:ext cx="134300" cy="319300"/>
            </a:xfrm>
            <a:custGeom>
              <a:rect b="b" l="l" r="r" t="t"/>
              <a:pathLst>
                <a:path extrusionOk="0" h="12772" w="5372">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
            <p:cNvSpPr/>
            <p:nvPr/>
          </p:nvSpPr>
          <p:spPr>
            <a:xfrm>
              <a:off x="5803725" y="4488200"/>
              <a:ext cx="612725" cy="481925"/>
            </a:xfrm>
            <a:custGeom>
              <a:rect b="b" l="l" r="r" t="t"/>
              <a:pathLst>
                <a:path extrusionOk="0" h="19277" w="24509">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
            <p:cNvSpPr/>
            <p:nvPr/>
          </p:nvSpPr>
          <p:spPr>
            <a:xfrm>
              <a:off x="5803725" y="4449400"/>
              <a:ext cx="612725" cy="520725"/>
            </a:xfrm>
            <a:custGeom>
              <a:rect b="b" l="l" r="r" t="t"/>
              <a:pathLst>
                <a:path extrusionOk="0" h="20829" w="24509">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
            <p:cNvSpPr/>
            <p:nvPr/>
          </p:nvSpPr>
          <p:spPr>
            <a:xfrm>
              <a:off x="5004025"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
            <p:cNvSpPr/>
            <p:nvPr/>
          </p:nvSpPr>
          <p:spPr>
            <a:xfrm>
              <a:off x="5041325"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
            <p:cNvSpPr/>
            <p:nvPr/>
          </p:nvSpPr>
          <p:spPr>
            <a:xfrm>
              <a:off x="5004025"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
            <p:cNvSpPr/>
            <p:nvPr/>
          </p:nvSpPr>
          <p:spPr>
            <a:xfrm>
              <a:off x="5041825" y="4488200"/>
              <a:ext cx="612225" cy="481925"/>
            </a:xfrm>
            <a:custGeom>
              <a:rect b="b" l="l" r="r" t="t"/>
              <a:pathLst>
                <a:path extrusionOk="0" h="19277" w="24489">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
            <p:cNvSpPr/>
            <p:nvPr/>
          </p:nvSpPr>
          <p:spPr>
            <a:xfrm>
              <a:off x="5041325" y="4449400"/>
              <a:ext cx="612225" cy="520725"/>
            </a:xfrm>
            <a:custGeom>
              <a:rect b="b" l="l" r="r" t="t"/>
              <a:pathLst>
                <a:path extrusionOk="0" h="20829" w="24489">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6"/>
            <p:cNvSpPr/>
            <p:nvPr/>
          </p:nvSpPr>
          <p:spPr>
            <a:xfrm>
              <a:off x="4241650" y="4417075"/>
              <a:ext cx="650500" cy="553050"/>
            </a:xfrm>
            <a:custGeom>
              <a:rect b="b" l="l" r="r" t="t"/>
              <a:pathLst>
                <a:path extrusionOk="0" h="22122" w="2602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6"/>
            <p:cNvSpPr/>
            <p:nvPr/>
          </p:nvSpPr>
          <p:spPr>
            <a:xfrm>
              <a:off x="4278450"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6"/>
            <p:cNvSpPr/>
            <p:nvPr/>
          </p:nvSpPr>
          <p:spPr>
            <a:xfrm>
              <a:off x="4241650" y="4650825"/>
              <a:ext cx="134300" cy="319300"/>
            </a:xfrm>
            <a:custGeom>
              <a:rect b="b" l="l" r="r" t="t"/>
              <a:pathLst>
                <a:path extrusionOk="0" h="12772" w="5372">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6"/>
            <p:cNvSpPr/>
            <p:nvPr/>
          </p:nvSpPr>
          <p:spPr>
            <a:xfrm>
              <a:off x="4278950" y="4488200"/>
              <a:ext cx="612225" cy="481925"/>
            </a:xfrm>
            <a:custGeom>
              <a:rect b="b" l="l" r="r" t="t"/>
              <a:pathLst>
                <a:path extrusionOk="0" h="19277" w="24489">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6"/>
            <p:cNvSpPr/>
            <p:nvPr/>
          </p:nvSpPr>
          <p:spPr>
            <a:xfrm>
              <a:off x="4278950" y="4449400"/>
              <a:ext cx="612225" cy="520725"/>
            </a:xfrm>
            <a:custGeom>
              <a:rect b="b" l="l" r="r" t="t"/>
              <a:pathLst>
                <a:path extrusionOk="0" h="20829" w="24489">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
            <p:cNvSpPr/>
            <p:nvPr/>
          </p:nvSpPr>
          <p:spPr>
            <a:xfrm>
              <a:off x="810650" y="4622475"/>
              <a:ext cx="650525" cy="553525"/>
            </a:xfrm>
            <a:custGeom>
              <a:rect b="b" l="l" r="r" t="t"/>
              <a:pathLst>
                <a:path extrusionOk="0" h="22141" w="26021">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6"/>
            <p:cNvSpPr/>
            <p:nvPr/>
          </p:nvSpPr>
          <p:spPr>
            <a:xfrm>
              <a:off x="810650" y="4654800"/>
              <a:ext cx="613225" cy="521200"/>
            </a:xfrm>
            <a:custGeom>
              <a:rect b="b" l="l" r="r" t="t"/>
              <a:pathLst>
                <a:path extrusionOk="0" h="20848" w="24529">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
            <p:cNvSpPr/>
            <p:nvPr/>
          </p:nvSpPr>
          <p:spPr>
            <a:xfrm>
              <a:off x="1326875" y="4856200"/>
              <a:ext cx="134300" cy="319800"/>
            </a:xfrm>
            <a:custGeom>
              <a:rect b="b" l="l" r="r" t="t"/>
              <a:pathLst>
                <a:path extrusionOk="0" h="12792" w="5372">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6"/>
            <p:cNvSpPr/>
            <p:nvPr/>
          </p:nvSpPr>
          <p:spPr>
            <a:xfrm>
              <a:off x="810650" y="4729400"/>
              <a:ext cx="612225" cy="481925"/>
            </a:xfrm>
            <a:custGeom>
              <a:rect b="b" l="l" r="r" t="t"/>
              <a:pathLst>
                <a:path extrusionOk="0" h="19277" w="24489">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6"/>
            <p:cNvSpPr/>
            <p:nvPr/>
          </p:nvSpPr>
          <p:spPr>
            <a:xfrm>
              <a:off x="811150" y="4654800"/>
              <a:ext cx="612725" cy="521200"/>
            </a:xfrm>
            <a:custGeom>
              <a:rect b="b" l="l" r="r" t="t"/>
              <a:pathLst>
                <a:path extrusionOk="0" h="20848" w="24509">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
            <p:cNvSpPr/>
            <p:nvPr/>
          </p:nvSpPr>
          <p:spPr>
            <a:xfrm>
              <a:off x="1573050" y="4622475"/>
              <a:ext cx="650000" cy="553525"/>
            </a:xfrm>
            <a:custGeom>
              <a:rect b="b" l="l" r="r" t="t"/>
              <a:pathLst>
                <a:path extrusionOk="0" h="22141" w="2600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
            <p:cNvSpPr/>
            <p:nvPr/>
          </p:nvSpPr>
          <p:spPr>
            <a:xfrm>
              <a:off x="1573550" y="4654800"/>
              <a:ext cx="613200" cy="521200"/>
            </a:xfrm>
            <a:custGeom>
              <a:rect b="b" l="l" r="r" t="t"/>
              <a:pathLst>
                <a:path extrusionOk="0" h="20848" w="24528">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
            <p:cNvSpPr/>
            <p:nvPr/>
          </p:nvSpPr>
          <p:spPr>
            <a:xfrm>
              <a:off x="2088750" y="4856200"/>
              <a:ext cx="134300" cy="319800"/>
            </a:xfrm>
            <a:custGeom>
              <a:rect b="b" l="l" r="r" t="t"/>
              <a:pathLst>
                <a:path extrusionOk="0" h="12792" w="5372">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
            <p:cNvSpPr/>
            <p:nvPr/>
          </p:nvSpPr>
          <p:spPr>
            <a:xfrm>
              <a:off x="1573550" y="4693575"/>
              <a:ext cx="612200" cy="481925"/>
            </a:xfrm>
            <a:custGeom>
              <a:rect b="b" l="l" r="r" t="t"/>
              <a:pathLst>
                <a:path extrusionOk="0" h="19277" w="24488">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
            <p:cNvSpPr/>
            <p:nvPr/>
          </p:nvSpPr>
          <p:spPr>
            <a:xfrm>
              <a:off x="1573550" y="4654800"/>
              <a:ext cx="612200" cy="521200"/>
            </a:xfrm>
            <a:custGeom>
              <a:rect b="b" l="l" r="r" t="t"/>
              <a:pathLst>
                <a:path extrusionOk="0" h="20848" w="24488">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
            <p:cNvSpPr/>
            <p:nvPr/>
          </p:nvSpPr>
          <p:spPr>
            <a:xfrm>
              <a:off x="2335925" y="4622475"/>
              <a:ext cx="650025" cy="553525"/>
            </a:xfrm>
            <a:custGeom>
              <a:rect b="b" l="l" r="r" t="t"/>
              <a:pathLst>
                <a:path extrusionOk="0" h="22141" w="26001">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
            <p:cNvSpPr/>
            <p:nvPr/>
          </p:nvSpPr>
          <p:spPr>
            <a:xfrm>
              <a:off x="233592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
            <p:cNvSpPr/>
            <p:nvPr/>
          </p:nvSpPr>
          <p:spPr>
            <a:xfrm>
              <a:off x="2851650" y="4856200"/>
              <a:ext cx="134300" cy="319800"/>
            </a:xfrm>
            <a:custGeom>
              <a:rect b="b" l="l" r="r" t="t"/>
              <a:pathLst>
                <a:path extrusionOk="0" h="12792" w="5372">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
            <p:cNvSpPr/>
            <p:nvPr/>
          </p:nvSpPr>
          <p:spPr>
            <a:xfrm>
              <a:off x="2335925" y="4693575"/>
              <a:ext cx="612225" cy="481925"/>
            </a:xfrm>
            <a:custGeom>
              <a:rect b="b" l="l" r="r" t="t"/>
              <a:pathLst>
                <a:path extrusionOk="0" h="19277" w="24489">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
            <p:cNvSpPr/>
            <p:nvPr/>
          </p:nvSpPr>
          <p:spPr>
            <a:xfrm>
              <a:off x="2335925" y="4654800"/>
              <a:ext cx="612225" cy="521200"/>
            </a:xfrm>
            <a:custGeom>
              <a:rect b="b" l="l" r="r" t="t"/>
              <a:pathLst>
                <a:path extrusionOk="0" h="20848" w="24489">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
            <p:cNvSpPr/>
            <p:nvPr/>
          </p:nvSpPr>
          <p:spPr>
            <a:xfrm>
              <a:off x="3097825" y="4622475"/>
              <a:ext cx="650500" cy="553525"/>
            </a:xfrm>
            <a:custGeom>
              <a:rect b="b" l="l" r="r" t="t"/>
              <a:pathLst>
                <a:path extrusionOk="0" h="22141" w="2602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
            <p:cNvSpPr/>
            <p:nvPr/>
          </p:nvSpPr>
          <p:spPr>
            <a:xfrm>
              <a:off x="3097825"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
            <p:cNvSpPr/>
            <p:nvPr/>
          </p:nvSpPr>
          <p:spPr>
            <a:xfrm>
              <a:off x="3614025" y="4856200"/>
              <a:ext cx="134300" cy="319800"/>
            </a:xfrm>
            <a:custGeom>
              <a:rect b="b" l="l" r="r" t="t"/>
              <a:pathLst>
                <a:path extrusionOk="0" h="12792" w="5372">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
            <p:cNvSpPr/>
            <p:nvPr/>
          </p:nvSpPr>
          <p:spPr>
            <a:xfrm>
              <a:off x="3098325" y="4693575"/>
              <a:ext cx="612700" cy="481925"/>
            </a:xfrm>
            <a:custGeom>
              <a:rect b="b" l="l" r="r" t="t"/>
              <a:pathLst>
                <a:path extrusionOk="0" h="19277" w="24508">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
            <p:cNvSpPr/>
            <p:nvPr/>
          </p:nvSpPr>
          <p:spPr>
            <a:xfrm>
              <a:off x="3098325" y="4654800"/>
              <a:ext cx="612700" cy="521200"/>
            </a:xfrm>
            <a:custGeom>
              <a:rect b="b" l="l" r="r" t="t"/>
              <a:pathLst>
                <a:path extrusionOk="0" h="20848" w="24508">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
            <p:cNvSpPr/>
            <p:nvPr/>
          </p:nvSpPr>
          <p:spPr>
            <a:xfrm>
              <a:off x="6147875" y="4622475"/>
              <a:ext cx="650000" cy="553525"/>
            </a:xfrm>
            <a:custGeom>
              <a:rect b="b" l="l" r="r" t="t"/>
              <a:pathLst>
                <a:path extrusionOk="0" h="22141" w="2600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
            <p:cNvSpPr/>
            <p:nvPr/>
          </p:nvSpPr>
          <p:spPr>
            <a:xfrm>
              <a:off x="6184175" y="4654800"/>
              <a:ext cx="613200" cy="521200"/>
            </a:xfrm>
            <a:custGeom>
              <a:rect b="b" l="l" r="r" t="t"/>
              <a:pathLst>
                <a:path extrusionOk="0" h="20848" w="24528">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
            <p:cNvSpPr/>
            <p:nvPr/>
          </p:nvSpPr>
          <p:spPr>
            <a:xfrm>
              <a:off x="6147875" y="4856200"/>
              <a:ext cx="134300" cy="319800"/>
            </a:xfrm>
            <a:custGeom>
              <a:rect b="b" l="l" r="r" t="t"/>
              <a:pathLst>
                <a:path extrusionOk="0" h="12792" w="5372">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
            <p:cNvSpPr/>
            <p:nvPr/>
          </p:nvSpPr>
          <p:spPr>
            <a:xfrm>
              <a:off x="6185150" y="4729400"/>
              <a:ext cx="612225" cy="481925"/>
            </a:xfrm>
            <a:custGeom>
              <a:rect b="b" l="l" r="r" t="t"/>
              <a:pathLst>
                <a:path extrusionOk="0" h="19277" w="24489">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
            <p:cNvSpPr/>
            <p:nvPr/>
          </p:nvSpPr>
          <p:spPr>
            <a:xfrm>
              <a:off x="6184675" y="4654800"/>
              <a:ext cx="612700" cy="521200"/>
            </a:xfrm>
            <a:custGeom>
              <a:rect b="b" l="l" r="r" t="t"/>
              <a:pathLst>
                <a:path extrusionOk="0" h="20848" w="24508">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
            <p:cNvSpPr/>
            <p:nvPr/>
          </p:nvSpPr>
          <p:spPr>
            <a:xfrm>
              <a:off x="5385475" y="4622475"/>
              <a:ext cx="650525" cy="553525"/>
            </a:xfrm>
            <a:custGeom>
              <a:rect b="b" l="l" r="r" t="t"/>
              <a:pathLst>
                <a:path extrusionOk="0" h="22141" w="26021">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
            <p:cNvSpPr/>
            <p:nvPr/>
          </p:nvSpPr>
          <p:spPr>
            <a:xfrm>
              <a:off x="542227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
            <p:cNvSpPr/>
            <p:nvPr/>
          </p:nvSpPr>
          <p:spPr>
            <a:xfrm>
              <a:off x="5385475" y="4856200"/>
              <a:ext cx="134300" cy="319800"/>
            </a:xfrm>
            <a:custGeom>
              <a:rect b="b" l="l" r="r" t="t"/>
              <a:pathLst>
                <a:path extrusionOk="0" h="12792" w="5372">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
            <p:cNvSpPr/>
            <p:nvPr/>
          </p:nvSpPr>
          <p:spPr>
            <a:xfrm>
              <a:off x="5422775" y="4693575"/>
              <a:ext cx="612225" cy="481925"/>
            </a:xfrm>
            <a:custGeom>
              <a:rect b="b" l="l" r="r" t="t"/>
              <a:pathLst>
                <a:path extrusionOk="0" h="19277" w="24489">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
            <p:cNvSpPr/>
            <p:nvPr/>
          </p:nvSpPr>
          <p:spPr>
            <a:xfrm>
              <a:off x="5422775" y="4654800"/>
              <a:ext cx="611725" cy="521200"/>
            </a:xfrm>
            <a:custGeom>
              <a:rect b="b" l="l" r="r" t="t"/>
              <a:pathLst>
                <a:path extrusionOk="0" h="20848" w="24469">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
            <p:cNvSpPr/>
            <p:nvPr/>
          </p:nvSpPr>
          <p:spPr>
            <a:xfrm>
              <a:off x="4622600" y="4622475"/>
              <a:ext cx="650500" cy="553525"/>
            </a:xfrm>
            <a:custGeom>
              <a:rect b="b" l="l" r="r" t="t"/>
              <a:pathLst>
                <a:path extrusionOk="0" h="22141" w="2602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
            <p:cNvSpPr/>
            <p:nvPr/>
          </p:nvSpPr>
          <p:spPr>
            <a:xfrm>
              <a:off x="4659900"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
            <p:cNvSpPr/>
            <p:nvPr/>
          </p:nvSpPr>
          <p:spPr>
            <a:xfrm>
              <a:off x="4622600" y="4856200"/>
              <a:ext cx="134300" cy="319800"/>
            </a:xfrm>
            <a:custGeom>
              <a:rect b="b" l="l" r="r" t="t"/>
              <a:pathLst>
                <a:path extrusionOk="0" h="12792" w="5372">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
            <p:cNvSpPr/>
            <p:nvPr/>
          </p:nvSpPr>
          <p:spPr>
            <a:xfrm>
              <a:off x="4660875" y="4693575"/>
              <a:ext cx="612225" cy="481925"/>
            </a:xfrm>
            <a:custGeom>
              <a:rect b="b" l="l" r="r" t="t"/>
              <a:pathLst>
                <a:path extrusionOk="0" h="19277" w="24489">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
            <p:cNvSpPr/>
            <p:nvPr/>
          </p:nvSpPr>
          <p:spPr>
            <a:xfrm>
              <a:off x="4659900" y="4654800"/>
              <a:ext cx="612700" cy="521200"/>
            </a:xfrm>
            <a:custGeom>
              <a:rect b="b" l="l" r="r" t="t"/>
              <a:pathLst>
                <a:path extrusionOk="0" h="20848" w="24508">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
            <p:cNvSpPr/>
            <p:nvPr/>
          </p:nvSpPr>
          <p:spPr>
            <a:xfrm>
              <a:off x="3860700" y="4622475"/>
              <a:ext cx="650025" cy="553525"/>
            </a:xfrm>
            <a:custGeom>
              <a:rect b="b" l="l" r="r" t="t"/>
              <a:pathLst>
                <a:path extrusionOk="0" h="22141" w="26001">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
            <p:cNvSpPr/>
            <p:nvPr/>
          </p:nvSpPr>
          <p:spPr>
            <a:xfrm>
              <a:off x="3897000" y="4654800"/>
              <a:ext cx="613225" cy="521200"/>
            </a:xfrm>
            <a:custGeom>
              <a:rect b="b" l="l" r="r" t="t"/>
              <a:pathLst>
                <a:path extrusionOk="0" h="20848" w="24529">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
            <p:cNvSpPr/>
            <p:nvPr/>
          </p:nvSpPr>
          <p:spPr>
            <a:xfrm>
              <a:off x="3860700" y="4856200"/>
              <a:ext cx="134300" cy="319800"/>
            </a:xfrm>
            <a:custGeom>
              <a:rect b="b" l="l" r="r" t="t"/>
              <a:pathLst>
                <a:path extrusionOk="0" h="12792" w="5372">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
            <p:cNvSpPr/>
            <p:nvPr/>
          </p:nvSpPr>
          <p:spPr>
            <a:xfrm>
              <a:off x="3898000" y="4693575"/>
              <a:ext cx="612225" cy="481925"/>
            </a:xfrm>
            <a:custGeom>
              <a:rect b="b" l="l" r="r" t="t"/>
              <a:pathLst>
                <a:path extrusionOk="0" h="19277" w="24489">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
            <p:cNvSpPr/>
            <p:nvPr/>
          </p:nvSpPr>
          <p:spPr>
            <a:xfrm>
              <a:off x="3898000" y="4654800"/>
              <a:ext cx="612225" cy="521200"/>
            </a:xfrm>
            <a:custGeom>
              <a:rect b="b" l="l" r="r" t="t"/>
              <a:pathLst>
                <a:path extrusionOk="0" h="20848" w="24489">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
            <p:cNvSpPr/>
            <p:nvPr/>
          </p:nvSpPr>
          <p:spPr>
            <a:xfrm>
              <a:off x="429225" y="4827850"/>
              <a:ext cx="650000" cy="758450"/>
            </a:xfrm>
            <a:custGeom>
              <a:rect b="b" l="l" r="r" t="t"/>
              <a:pathLst>
                <a:path extrusionOk="0" h="30338" w="2600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
            <p:cNvSpPr/>
            <p:nvPr/>
          </p:nvSpPr>
          <p:spPr>
            <a:xfrm>
              <a:off x="4297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
            <p:cNvSpPr/>
            <p:nvPr/>
          </p:nvSpPr>
          <p:spPr>
            <a:xfrm>
              <a:off x="944925" y="5061100"/>
              <a:ext cx="134300" cy="525200"/>
            </a:xfrm>
            <a:custGeom>
              <a:rect b="b" l="l" r="r" t="t"/>
              <a:pathLst>
                <a:path extrusionOk="0" h="21008" w="5372">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
            <p:cNvSpPr/>
            <p:nvPr/>
          </p:nvSpPr>
          <p:spPr>
            <a:xfrm>
              <a:off x="429700" y="4899475"/>
              <a:ext cx="612225" cy="687325"/>
            </a:xfrm>
            <a:custGeom>
              <a:rect b="b" l="l" r="r" t="t"/>
              <a:pathLst>
                <a:path extrusionOk="0" h="27493" w="24489">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
            <p:cNvSpPr/>
            <p:nvPr/>
          </p:nvSpPr>
          <p:spPr>
            <a:xfrm>
              <a:off x="430200" y="4860200"/>
              <a:ext cx="612225" cy="726100"/>
            </a:xfrm>
            <a:custGeom>
              <a:rect b="b" l="l" r="r" t="t"/>
              <a:pathLst>
                <a:path extrusionOk="0" h="29044" w="24489">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
            <p:cNvSpPr/>
            <p:nvPr/>
          </p:nvSpPr>
          <p:spPr>
            <a:xfrm>
              <a:off x="1191600" y="4827850"/>
              <a:ext cx="650525" cy="758450"/>
            </a:xfrm>
            <a:custGeom>
              <a:rect b="b" l="l" r="r" t="t"/>
              <a:pathLst>
                <a:path extrusionOk="0" h="30338" w="26021">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
            <p:cNvSpPr/>
            <p:nvPr/>
          </p:nvSpPr>
          <p:spPr>
            <a:xfrm>
              <a:off x="1192600" y="4860200"/>
              <a:ext cx="612725" cy="726100"/>
            </a:xfrm>
            <a:custGeom>
              <a:rect b="b" l="l" r="r" t="t"/>
              <a:pathLst>
                <a:path extrusionOk="0" h="29044" w="24509">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
            <p:cNvSpPr/>
            <p:nvPr/>
          </p:nvSpPr>
          <p:spPr>
            <a:xfrm>
              <a:off x="1707825" y="5061100"/>
              <a:ext cx="134300" cy="525200"/>
            </a:xfrm>
            <a:custGeom>
              <a:rect b="b" l="l" r="r" t="t"/>
              <a:pathLst>
                <a:path extrusionOk="0" h="21008" w="5372">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
            <p:cNvSpPr/>
            <p:nvPr/>
          </p:nvSpPr>
          <p:spPr>
            <a:xfrm>
              <a:off x="1192600" y="4899475"/>
              <a:ext cx="612225" cy="687325"/>
            </a:xfrm>
            <a:custGeom>
              <a:rect b="b" l="l" r="r" t="t"/>
              <a:pathLst>
                <a:path extrusionOk="0" h="27493" w="24489">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
            <p:cNvSpPr/>
            <p:nvPr/>
          </p:nvSpPr>
          <p:spPr>
            <a:xfrm>
              <a:off x="1192600" y="4860200"/>
              <a:ext cx="612225" cy="726100"/>
            </a:xfrm>
            <a:custGeom>
              <a:rect b="b" l="l" r="r" t="t"/>
              <a:pathLst>
                <a:path extrusionOk="0" h="29044" w="24489">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
            <p:cNvSpPr/>
            <p:nvPr/>
          </p:nvSpPr>
          <p:spPr>
            <a:xfrm>
              <a:off x="1954475" y="4827850"/>
              <a:ext cx="650525" cy="758450"/>
            </a:xfrm>
            <a:custGeom>
              <a:rect b="b" l="l" r="r" t="t"/>
              <a:pathLst>
                <a:path extrusionOk="0" h="30338" w="26021">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
            <p:cNvSpPr/>
            <p:nvPr/>
          </p:nvSpPr>
          <p:spPr>
            <a:xfrm>
              <a:off x="1954475"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
            <p:cNvSpPr/>
            <p:nvPr/>
          </p:nvSpPr>
          <p:spPr>
            <a:xfrm>
              <a:off x="2470200" y="5061100"/>
              <a:ext cx="134300" cy="525200"/>
            </a:xfrm>
            <a:custGeom>
              <a:rect b="b" l="l" r="r" t="t"/>
              <a:pathLst>
                <a:path extrusionOk="0" h="21008" w="5372">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
            <p:cNvSpPr/>
            <p:nvPr/>
          </p:nvSpPr>
          <p:spPr>
            <a:xfrm>
              <a:off x="1954475" y="4899475"/>
              <a:ext cx="612725" cy="687325"/>
            </a:xfrm>
            <a:custGeom>
              <a:rect b="b" l="l" r="r" t="t"/>
              <a:pathLst>
                <a:path extrusionOk="0" h="27493" w="24509">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
            <p:cNvSpPr/>
            <p:nvPr/>
          </p:nvSpPr>
          <p:spPr>
            <a:xfrm>
              <a:off x="1954475"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
            <p:cNvSpPr/>
            <p:nvPr/>
          </p:nvSpPr>
          <p:spPr>
            <a:xfrm>
              <a:off x="2716875" y="4827850"/>
              <a:ext cx="650025" cy="758450"/>
            </a:xfrm>
            <a:custGeom>
              <a:rect b="b" l="l" r="r" t="t"/>
              <a:pathLst>
                <a:path extrusionOk="0" h="30338" w="26001">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
            <p:cNvSpPr/>
            <p:nvPr/>
          </p:nvSpPr>
          <p:spPr>
            <a:xfrm>
              <a:off x="2716875"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
            <p:cNvSpPr/>
            <p:nvPr/>
          </p:nvSpPr>
          <p:spPr>
            <a:xfrm>
              <a:off x="3232600" y="5061100"/>
              <a:ext cx="134300" cy="525200"/>
            </a:xfrm>
            <a:custGeom>
              <a:rect b="b" l="l" r="r" t="t"/>
              <a:pathLst>
                <a:path extrusionOk="0" h="21008" w="5372">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
            <p:cNvSpPr/>
            <p:nvPr/>
          </p:nvSpPr>
          <p:spPr>
            <a:xfrm>
              <a:off x="2716875" y="4899475"/>
              <a:ext cx="612225" cy="687325"/>
            </a:xfrm>
            <a:custGeom>
              <a:rect b="b" l="l" r="r" t="t"/>
              <a:pathLst>
                <a:path extrusionOk="0" h="27493" w="24489">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
            <p:cNvSpPr/>
            <p:nvPr/>
          </p:nvSpPr>
          <p:spPr>
            <a:xfrm>
              <a:off x="2717375" y="4860200"/>
              <a:ext cx="612225" cy="726100"/>
            </a:xfrm>
            <a:custGeom>
              <a:rect b="b" l="l" r="r" t="t"/>
              <a:pathLst>
                <a:path extrusionOk="0" h="29044" w="24489">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
            <p:cNvSpPr/>
            <p:nvPr/>
          </p:nvSpPr>
          <p:spPr>
            <a:xfrm>
              <a:off x="3479750" y="4827850"/>
              <a:ext cx="650025" cy="758450"/>
            </a:xfrm>
            <a:custGeom>
              <a:rect b="b" l="l" r="r" t="t"/>
              <a:pathLst>
                <a:path extrusionOk="0" h="30338" w="26001">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6"/>
            <p:cNvSpPr/>
            <p:nvPr/>
          </p:nvSpPr>
          <p:spPr>
            <a:xfrm>
              <a:off x="3479250"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6"/>
            <p:cNvSpPr/>
            <p:nvPr/>
          </p:nvSpPr>
          <p:spPr>
            <a:xfrm>
              <a:off x="3994975" y="5061100"/>
              <a:ext cx="134300" cy="525200"/>
            </a:xfrm>
            <a:custGeom>
              <a:rect b="b" l="l" r="r" t="t"/>
              <a:pathLst>
                <a:path extrusionOk="0" h="21008" w="5372">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6"/>
            <p:cNvSpPr/>
            <p:nvPr/>
          </p:nvSpPr>
          <p:spPr>
            <a:xfrm>
              <a:off x="3479250" y="4899475"/>
              <a:ext cx="612725" cy="687325"/>
            </a:xfrm>
            <a:custGeom>
              <a:rect b="b" l="l" r="r" t="t"/>
              <a:pathLst>
                <a:path extrusionOk="0" h="27493" w="24509">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
            <p:cNvSpPr/>
            <p:nvPr/>
          </p:nvSpPr>
          <p:spPr>
            <a:xfrm>
              <a:off x="3479250"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
            <p:cNvSpPr/>
            <p:nvPr/>
          </p:nvSpPr>
          <p:spPr>
            <a:xfrm>
              <a:off x="6528800"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
            <p:cNvSpPr/>
            <p:nvPr/>
          </p:nvSpPr>
          <p:spPr>
            <a:xfrm>
              <a:off x="65661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
            <p:cNvSpPr/>
            <p:nvPr/>
          </p:nvSpPr>
          <p:spPr>
            <a:xfrm>
              <a:off x="6528800"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
            <p:cNvSpPr/>
            <p:nvPr/>
          </p:nvSpPr>
          <p:spPr>
            <a:xfrm>
              <a:off x="6566600" y="4899475"/>
              <a:ext cx="612225" cy="687325"/>
            </a:xfrm>
            <a:custGeom>
              <a:rect b="b" l="l" r="r" t="t"/>
              <a:pathLst>
                <a:path extrusionOk="0" h="27493" w="24489">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
            <p:cNvSpPr/>
            <p:nvPr/>
          </p:nvSpPr>
          <p:spPr>
            <a:xfrm>
              <a:off x="6566600" y="4860200"/>
              <a:ext cx="611725" cy="726100"/>
            </a:xfrm>
            <a:custGeom>
              <a:rect b="b" l="l" r="r" t="t"/>
              <a:pathLst>
                <a:path extrusionOk="0" h="29044" w="24469">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
            <p:cNvSpPr/>
            <p:nvPr/>
          </p:nvSpPr>
          <p:spPr>
            <a:xfrm>
              <a:off x="5766425" y="4827850"/>
              <a:ext cx="650500" cy="758450"/>
            </a:xfrm>
            <a:custGeom>
              <a:rect b="b" l="l" r="r" t="t"/>
              <a:pathLst>
                <a:path extrusionOk="0" h="30338" w="2602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
            <p:cNvSpPr/>
            <p:nvPr/>
          </p:nvSpPr>
          <p:spPr>
            <a:xfrm>
              <a:off x="5803225" y="4860200"/>
              <a:ext cx="613225" cy="726100"/>
            </a:xfrm>
            <a:custGeom>
              <a:rect b="b" l="l" r="r" t="t"/>
              <a:pathLst>
                <a:path extrusionOk="0" h="29044" w="24529">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
            <p:cNvSpPr/>
            <p:nvPr/>
          </p:nvSpPr>
          <p:spPr>
            <a:xfrm>
              <a:off x="5766425" y="5061100"/>
              <a:ext cx="134300" cy="525200"/>
            </a:xfrm>
            <a:custGeom>
              <a:rect b="b" l="l" r="r" t="t"/>
              <a:pathLst>
                <a:path extrusionOk="0" h="21008" w="5372">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
            <p:cNvSpPr/>
            <p:nvPr/>
          </p:nvSpPr>
          <p:spPr>
            <a:xfrm>
              <a:off x="5803725" y="4899475"/>
              <a:ext cx="612725" cy="687325"/>
            </a:xfrm>
            <a:custGeom>
              <a:rect b="b" l="l" r="r" t="t"/>
              <a:pathLst>
                <a:path extrusionOk="0" h="27493" w="24509">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
            <p:cNvSpPr/>
            <p:nvPr/>
          </p:nvSpPr>
          <p:spPr>
            <a:xfrm>
              <a:off x="5803725" y="4860200"/>
              <a:ext cx="612725" cy="726100"/>
            </a:xfrm>
            <a:custGeom>
              <a:rect b="b" l="l" r="r" t="t"/>
              <a:pathLst>
                <a:path extrusionOk="0" h="29044" w="24509">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
            <p:cNvSpPr/>
            <p:nvPr/>
          </p:nvSpPr>
          <p:spPr>
            <a:xfrm>
              <a:off x="5004025"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
            <p:cNvSpPr/>
            <p:nvPr/>
          </p:nvSpPr>
          <p:spPr>
            <a:xfrm>
              <a:off x="5041325"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
            <p:cNvSpPr/>
            <p:nvPr/>
          </p:nvSpPr>
          <p:spPr>
            <a:xfrm>
              <a:off x="5004025"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
            <p:cNvSpPr/>
            <p:nvPr/>
          </p:nvSpPr>
          <p:spPr>
            <a:xfrm>
              <a:off x="5041825" y="4899475"/>
              <a:ext cx="612225" cy="687325"/>
            </a:xfrm>
            <a:custGeom>
              <a:rect b="b" l="l" r="r" t="t"/>
              <a:pathLst>
                <a:path extrusionOk="0" h="27493" w="24489">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
            <p:cNvSpPr/>
            <p:nvPr/>
          </p:nvSpPr>
          <p:spPr>
            <a:xfrm>
              <a:off x="5041325" y="4860200"/>
              <a:ext cx="612225" cy="726100"/>
            </a:xfrm>
            <a:custGeom>
              <a:rect b="b" l="l" r="r" t="t"/>
              <a:pathLst>
                <a:path extrusionOk="0" h="29044" w="24489">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
            <p:cNvSpPr/>
            <p:nvPr/>
          </p:nvSpPr>
          <p:spPr>
            <a:xfrm>
              <a:off x="4241650" y="4827850"/>
              <a:ext cx="650500" cy="758450"/>
            </a:xfrm>
            <a:custGeom>
              <a:rect b="b" l="l" r="r" t="t"/>
              <a:pathLst>
                <a:path extrusionOk="0" h="30338" w="2602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
            <p:cNvSpPr/>
            <p:nvPr/>
          </p:nvSpPr>
          <p:spPr>
            <a:xfrm>
              <a:off x="4278450"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
            <p:cNvSpPr/>
            <p:nvPr/>
          </p:nvSpPr>
          <p:spPr>
            <a:xfrm>
              <a:off x="4241650" y="5061100"/>
              <a:ext cx="134300" cy="525200"/>
            </a:xfrm>
            <a:custGeom>
              <a:rect b="b" l="l" r="r" t="t"/>
              <a:pathLst>
                <a:path extrusionOk="0" h="21008" w="5372">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
            <p:cNvSpPr/>
            <p:nvPr/>
          </p:nvSpPr>
          <p:spPr>
            <a:xfrm>
              <a:off x="4278950" y="4899475"/>
              <a:ext cx="612225" cy="687325"/>
            </a:xfrm>
            <a:custGeom>
              <a:rect b="b" l="l" r="r" t="t"/>
              <a:pathLst>
                <a:path extrusionOk="0" h="27493" w="24489">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
            <p:cNvSpPr/>
            <p:nvPr/>
          </p:nvSpPr>
          <p:spPr>
            <a:xfrm>
              <a:off x="4278950" y="4860200"/>
              <a:ext cx="612225" cy="726100"/>
            </a:xfrm>
            <a:custGeom>
              <a:rect b="b" l="l" r="r" t="t"/>
              <a:pathLst>
                <a:path extrusionOk="0" h="29044" w="24489">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
            <p:cNvSpPr/>
            <p:nvPr/>
          </p:nvSpPr>
          <p:spPr>
            <a:xfrm>
              <a:off x="810650" y="5031275"/>
              <a:ext cx="650525" cy="553025"/>
            </a:xfrm>
            <a:custGeom>
              <a:rect b="b" l="l" r="r" t="t"/>
              <a:pathLst>
                <a:path extrusionOk="0" h="22121" w="26021">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
            <p:cNvSpPr/>
            <p:nvPr/>
          </p:nvSpPr>
          <p:spPr>
            <a:xfrm>
              <a:off x="810650" y="5063600"/>
              <a:ext cx="613225" cy="520700"/>
            </a:xfrm>
            <a:custGeom>
              <a:rect b="b" l="l" r="r" t="t"/>
              <a:pathLst>
                <a:path extrusionOk="0" h="20828" w="24529">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
            <p:cNvSpPr/>
            <p:nvPr/>
          </p:nvSpPr>
          <p:spPr>
            <a:xfrm>
              <a:off x="1325875" y="5265000"/>
              <a:ext cx="135300" cy="319300"/>
            </a:xfrm>
            <a:custGeom>
              <a:rect b="b" l="l" r="r" t="t"/>
              <a:pathLst>
                <a:path extrusionOk="0" h="12772" w="5412">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
            <p:cNvSpPr/>
            <p:nvPr/>
          </p:nvSpPr>
          <p:spPr>
            <a:xfrm>
              <a:off x="810650" y="5138200"/>
              <a:ext cx="612225" cy="481425"/>
            </a:xfrm>
            <a:custGeom>
              <a:rect b="b" l="l" r="r" t="t"/>
              <a:pathLst>
                <a:path extrusionOk="0" h="19257" w="24489">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
            <p:cNvSpPr/>
            <p:nvPr/>
          </p:nvSpPr>
          <p:spPr>
            <a:xfrm>
              <a:off x="811150" y="5063600"/>
              <a:ext cx="612725" cy="520700"/>
            </a:xfrm>
            <a:custGeom>
              <a:rect b="b" l="l" r="r" t="t"/>
              <a:pathLst>
                <a:path extrusionOk="0" h="20828" w="24509">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
            <p:cNvSpPr/>
            <p:nvPr/>
          </p:nvSpPr>
          <p:spPr>
            <a:xfrm>
              <a:off x="1573050" y="5031275"/>
              <a:ext cx="650000" cy="553025"/>
            </a:xfrm>
            <a:custGeom>
              <a:rect b="b" l="l" r="r" t="t"/>
              <a:pathLst>
                <a:path extrusionOk="0" h="22121" w="2600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
            <p:cNvSpPr/>
            <p:nvPr/>
          </p:nvSpPr>
          <p:spPr>
            <a:xfrm>
              <a:off x="1573550" y="5063600"/>
              <a:ext cx="613200" cy="520700"/>
            </a:xfrm>
            <a:custGeom>
              <a:rect b="b" l="l" r="r" t="t"/>
              <a:pathLst>
                <a:path extrusionOk="0" h="20828" w="24528">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
            <p:cNvSpPr/>
            <p:nvPr/>
          </p:nvSpPr>
          <p:spPr>
            <a:xfrm>
              <a:off x="2088750" y="5265000"/>
              <a:ext cx="134300" cy="319300"/>
            </a:xfrm>
            <a:custGeom>
              <a:rect b="b" l="l" r="r" t="t"/>
              <a:pathLst>
                <a:path extrusionOk="0" h="12772" w="5372">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
            <p:cNvSpPr/>
            <p:nvPr/>
          </p:nvSpPr>
          <p:spPr>
            <a:xfrm>
              <a:off x="1573550" y="5102375"/>
              <a:ext cx="612200" cy="481925"/>
            </a:xfrm>
            <a:custGeom>
              <a:rect b="b" l="l" r="r" t="t"/>
              <a:pathLst>
                <a:path extrusionOk="0" h="19277" w="24488">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6"/>
            <p:cNvSpPr/>
            <p:nvPr/>
          </p:nvSpPr>
          <p:spPr>
            <a:xfrm>
              <a:off x="1573550" y="5063600"/>
              <a:ext cx="612200" cy="520700"/>
            </a:xfrm>
            <a:custGeom>
              <a:rect b="b" l="l" r="r" t="t"/>
              <a:pathLst>
                <a:path extrusionOk="0" h="20828" w="24488">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6"/>
            <p:cNvSpPr/>
            <p:nvPr/>
          </p:nvSpPr>
          <p:spPr>
            <a:xfrm>
              <a:off x="2335925" y="5031275"/>
              <a:ext cx="650025" cy="553025"/>
            </a:xfrm>
            <a:custGeom>
              <a:rect b="b" l="l" r="r" t="t"/>
              <a:pathLst>
                <a:path extrusionOk="0" h="22121" w="26001">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6"/>
            <p:cNvSpPr/>
            <p:nvPr/>
          </p:nvSpPr>
          <p:spPr>
            <a:xfrm>
              <a:off x="233592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6"/>
            <p:cNvSpPr/>
            <p:nvPr/>
          </p:nvSpPr>
          <p:spPr>
            <a:xfrm>
              <a:off x="2851150" y="5265000"/>
              <a:ext cx="134800" cy="319300"/>
            </a:xfrm>
            <a:custGeom>
              <a:rect b="b" l="l" r="r" t="t"/>
              <a:pathLst>
                <a:path extrusionOk="0" h="12772" w="5392">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6"/>
            <p:cNvSpPr/>
            <p:nvPr/>
          </p:nvSpPr>
          <p:spPr>
            <a:xfrm>
              <a:off x="2335925" y="5102375"/>
              <a:ext cx="612225" cy="481925"/>
            </a:xfrm>
            <a:custGeom>
              <a:rect b="b" l="l" r="r" t="t"/>
              <a:pathLst>
                <a:path extrusionOk="0" h="19277" w="24489">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6"/>
            <p:cNvSpPr/>
            <p:nvPr/>
          </p:nvSpPr>
          <p:spPr>
            <a:xfrm>
              <a:off x="2335925" y="5063600"/>
              <a:ext cx="612225" cy="520700"/>
            </a:xfrm>
            <a:custGeom>
              <a:rect b="b" l="l" r="r" t="t"/>
              <a:pathLst>
                <a:path extrusionOk="0" h="20828" w="24489">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
            <p:cNvSpPr/>
            <p:nvPr/>
          </p:nvSpPr>
          <p:spPr>
            <a:xfrm>
              <a:off x="3097825" y="5031275"/>
              <a:ext cx="650500" cy="553025"/>
            </a:xfrm>
            <a:custGeom>
              <a:rect b="b" l="l" r="r" t="t"/>
              <a:pathLst>
                <a:path extrusionOk="0" h="22121" w="2602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
            <p:cNvSpPr/>
            <p:nvPr/>
          </p:nvSpPr>
          <p:spPr>
            <a:xfrm>
              <a:off x="3097825"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
            <p:cNvSpPr/>
            <p:nvPr/>
          </p:nvSpPr>
          <p:spPr>
            <a:xfrm>
              <a:off x="3614025" y="5265000"/>
              <a:ext cx="134300" cy="319300"/>
            </a:xfrm>
            <a:custGeom>
              <a:rect b="b" l="l" r="r" t="t"/>
              <a:pathLst>
                <a:path extrusionOk="0" h="12772" w="5372">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
            <p:cNvSpPr/>
            <p:nvPr/>
          </p:nvSpPr>
          <p:spPr>
            <a:xfrm>
              <a:off x="3098325" y="5102375"/>
              <a:ext cx="612700" cy="481925"/>
            </a:xfrm>
            <a:custGeom>
              <a:rect b="b" l="l" r="r" t="t"/>
              <a:pathLst>
                <a:path extrusionOk="0" h="19277" w="24508">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6"/>
            <p:cNvSpPr/>
            <p:nvPr/>
          </p:nvSpPr>
          <p:spPr>
            <a:xfrm>
              <a:off x="3098325" y="5063600"/>
              <a:ext cx="612700" cy="520700"/>
            </a:xfrm>
            <a:custGeom>
              <a:rect b="b" l="l" r="r" t="t"/>
              <a:pathLst>
                <a:path extrusionOk="0" h="20828" w="24508">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
            <p:cNvSpPr/>
            <p:nvPr/>
          </p:nvSpPr>
          <p:spPr>
            <a:xfrm>
              <a:off x="6147875" y="5031275"/>
              <a:ext cx="650000" cy="553025"/>
            </a:xfrm>
            <a:custGeom>
              <a:rect b="b" l="l" r="r" t="t"/>
              <a:pathLst>
                <a:path extrusionOk="0" h="22121" w="2600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
            <p:cNvSpPr/>
            <p:nvPr/>
          </p:nvSpPr>
          <p:spPr>
            <a:xfrm>
              <a:off x="6184175" y="5063600"/>
              <a:ext cx="613200" cy="520700"/>
            </a:xfrm>
            <a:custGeom>
              <a:rect b="b" l="l" r="r" t="t"/>
              <a:pathLst>
                <a:path extrusionOk="0" h="20828" w="24528">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
            <p:cNvSpPr/>
            <p:nvPr/>
          </p:nvSpPr>
          <p:spPr>
            <a:xfrm>
              <a:off x="6147875" y="5265000"/>
              <a:ext cx="134300" cy="319300"/>
            </a:xfrm>
            <a:custGeom>
              <a:rect b="b" l="l" r="r" t="t"/>
              <a:pathLst>
                <a:path extrusionOk="0" h="12772" w="5372">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
            <p:cNvSpPr/>
            <p:nvPr/>
          </p:nvSpPr>
          <p:spPr>
            <a:xfrm>
              <a:off x="6185150" y="5138200"/>
              <a:ext cx="612225" cy="481425"/>
            </a:xfrm>
            <a:custGeom>
              <a:rect b="b" l="l" r="r" t="t"/>
              <a:pathLst>
                <a:path extrusionOk="0" h="19257" w="24489">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
            <p:cNvSpPr/>
            <p:nvPr/>
          </p:nvSpPr>
          <p:spPr>
            <a:xfrm>
              <a:off x="6184675" y="5063600"/>
              <a:ext cx="612700" cy="520700"/>
            </a:xfrm>
            <a:custGeom>
              <a:rect b="b" l="l" r="r" t="t"/>
              <a:pathLst>
                <a:path extrusionOk="0" h="20828" w="24508">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
            <p:cNvSpPr/>
            <p:nvPr/>
          </p:nvSpPr>
          <p:spPr>
            <a:xfrm>
              <a:off x="5385475" y="5031275"/>
              <a:ext cx="650525" cy="553025"/>
            </a:xfrm>
            <a:custGeom>
              <a:rect b="b" l="l" r="r" t="t"/>
              <a:pathLst>
                <a:path extrusionOk="0" h="22121" w="26021">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
            <p:cNvSpPr/>
            <p:nvPr/>
          </p:nvSpPr>
          <p:spPr>
            <a:xfrm>
              <a:off x="542227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
            <p:cNvSpPr/>
            <p:nvPr/>
          </p:nvSpPr>
          <p:spPr>
            <a:xfrm>
              <a:off x="5385475" y="5265000"/>
              <a:ext cx="134300" cy="319300"/>
            </a:xfrm>
            <a:custGeom>
              <a:rect b="b" l="l" r="r" t="t"/>
              <a:pathLst>
                <a:path extrusionOk="0" h="12772" w="5372">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
            <p:cNvSpPr/>
            <p:nvPr/>
          </p:nvSpPr>
          <p:spPr>
            <a:xfrm>
              <a:off x="5422775" y="5102375"/>
              <a:ext cx="612225" cy="481925"/>
            </a:xfrm>
            <a:custGeom>
              <a:rect b="b" l="l" r="r" t="t"/>
              <a:pathLst>
                <a:path extrusionOk="0" h="19277" w="24489">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
            <p:cNvSpPr/>
            <p:nvPr/>
          </p:nvSpPr>
          <p:spPr>
            <a:xfrm>
              <a:off x="5422775" y="5063600"/>
              <a:ext cx="611725" cy="520700"/>
            </a:xfrm>
            <a:custGeom>
              <a:rect b="b" l="l" r="r" t="t"/>
              <a:pathLst>
                <a:path extrusionOk="0" h="20828" w="24469">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
            <p:cNvSpPr/>
            <p:nvPr/>
          </p:nvSpPr>
          <p:spPr>
            <a:xfrm>
              <a:off x="4622600" y="5031275"/>
              <a:ext cx="650500" cy="553025"/>
            </a:xfrm>
            <a:custGeom>
              <a:rect b="b" l="l" r="r" t="t"/>
              <a:pathLst>
                <a:path extrusionOk="0" h="22121" w="2602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
            <p:cNvSpPr/>
            <p:nvPr/>
          </p:nvSpPr>
          <p:spPr>
            <a:xfrm>
              <a:off x="4659900"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
            <p:cNvSpPr/>
            <p:nvPr/>
          </p:nvSpPr>
          <p:spPr>
            <a:xfrm>
              <a:off x="4622600" y="5265000"/>
              <a:ext cx="134300" cy="319300"/>
            </a:xfrm>
            <a:custGeom>
              <a:rect b="b" l="l" r="r" t="t"/>
              <a:pathLst>
                <a:path extrusionOk="0" h="12772" w="5372">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
            <p:cNvSpPr/>
            <p:nvPr/>
          </p:nvSpPr>
          <p:spPr>
            <a:xfrm>
              <a:off x="4660875" y="5102375"/>
              <a:ext cx="612225" cy="481925"/>
            </a:xfrm>
            <a:custGeom>
              <a:rect b="b" l="l" r="r" t="t"/>
              <a:pathLst>
                <a:path extrusionOk="0" h="19277" w="24489">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
            <p:cNvSpPr/>
            <p:nvPr/>
          </p:nvSpPr>
          <p:spPr>
            <a:xfrm>
              <a:off x="4659900" y="5063600"/>
              <a:ext cx="612700" cy="520700"/>
            </a:xfrm>
            <a:custGeom>
              <a:rect b="b" l="l" r="r" t="t"/>
              <a:pathLst>
                <a:path extrusionOk="0" h="20828" w="24508">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
            <p:cNvSpPr/>
            <p:nvPr/>
          </p:nvSpPr>
          <p:spPr>
            <a:xfrm>
              <a:off x="3860700" y="5031275"/>
              <a:ext cx="650025" cy="553025"/>
            </a:xfrm>
            <a:custGeom>
              <a:rect b="b" l="l" r="r" t="t"/>
              <a:pathLst>
                <a:path extrusionOk="0" h="22121" w="26001">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
            <p:cNvSpPr/>
            <p:nvPr/>
          </p:nvSpPr>
          <p:spPr>
            <a:xfrm>
              <a:off x="3897000" y="5063600"/>
              <a:ext cx="613225" cy="520700"/>
            </a:xfrm>
            <a:custGeom>
              <a:rect b="b" l="l" r="r" t="t"/>
              <a:pathLst>
                <a:path extrusionOk="0" h="20828" w="24529">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
            <p:cNvSpPr/>
            <p:nvPr/>
          </p:nvSpPr>
          <p:spPr>
            <a:xfrm>
              <a:off x="3860700" y="5265000"/>
              <a:ext cx="134300" cy="319300"/>
            </a:xfrm>
            <a:custGeom>
              <a:rect b="b" l="l" r="r" t="t"/>
              <a:pathLst>
                <a:path extrusionOk="0" h="12772" w="5372">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
            <p:cNvSpPr/>
            <p:nvPr/>
          </p:nvSpPr>
          <p:spPr>
            <a:xfrm>
              <a:off x="3898000" y="5102375"/>
              <a:ext cx="612225" cy="481925"/>
            </a:xfrm>
            <a:custGeom>
              <a:rect b="b" l="l" r="r" t="t"/>
              <a:pathLst>
                <a:path extrusionOk="0" h="19277" w="24489">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
            <p:cNvSpPr/>
            <p:nvPr/>
          </p:nvSpPr>
          <p:spPr>
            <a:xfrm>
              <a:off x="3898000" y="5063600"/>
              <a:ext cx="612225" cy="520700"/>
            </a:xfrm>
            <a:custGeom>
              <a:rect b="b" l="l" r="r" t="t"/>
              <a:pathLst>
                <a:path extrusionOk="0" h="20828" w="24489">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6"/>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7" name="Shape 1017"/>
        <p:cNvGrpSpPr/>
        <p:nvPr/>
      </p:nvGrpSpPr>
      <p:grpSpPr>
        <a:xfrm>
          <a:off x="0" y="0"/>
          <a:ext cx="0" cy="0"/>
          <a:chOff x="0" y="0"/>
          <a:chExt cx="0" cy="0"/>
        </a:xfrm>
      </p:grpSpPr>
      <p:sp>
        <p:nvSpPr>
          <p:cNvPr id="1018" name="Google Shape;1018;p7"/>
          <p:cNvSpPr/>
          <p:nvPr/>
        </p:nvSpPr>
        <p:spPr>
          <a:xfrm>
            <a:off x="-14350" y="-939750"/>
            <a:ext cx="7780475" cy="5241025"/>
          </a:xfrm>
          <a:custGeom>
            <a:rect b="b" l="l" r="r" t="t"/>
            <a:pathLst>
              <a:path extrusionOk="0" h="209641" w="311219">
                <a:moveTo>
                  <a:pt x="311219" y="196593"/>
                </a:moveTo>
                <a:lnTo>
                  <a:pt x="861" y="0"/>
                </a:lnTo>
                <a:lnTo>
                  <a:pt x="0" y="183358"/>
                </a:lnTo>
                <a:lnTo>
                  <a:pt x="300694" y="209641"/>
                </a:lnTo>
                <a:close/>
              </a:path>
            </a:pathLst>
          </a:custGeom>
          <a:gradFill>
            <a:gsLst>
              <a:gs pos="0">
                <a:srgbClr val="FFF6DB">
                  <a:alpha val="1960"/>
                </a:srgbClr>
              </a:gs>
              <a:gs pos="100000">
                <a:srgbClr val="FAD25C">
                  <a:alpha val="29411"/>
                </a:srgbClr>
              </a:gs>
            </a:gsLst>
            <a:lin ang="18900044" scaled="0"/>
          </a:gradFill>
          <a:ln>
            <a:noFill/>
          </a:ln>
        </p:spPr>
      </p:sp>
      <p:sp>
        <p:nvSpPr>
          <p:cNvPr id="1019" name="Google Shape;1019;p7"/>
          <p:cNvSpPr/>
          <p:nvPr/>
        </p:nvSpPr>
        <p:spPr>
          <a:xfrm>
            <a:off x="-7175" y="4096150"/>
            <a:ext cx="9158700" cy="896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7"/>
          <p:cNvGrpSpPr/>
          <p:nvPr/>
        </p:nvGrpSpPr>
        <p:grpSpPr>
          <a:xfrm flipH="1">
            <a:off x="7428025" y="3963363"/>
            <a:ext cx="592125" cy="571875"/>
            <a:chOff x="1378650" y="3847600"/>
            <a:chExt cx="592125" cy="571875"/>
          </a:xfrm>
        </p:grpSpPr>
        <p:sp>
          <p:nvSpPr>
            <p:cNvPr id="1021" name="Google Shape;1021;p7"/>
            <p:cNvSpPr/>
            <p:nvPr/>
          </p:nvSpPr>
          <p:spPr>
            <a:xfrm>
              <a:off x="1463725" y="3847600"/>
              <a:ext cx="507050" cy="464750"/>
            </a:xfrm>
            <a:custGeom>
              <a:rect b="b" l="l" r="r" t="t"/>
              <a:pathLst>
                <a:path extrusionOk="0" h="18590" w="20282">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
            <p:cNvSpPr/>
            <p:nvPr/>
          </p:nvSpPr>
          <p:spPr>
            <a:xfrm>
              <a:off x="1516250" y="4045000"/>
              <a:ext cx="445350" cy="267350"/>
            </a:xfrm>
            <a:custGeom>
              <a:rect b="b" l="l" r="r" t="t"/>
              <a:pathLst>
                <a:path extrusionOk="0" h="10694" w="17814">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
            <p:cNvSpPr/>
            <p:nvPr/>
          </p:nvSpPr>
          <p:spPr>
            <a:xfrm>
              <a:off x="1648850" y="3869750"/>
              <a:ext cx="291900" cy="220450"/>
            </a:xfrm>
            <a:custGeom>
              <a:rect b="b" l="l" r="r" t="t"/>
              <a:pathLst>
                <a:path extrusionOk="0" h="8818" w="11676">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
            <p:cNvSpPr/>
            <p:nvPr/>
          </p:nvSpPr>
          <p:spPr>
            <a:xfrm>
              <a:off x="1648850" y="3870725"/>
              <a:ext cx="281900" cy="219475"/>
            </a:xfrm>
            <a:custGeom>
              <a:rect b="b" l="l" r="r" t="t"/>
              <a:pathLst>
                <a:path extrusionOk="0" h="8779" w="11276">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
            <p:cNvSpPr/>
            <p:nvPr/>
          </p:nvSpPr>
          <p:spPr>
            <a:xfrm>
              <a:off x="1378650" y="4372750"/>
              <a:ext cx="512900" cy="46725"/>
            </a:xfrm>
            <a:custGeom>
              <a:rect b="b" l="l" r="r" t="t"/>
              <a:pathLst>
                <a:path extrusionOk="0" h="1869" w="20516">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
            <p:cNvSpPr/>
            <p:nvPr/>
          </p:nvSpPr>
          <p:spPr>
            <a:xfrm>
              <a:off x="1378650" y="4395250"/>
              <a:ext cx="512900" cy="24225"/>
            </a:xfrm>
            <a:custGeom>
              <a:rect b="b" l="l" r="r" t="t"/>
              <a:pathLst>
                <a:path extrusionOk="0" h="969" w="20516">
                  <a:moveTo>
                    <a:pt x="1" y="1"/>
                  </a:moveTo>
                  <a:lnTo>
                    <a:pt x="1" y="968"/>
                  </a:lnTo>
                  <a:lnTo>
                    <a:pt x="20515" y="968"/>
                  </a:lnTo>
                  <a:lnTo>
                    <a:pt x="205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
            <p:cNvSpPr/>
            <p:nvPr/>
          </p:nvSpPr>
          <p:spPr>
            <a:xfrm>
              <a:off x="1520425" y="4186775"/>
              <a:ext cx="133450" cy="188500"/>
            </a:xfrm>
            <a:custGeom>
              <a:rect b="b" l="l" r="r" t="t"/>
              <a:pathLst>
                <a:path extrusionOk="0" fill="none" h="7540" w="5338">
                  <a:moveTo>
                    <a:pt x="2669" y="7539"/>
                  </a:moveTo>
                  <a:cubicBezTo>
                    <a:pt x="2669" y="7539"/>
                    <a:pt x="0" y="2769"/>
                    <a:pt x="5338" y="0"/>
                  </a:cubicBezTo>
                </a:path>
              </a:pathLst>
            </a:custGeom>
            <a:solidFill>
              <a:schemeClr val="lt1"/>
            </a:solidFill>
            <a:ln cap="rnd" cmpd="sng" w="37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
            <p:cNvSpPr/>
            <p:nvPr/>
          </p:nvSpPr>
          <p:spPr>
            <a:xfrm>
              <a:off x="1498750" y="3989125"/>
              <a:ext cx="91750" cy="176825"/>
            </a:xfrm>
            <a:custGeom>
              <a:rect b="b" l="l" r="r" t="t"/>
              <a:pathLst>
                <a:path extrusionOk="0" h="7073" w="3670">
                  <a:moveTo>
                    <a:pt x="3669" y="1"/>
                  </a:moveTo>
                  <a:cubicBezTo>
                    <a:pt x="867" y="935"/>
                    <a:pt x="0" y="4537"/>
                    <a:pt x="968" y="7072"/>
                  </a:cubicBezTo>
                  <a:cubicBezTo>
                    <a:pt x="867" y="4404"/>
                    <a:pt x="1435" y="1702"/>
                    <a:pt x="3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7"/>
          <p:cNvGrpSpPr/>
          <p:nvPr/>
        </p:nvGrpSpPr>
        <p:grpSpPr>
          <a:xfrm>
            <a:off x="50" y="-132175"/>
            <a:ext cx="832143" cy="5305618"/>
            <a:chOff x="1440600" y="197825"/>
            <a:chExt cx="990175" cy="3797050"/>
          </a:xfrm>
        </p:grpSpPr>
        <p:sp>
          <p:nvSpPr>
            <p:cNvPr id="1030" name="Google Shape;1030;p7"/>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7"/>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7"/>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7"/>
          <p:cNvGrpSpPr/>
          <p:nvPr/>
        </p:nvGrpSpPr>
        <p:grpSpPr>
          <a:xfrm flipH="1">
            <a:off x="8319293" y="-132175"/>
            <a:ext cx="832143" cy="5305618"/>
            <a:chOff x="1440600" y="197825"/>
            <a:chExt cx="990175" cy="3797050"/>
          </a:xfrm>
        </p:grpSpPr>
        <p:sp>
          <p:nvSpPr>
            <p:cNvPr id="1040" name="Google Shape;1040;p7"/>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7"/>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7"/>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9" name="Google Shape;1049;p7"/>
          <p:cNvGrpSpPr/>
          <p:nvPr/>
        </p:nvGrpSpPr>
        <p:grpSpPr>
          <a:xfrm>
            <a:off x="-417858" y="-823150"/>
            <a:ext cx="9978772" cy="1382075"/>
            <a:chOff x="193475" y="-693375"/>
            <a:chExt cx="7221575" cy="1382075"/>
          </a:xfrm>
        </p:grpSpPr>
        <p:sp>
          <p:nvSpPr>
            <p:cNvPr id="1050" name="Google Shape;1050;p7"/>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7"/>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7"/>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7"/>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7"/>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7"/>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7"/>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7"/>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7"/>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7"/>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7"/>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7"/>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7"/>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7"/>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7"/>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7"/>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7"/>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20" y="4613271"/>
            <a:ext cx="9143683" cy="1629094"/>
            <a:chOff x="429225" y="4417075"/>
            <a:chExt cx="6749600" cy="1202550"/>
          </a:xfrm>
        </p:grpSpPr>
        <p:sp>
          <p:nvSpPr>
            <p:cNvPr id="1088" name="Google Shape;1088;p7"/>
            <p:cNvSpPr/>
            <p:nvPr/>
          </p:nvSpPr>
          <p:spPr>
            <a:xfrm>
              <a:off x="1901275" y="5022325"/>
              <a:ext cx="3806000" cy="502300"/>
            </a:xfrm>
            <a:custGeom>
              <a:rect b="b" l="l" r="r" t="t"/>
              <a:pathLst>
                <a:path extrusionOk="0" h="20092" w="152240">
                  <a:moveTo>
                    <a:pt x="0" y="0"/>
                  </a:moveTo>
                  <a:lnTo>
                    <a:pt x="0" y="20092"/>
                  </a:lnTo>
                  <a:lnTo>
                    <a:pt x="152239" y="20092"/>
                  </a:lnTo>
                  <a:lnTo>
                    <a:pt x="152239" y="0"/>
                  </a:lnTo>
                  <a:close/>
                </a:path>
              </a:pathLst>
            </a:custGeom>
            <a:solidFill>
              <a:srgbClr val="C3C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
            <p:cNvSpPr/>
            <p:nvPr/>
          </p:nvSpPr>
          <p:spPr>
            <a:xfrm>
              <a:off x="429225" y="4417075"/>
              <a:ext cx="650000" cy="553050"/>
            </a:xfrm>
            <a:custGeom>
              <a:rect b="b" l="l" r="r" t="t"/>
              <a:pathLst>
                <a:path extrusionOk="0" h="22122" w="26000">
                  <a:moveTo>
                    <a:pt x="6465" y="1"/>
                  </a:moveTo>
                  <a:cubicBezTo>
                    <a:pt x="2884" y="1"/>
                    <a:pt x="0" y="2905"/>
                    <a:pt x="0" y="6466"/>
                  </a:cubicBezTo>
                  <a:lnTo>
                    <a:pt x="0" y="22121"/>
                  </a:lnTo>
                  <a:lnTo>
                    <a:pt x="26000" y="22121"/>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
            <p:cNvSpPr/>
            <p:nvPr/>
          </p:nvSpPr>
          <p:spPr>
            <a:xfrm>
              <a:off x="4297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2"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
            <p:cNvSpPr/>
            <p:nvPr/>
          </p:nvSpPr>
          <p:spPr>
            <a:xfrm>
              <a:off x="944925" y="4650825"/>
              <a:ext cx="134300" cy="319300"/>
            </a:xfrm>
            <a:custGeom>
              <a:rect b="b" l="l" r="r" t="t"/>
              <a:pathLst>
                <a:path extrusionOk="0" h="12772" w="5372">
                  <a:moveTo>
                    <a:pt x="5372" y="0"/>
                  </a:moveTo>
                  <a:cubicBezTo>
                    <a:pt x="5089" y="1009"/>
                    <a:pt x="4907" y="1390"/>
                    <a:pt x="4548" y="1390"/>
                  </a:cubicBezTo>
                  <a:cubicBezTo>
                    <a:pt x="4376" y="1390"/>
                    <a:pt x="4164"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
            <p:cNvSpPr/>
            <p:nvPr/>
          </p:nvSpPr>
          <p:spPr>
            <a:xfrm>
              <a:off x="429700" y="4488200"/>
              <a:ext cx="612225" cy="481925"/>
            </a:xfrm>
            <a:custGeom>
              <a:rect b="b" l="l" r="r" t="t"/>
              <a:pathLst>
                <a:path extrusionOk="0" h="19277" w="24489">
                  <a:moveTo>
                    <a:pt x="2010" y="0"/>
                  </a:moveTo>
                  <a:cubicBezTo>
                    <a:pt x="777" y="1134"/>
                    <a:pt x="1" y="2706"/>
                    <a:pt x="1" y="4536"/>
                  </a:cubicBezTo>
                  <a:lnTo>
                    <a:pt x="1" y="19276"/>
                  </a:lnTo>
                  <a:lnTo>
                    <a:pt x="24489" y="19276"/>
                  </a:lnTo>
                  <a:lnTo>
                    <a:pt x="24489" y="7659"/>
                  </a:lnTo>
                  <a:cubicBezTo>
                    <a:pt x="20033" y="5709"/>
                    <a:pt x="14881"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
            <p:cNvSpPr/>
            <p:nvPr/>
          </p:nvSpPr>
          <p:spPr>
            <a:xfrm>
              <a:off x="430200" y="4449400"/>
              <a:ext cx="612225" cy="520725"/>
            </a:xfrm>
            <a:custGeom>
              <a:rect b="b" l="l" r="r" t="t"/>
              <a:pathLst>
                <a:path extrusionOk="0" h="20829" w="24489">
                  <a:moveTo>
                    <a:pt x="6068" y="1"/>
                  </a:moveTo>
                  <a:cubicBezTo>
                    <a:pt x="2706" y="1"/>
                    <a:pt x="1" y="2726"/>
                    <a:pt x="1" y="6088"/>
                  </a:cubicBezTo>
                  <a:lnTo>
                    <a:pt x="1" y="6207"/>
                  </a:lnTo>
                  <a:cubicBezTo>
                    <a:pt x="1" y="2885"/>
                    <a:pt x="2706" y="160"/>
                    <a:pt x="6028" y="160"/>
                  </a:cubicBezTo>
                  <a:lnTo>
                    <a:pt x="18262" y="160"/>
                  </a:lnTo>
                  <a:cubicBezTo>
                    <a:pt x="21584" y="160"/>
                    <a:pt x="24270" y="2885"/>
                    <a:pt x="24270" y="6207"/>
                  </a:cubicBezTo>
                  <a:lnTo>
                    <a:pt x="24270" y="20828"/>
                  </a:lnTo>
                  <a:lnTo>
                    <a:pt x="24489" y="20828"/>
                  </a:lnTo>
                  <a:lnTo>
                    <a:pt x="24489" y="6088"/>
                  </a:lnTo>
                  <a:cubicBezTo>
                    <a:pt x="24469" y="2726"/>
                    <a:pt x="21763" y="1"/>
                    <a:pt x="18402"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
            <p:cNvSpPr/>
            <p:nvPr/>
          </p:nvSpPr>
          <p:spPr>
            <a:xfrm>
              <a:off x="1191600" y="4417075"/>
              <a:ext cx="650525" cy="553050"/>
            </a:xfrm>
            <a:custGeom>
              <a:rect b="b" l="l" r="r" t="t"/>
              <a:pathLst>
                <a:path extrusionOk="0" h="22122" w="26021">
                  <a:moveTo>
                    <a:pt x="6466" y="1"/>
                  </a:moveTo>
                  <a:cubicBezTo>
                    <a:pt x="2885" y="1"/>
                    <a:pt x="1" y="2905"/>
                    <a:pt x="1" y="6466"/>
                  </a:cubicBezTo>
                  <a:lnTo>
                    <a:pt x="1" y="22121"/>
                  </a:lnTo>
                  <a:lnTo>
                    <a:pt x="26020" y="22121"/>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7"/>
            <p:cNvSpPr/>
            <p:nvPr/>
          </p:nvSpPr>
          <p:spPr>
            <a:xfrm>
              <a:off x="1192600" y="4449400"/>
              <a:ext cx="612725" cy="520725"/>
            </a:xfrm>
            <a:custGeom>
              <a:rect b="b" l="l" r="r" t="t"/>
              <a:pathLst>
                <a:path extrusionOk="0" h="20829" w="24509">
                  <a:moveTo>
                    <a:pt x="6087"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7"/>
            <p:cNvSpPr/>
            <p:nvPr/>
          </p:nvSpPr>
          <p:spPr>
            <a:xfrm>
              <a:off x="1707825" y="4650825"/>
              <a:ext cx="134300" cy="319300"/>
            </a:xfrm>
            <a:custGeom>
              <a:rect b="b" l="l" r="r" t="t"/>
              <a:pathLst>
                <a:path extrusionOk="0" h="12772" w="5372">
                  <a:moveTo>
                    <a:pt x="5371" y="0"/>
                  </a:moveTo>
                  <a:cubicBezTo>
                    <a:pt x="5089" y="1009"/>
                    <a:pt x="4906" y="1390"/>
                    <a:pt x="4548" y="1390"/>
                  </a:cubicBezTo>
                  <a:cubicBezTo>
                    <a:pt x="4376"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
            <p:cNvSpPr/>
            <p:nvPr/>
          </p:nvSpPr>
          <p:spPr>
            <a:xfrm>
              <a:off x="1192600" y="4488200"/>
              <a:ext cx="612225" cy="481925"/>
            </a:xfrm>
            <a:custGeom>
              <a:rect b="b" l="l" r="r" t="t"/>
              <a:pathLst>
                <a:path extrusionOk="0" h="19277" w="24489">
                  <a:moveTo>
                    <a:pt x="2009" y="0"/>
                  </a:moveTo>
                  <a:cubicBezTo>
                    <a:pt x="756" y="1134"/>
                    <a:pt x="0" y="2706"/>
                    <a:pt x="0" y="4536"/>
                  </a:cubicBezTo>
                  <a:lnTo>
                    <a:pt x="0" y="19276"/>
                  </a:lnTo>
                  <a:lnTo>
                    <a:pt x="24488" y="19276"/>
                  </a:lnTo>
                  <a:lnTo>
                    <a:pt x="24488" y="7659"/>
                  </a:lnTo>
                  <a:cubicBezTo>
                    <a:pt x="20032" y="5709"/>
                    <a:pt x="14860" y="5570"/>
                    <a:pt x="10165" y="4158"/>
                  </a:cubicBezTo>
                  <a:cubicBezTo>
                    <a:pt x="7221" y="3263"/>
                    <a:pt x="4476" y="1850"/>
                    <a:pt x="200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
            <p:cNvSpPr/>
            <p:nvPr/>
          </p:nvSpPr>
          <p:spPr>
            <a:xfrm>
              <a:off x="1192600" y="4449400"/>
              <a:ext cx="612225" cy="520725"/>
            </a:xfrm>
            <a:custGeom>
              <a:rect b="b" l="l" r="r" t="t"/>
              <a:pathLst>
                <a:path extrusionOk="0" h="20829" w="24489">
                  <a:moveTo>
                    <a:pt x="6068" y="1"/>
                  </a:moveTo>
                  <a:cubicBezTo>
                    <a:pt x="2706" y="1"/>
                    <a:pt x="0" y="2726"/>
                    <a:pt x="0" y="6088"/>
                  </a:cubicBezTo>
                  <a:lnTo>
                    <a:pt x="0" y="6207"/>
                  </a:lnTo>
                  <a:cubicBezTo>
                    <a:pt x="0" y="2885"/>
                    <a:pt x="2706" y="160"/>
                    <a:pt x="6008" y="160"/>
                  </a:cubicBezTo>
                  <a:lnTo>
                    <a:pt x="18242" y="160"/>
                  </a:lnTo>
                  <a:cubicBezTo>
                    <a:pt x="21584" y="160"/>
                    <a:pt x="24269" y="2885"/>
                    <a:pt x="24269" y="6207"/>
                  </a:cubicBezTo>
                  <a:lnTo>
                    <a:pt x="24269" y="20828"/>
                  </a:lnTo>
                  <a:lnTo>
                    <a:pt x="24488" y="20828"/>
                  </a:lnTo>
                  <a:lnTo>
                    <a:pt x="24488" y="6088"/>
                  </a:lnTo>
                  <a:cubicBezTo>
                    <a:pt x="24488" y="2726"/>
                    <a:pt x="2174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7"/>
            <p:cNvSpPr/>
            <p:nvPr/>
          </p:nvSpPr>
          <p:spPr>
            <a:xfrm>
              <a:off x="1954475" y="4417075"/>
              <a:ext cx="650525" cy="553050"/>
            </a:xfrm>
            <a:custGeom>
              <a:rect b="b" l="l" r="r" t="t"/>
              <a:pathLst>
                <a:path extrusionOk="0" h="22122" w="26021">
                  <a:moveTo>
                    <a:pt x="6466" y="1"/>
                  </a:moveTo>
                  <a:cubicBezTo>
                    <a:pt x="2885" y="1"/>
                    <a:pt x="1" y="2905"/>
                    <a:pt x="1" y="6466"/>
                  </a:cubicBezTo>
                  <a:lnTo>
                    <a:pt x="1" y="22121"/>
                  </a:lnTo>
                  <a:lnTo>
                    <a:pt x="26021" y="22121"/>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7"/>
            <p:cNvSpPr/>
            <p:nvPr/>
          </p:nvSpPr>
          <p:spPr>
            <a:xfrm>
              <a:off x="1954475"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78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
            <p:cNvSpPr/>
            <p:nvPr/>
          </p:nvSpPr>
          <p:spPr>
            <a:xfrm>
              <a:off x="2470200" y="4650825"/>
              <a:ext cx="134300" cy="319300"/>
            </a:xfrm>
            <a:custGeom>
              <a:rect b="b" l="l" r="r" t="t"/>
              <a:pathLst>
                <a:path extrusionOk="0" h="12772" w="5372">
                  <a:moveTo>
                    <a:pt x="5372" y="0"/>
                  </a:moveTo>
                  <a:cubicBezTo>
                    <a:pt x="5076" y="1009"/>
                    <a:pt x="4889" y="1390"/>
                    <a:pt x="4535" y="1390"/>
                  </a:cubicBezTo>
                  <a:cubicBezTo>
                    <a:pt x="4365" y="1390"/>
                    <a:pt x="4157"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
            <p:cNvSpPr/>
            <p:nvPr/>
          </p:nvSpPr>
          <p:spPr>
            <a:xfrm>
              <a:off x="1954475" y="4488200"/>
              <a:ext cx="612725" cy="481925"/>
            </a:xfrm>
            <a:custGeom>
              <a:rect b="b" l="l" r="r" t="t"/>
              <a:pathLst>
                <a:path extrusionOk="0" h="19277" w="24509">
                  <a:moveTo>
                    <a:pt x="2010" y="0"/>
                  </a:moveTo>
                  <a:cubicBezTo>
                    <a:pt x="777" y="1134"/>
                    <a:pt x="1" y="2706"/>
                    <a:pt x="1" y="4536"/>
                  </a:cubicBezTo>
                  <a:lnTo>
                    <a:pt x="1" y="19276"/>
                  </a:lnTo>
                  <a:lnTo>
                    <a:pt x="24509" y="19276"/>
                  </a:lnTo>
                  <a:lnTo>
                    <a:pt x="24509" y="7659"/>
                  </a:lnTo>
                  <a:cubicBezTo>
                    <a:pt x="20053" y="5709"/>
                    <a:pt x="14881" y="5570"/>
                    <a:pt x="10166" y="4158"/>
                  </a:cubicBezTo>
                  <a:cubicBezTo>
                    <a:pt x="7242" y="3263"/>
                    <a:pt x="4477"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
            <p:cNvSpPr/>
            <p:nvPr/>
          </p:nvSpPr>
          <p:spPr>
            <a:xfrm>
              <a:off x="1954475"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
            <p:cNvSpPr/>
            <p:nvPr/>
          </p:nvSpPr>
          <p:spPr>
            <a:xfrm>
              <a:off x="2716875" y="4417075"/>
              <a:ext cx="650025" cy="553050"/>
            </a:xfrm>
            <a:custGeom>
              <a:rect b="b" l="l" r="r" t="t"/>
              <a:pathLst>
                <a:path extrusionOk="0" h="22122" w="26001">
                  <a:moveTo>
                    <a:pt x="6466" y="1"/>
                  </a:moveTo>
                  <a:cubicBezTo>
                    <a:pt x="2885" y="1"/>
                    <a:pt x="0" y="2905"/>
                    <a:pt x="0" y="6466"/>
                  </a:cubicBezTo>
                  <a:lnTo>
                    <a:pt x="0" y="22121"/>
                  </a:lnTo>
                  <a:lnTo>
                    <a:pt x="26000" y="22121"/>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
            <p:cNvSpPr/>
            <p:nvPr/>
          </p:nvSpPr>
          <p:spPr>
            <a:xfrm>
              <a:off x="2716875"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
            <p:cNvSpPr/>
            <p:nvPr/>
          </p:nvSpPr>
          <p:spPr>
            <a:xfrm>
              <a:off x="3232600" y="4650825"/>
              <a:ext cx="134300" cy="319300"/>
            </a:xfrm>
            <a:custGeom>
              <a:rect b="b" l="l" r="r" t="t"/>
              <a:pathLst>
                <a:path extrusionOk="0" h="12772" w="5372">
                  <a:moveTo>
                    <a:pt x="5371" y="0"/>
                  </a:moveTo>
                  <a:cubicBezTo>
                    <a:pt x="5089" y="1009"/>
                    <a:pt x="4906" y="1390"/>
                    <a:pt x="4548" y="1390"/>
                  </a:cubicBezTo>
                  <a:cubicBezTo>
                    <a:pt x="4375" y="1390"/>
                    <a:pt x="4163" y="1302"/>
                    <a:pt x="3879" y="1154"/>
                  </a:cubicBezTo>
                  <a:lnTo>
                    <a:pt x="0" y="12771"/>
                  </a:lnTo>
                  <a:lnTo>
                    <a:pt x="5371" y="12771"/>
                  </a:lnTo>
                  <a:lnTo>
                    <a:pt x="537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
            <p:cNvSpPr/>
            <p:nvPr/>
          </p:nvSpPr>
          <p:spPr>
            <a:xfrm>
              <a:off x="2716875" y="4488200"/>
              <a:ext cx="612225" cy="481925"/>
            </a:xfrm>
            <a:custGeom>
              <a:rect b="b" l="l" r="r" t="t"/>
              <a:pathLst>
                <a:path extrusionOk="0" h="19277" w="24489">
                  <a:moveTo>
                    <a:pt x="2010" y="0"/>
                  </a:moveTo>
                  <a:cubicBezTo>
                    <a:pt x="776" y="1134"/>
                    <a:pt x="0" y="2706"/>
                    <a:pt x="0" y="4536"/>
                  </a:cubicBezTo>
                  <a:lnTo>
                    <a:pt x="0" y="19276"/>
                  </a:lnTo>
                  <a:lnTo>
                    <a:pt x="24488" y="19276"/>
                  </a:lnTo>
                  <a:lnTo>
                    <a:pt x="24488" y="7659"/>
                  </a:lnTo>
                  <a:cubicBezTo>
                    <a:pt x="20032" y="5709"/>
                    <a:pt x="14860" y="5570"/>
                    <a:pt x="10166" y="4158"/>
                  </a:cubicBezTo>
                  <a:cubicBezTo>
                    <a:pt x="7221" y="3263"/>
                    <a:pt x="4476" y="1850"/>
                    <a:pt x="201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
            <p:cNvSpPr/>
            <p:nvPr/>
          </p:nvSpPr>
          <p:spPr>
            <a:xfrm>
              <a:off x="2717375" y="4449400"/>
              <a:ext cx="612225" cy="520725"/>
            </a:xfrm>
            <a:custGeom>
              <a:rect b="b" l="l" r="r" t="t"/>
              <a:pathLst>
                <a:path extrusionOk="0" h="20829" w="24489">
                  <a:moveTo>
                    <a:pt x="6068" y="1"/>
                  </a:moveTo>
                  <a:cubicBezTo>
                    <a:pt x="2706" y="1"/>
                    <a:pt x="0" y="2726"/>
                    <a:pt x="0" y="6088"/>
                  </a:cubicBezTo>
                  <a:lnTo>
                    <a:pt x="0" y="6207"/>
                  </a:lnTo>
                  <a:cubicBezTo>
                    <a:pt x="0" y="2885"/>
                    <a:pt x="2706" y="160"/>
                    <a:pt x="6028" y="160"/>
                  </a:cubicBezTo>
                  <a:lnTo>
                    <a:pt x="18262" y="160"/>
                  </a:lnTo>
                  <a:cubicBezTo>
                    <a:pt x="21584" y="160"/>
                    <a:pt x="24269" y="2885"/>
                    <a:pt x="24269" y="6207"/>
                  </a:cubicBezTo>
                  <a:lnTo>
                    <a:pt x="24269" y="20828"/>
                  </a:lnTo>
                  <a:lnTo>
                    <a:pt x="24488" y="20828"/>
                  </a:lnTo>
                  <a:lnTo>
                    <a:pt x="24488" y="6088"/>
                  </a:lnTo>
                  <a:cubicBezTo>
                    <a:pt x="24468" y="2726"/>
                    <a:pt x="21763" y="1"/>
                    <a:pt x="1840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
            <p:cNvSpPr/>
            <p:nvPr/>
          </p:nvSpPr>
          <p:spPr>
            <a:xfrm>
              <a:off x="3479750" y="4417075"/>
              <a:ext cx="650025" cy="553050"/>
            </a:xfrm>
            <a:custGeom>
              <a:rect b="b" l="l" r="r" t="t"/>
              <a:pathLst>
                <a:path extrusionOk="0" h="22122" w="26001">
                  <a:moveTo>
                    <a:pt x="6446" y="1"/>
                  </a:moveTo>
                  <a:cubicBezTo>
                    <a:pt x="2885" y="1"/>
                    <a:pt x="1" y="2905"/>
                    <a:pt x="1" y="6466"/>
                  </a:cubicBezTo>
                  <a:lnTo>
                    <a:pt x="1" y="22121"/>
                  </a:lnTo>
                  <a:lnTo>
                    <a:pt x="26001" y="22121"/>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
            <p:cNvSpPr/>
            <p:nvPr/>
          </p:nvSpPr>
          <p:spPr>
            <a:xfrm>
              <a:off x="3479250" y="4449400"/>
              <a:ext cx="613225" cy="520725"/>
            </a:xfrm>
            <a:custGeom>
              <a:rect b="b" l="l" r="r" t="t"/>
              <a:pathLst>
                <a:path extrusionOk="0" h="20829" w="24529">
                  <a:moveTo>
                    <a:pt x="6108" y="1"/>
                  </a:moveTo>
                  <a:cubicBezTo>
                    <a:pt x="2746" y="1"/>
                    <a:pt x="1" y="2726"/>
                    <a:pt x="1" y="6088"/>
                  </a:cubicBezTo>
                  <a:lnTo>
                    <a:pt x="1" y="20828"/>
                  </a:lnTo>
                  <a:lnTo>
                    <a:pt x="24529" y="20828"/>
                  </a:lnTo>
                  <a:lnTo>
                    <a:pt x="24529" y="6088"/>
                  </a:lnTo>
                  <a:cubicBezTo>
                    <a:pt x="24529" y="2726"/>
                    <a:pt x="21803" y="1"/>
                    <a:pt x="1844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
            <p:cNvSpPr/>
            <p:nvPr/>
          </p:nvSpPr>
          <p:spPr>
            <a:xfrm>
              <a:off x="3994975" y="4650825"/>
              <a:ext cx="134300" cy="319300"/>
            </a:xfrm>
            <a:custGeom>
              <a:rect b="b" l="l" r="r" t="t"/>
              <a:pathLst>
                <a:path extrusionOk="0" h="12772" w="5372">
                  <a:moveTo>
                    <a:pt x="5372" y="0"/>
                  </a:moveTo>
                  <a:cubicBezTo>
                    <a:pt x="5089" y="1009"/>
                    <a:pt x="4907" y="1390"/>
                    <a:pt x="4548" y="1390"/>
                  </a:cubicBezTo>
                  <a:cubicBezTo>
                    <a:pt x="4376" y="1390"/>
                    <a:pt x="4163" y="1302"/>
                    <a:pt x="3880" y="1154"/>
                  </a:cubicBezTo>
                  <a:lnTo>
                    <a:pt x="1" y="12771"/>
                  </a:lnTo>
                  <a:lnTo>
                    <a:pt x="5372" y="12771"/>
                  </a:lnTo>
                  <a:lnTo>
                    <a:pt x="5372"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
            <p:cNvSpPr/>
            <p:nvPr/>
          </p:nvSpPr>
          <p:spPr>
            <a:xfrm>
              <a:off x="3479250" y="4488200"/>
              <a:ext cx="612725" cy="481925"/>
            </a:xfrm>
            <a:custGeom>
              <a:rect b="b" l="l" r="r" t="t"/>
              <a:pathLst>
                <a:path extrusionOk="0" h="19277" w="24509">
                  <a:moveTo>
                    <a:pt x="2030" y="0"/>
                  </a:moveTo>
                  <a:cubicBezTo>
                    <a:pt x="777" y="1134"/>
                    <a:pt x="1" y="2706"/>
                    <a:pt x="1" y="4536"/>
                  </a:cubicBezTo>
                  <a:lnTo>
                    <a:pt x="1" y="19276"/>
                  </a:lnTo>
                  <a:lnTo>
                    <a:pt x="24509" y="19276"/>
                  </a:lnTo>
                  <a:lnTo>
                    <a:pt x="24509" y="7659"/>
                  </a:lnTo>
                  <a:cubicBezTo>
                    <a:pt x="20053" y="5709"/>
                    <a:pt x="14881" y="5570"/>
                    <a:pt x="10186" y="4158"/>
                  </a:cubicBezTo>
                  <a:cubicBezTo>
                    <a:pt x="7242" y="3263"/>
                    <a:pt x="4477" y="1850"/>
                    <a:pt x="203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
            <p:cNvSpPr/>
            <p:nvPr/>
          </p:nvSpPr>
          <p:spPr>
            <a:xfrm>
              <a:off x="3479250" y="4449400"/>
              <a:ext cx="612725" cy="520725"/>
            </a:xfrm>
            <a:custGeom>
              <a:rect b="b" l="l" r="r" t="t"/>
              <a:pathLst>
                <a:path extrusionOk="0" h="20829" w="24509">
                  <a:moveTo>
                    <a:pt x="6068" y="1"/>
                  </a:moveTo>
                  <a:cubicBezTo>
                    <a:pt x="2726" y="1"/>
                    <a:pt x="1" y="2726"/>
                    <a:pt x="1" y="6088"/>
                  </a:cubicBezTo>
                  <a:lnTo>
                    <a:pt x="1" y="6207"/>
                  </a:lnTo>
                  <a:cubicBezTo>
                    <a:pt x="1" y="2885"/>
                    <a:pt x="2726" y="160"/>
                    <a:pt x="6028" y="160"/>
                  </a:cubicBezTo>
                  <a:lnTo>
                    <a:pt x="18262" y="160"/>
                  </a:lnTo>
                  <a:cubicBezTo>
                    <a:pt x="21584" y="160"/>
                    <a:pt x="24270" y="2885"/>
                    <a:pt x="24270" y="6207"/>
                  </a:cubicBezTo>
                  <a:lnTo>
                    <a:pt x="24270" y="20828"/>
                  </a:lnTo>
                  <a:lnTo>
                    <a:pt x="24509" y="20828"/>
                  </a:lnTo>
                  <a:lnTo>
                    <a:pt x="24509" y="6088"/>
                  </a:lnTo>
                  <a:cubicBezTo>
                    <a:pt x="24509" y="2726"/>
                    <a:pt x="21763" y="1"/>
                    <a:pt x="18402"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
            <p:cNvSpPr/>
            <p:nvPr/>
          </p:nvSpPr>
          <p:spPr>
            <a:xfrm>
              <a:off x="6528800"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
            <p:cNvSpPr/>
            <p:nvPr/>
          </p:nvSpPr>
          <p:spPr>
            <a:xfrm>
              <a:off x="6566100"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
            <p:cNvSpPr/>
            <p:nvPr/>
          </p:nvSpPr>
          <p:spPr>
            <a:xfrm>
              <a:off x="6528800"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
            <p:cNvSpPr/>
            <p:nvPr/>
          </p:nvSpPr>
          <p:spPr>
            <a:xfrm>
              <a:off x="6566600" y="4488200"/>
              <a:ext cx="612225" cy="481925"/>
            </a:xfrm>
            <a:custGeom>
              <a:rect b="b" l="l" r="r" t="t"/>
              <a:pathLst>
                <a:path extrusionOk="0" h="19277" w="24489">
                  <a:moveTo>
                    <a:pt x="22479" y="0"/>
                  </a:moveTo>
                  <a:cubicBezTo>
                    <a:pt x="20013" y="1850"/>
                    <a:pt x="17268" y="3263"/>
                    <a:pt x="14323" y="4158"/>
                  </a:cubicBezTo>
                  <a:cubicBezTo>
                    <a:pt x="9629" y="5570"/>
                    <a:pt x="4457" y="5709"/>
                    <a:pt x="1" y="7659"/>
                  </a:cubicBezTo>
                  <a:lnTo>
                    <a:pt x="1" y="19276"/>
                  </a:lnTo>
                  <a:lnTo>
                    <a:pt x="24489" y="19276"/>
                  </a:lnTo>
                  <a:lnTo>
                    <a:pt x="24489" y="4536"/>
                  </a:lnTo>
                  <a:cubicBezTo>
                    <a:pt x="24489" y="2706"/>
                    <a:pt x="23733" y="1134"/>
                    <a:pt x="22479"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7"/>
            <p:cNvSpPr/>
            <p:nvPr/>
          </p:nvSpPr>
          <p:spPr>
            <a:xfrm>
              <a:off x="6566600" y="4449400"/>
              <a:ext cx="611725" cy="520725"/>
            </a:xfrm>
            <a:custGeom>
              <a:rect b="b" l="l" r="r" t="t"/>
              <a:pathLst>
                <a:path extrusionOk="0" h="20829" w="24469">
                  <a:moveTo>
                    <a:pt x="6068" y="1"/>
                  </a:moveTo>
                  <a:cubicBezTo>
                    <a:pt x="2706" y="1"/>
                    <a:pt x="1" y="2726"/>
                    <a:pt x="1" y="6088"/>
                  </a:cubicBezTo>
                  <a:lnTo>
                    <a:pt x="1" y="20828"/>
                  </a:lnTo>
                  <a:lnTo>
                    <a:pt x="200" y="20828"/>
                  </a:lnTo>
                  <a:lnTo>
                    <a:pt x="200" y="6207"/>
                  </a:lnTo>
                  <a:cubicBezTo>
                    <a:pt x="200" y="2885"/>
                    <a:pt x="2885" y="160"/>
                    <a:pt x="6207" y="160"/>
                  </a:cubicBezTo>
                  <a:lnTo>
                    <a:pt x="18461" y="160"/>
                  </a:lnTo>
                  <a:cubicBezTo>
                    <a:pt x="21763" y="160"/>
                    <a:pt x="24469" y="2885"/>
                    <a:pt x="24469" y="6207"/>
                  </a:cubicBezTo>
                  <a:lnTo>
                    <a:pt x="24469" y="6088"/>
                  </a:lnTo>
                  <a:cubicBezTo>
                    <a:pt x="24469" y="2726"/>
                    <a:pt x="21763" y="1"/>
                    <a:pt x="18401"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7"/>
            <p:cNvSpPr/>
            <p:nvPr/>
          </p:nvSpPr>
          <p:spPr>
            <a:xfrm>
              <a:off x="5766425" y="4417075"/>
              <a:ext cx="650500" cy="553050"/>
            </a:xfrm>
            <a:custGeom>
              <a:rect b="b" l="l" r="r" t="t"/>
              <a:pathLst>
                <a:path extrusionOk="0" h="22122" w="26020">
                  <a:moveTo>
                    <a:pt x="6465" y="1"/>
                  </a:moveTo>
                  <a:cubicBezTo>
                    <a:pt x="292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
            <p:cNvSpPr/>
            <p:nvPr/>
          </p:nvSpPr>
          <p:spPr>
            <a:xfrm>
              <a:off x="5803225" y="4449400"/>
              <a:ext cx="613225" cy="520725"/>
            </a:xfrm>
            <a:custGeom>
              <a:rect b="b" l="l" r="r" t="t"/>
              <a:pathLst>
                <a:path extrusionOk="0" h="20829" w="24529">
                  <a:moveTo>
                    <a:pt x="6088" y="1"/>
                  </a:moveTo>
                  <a:cubicBezTo>
                    <a:pt x="2726" y="1"/>
                    <a:pt x="0" y="2726"/>
                    <a:pt x="0" y="6088"/>
                  </a:cubicBezTo>
                  <a:lnTo>
                    <a:pt x="0" y="20828"/>
                  </a:lnTo>
                  <a:lnTo>
                    <a:pt x="24528" y="20828"/>
                  </a:lnTo>
                  <a:lnTo>
                    <a:pt x="24528" y="6088"/>
                  </a:lnTo>
                  <a:cubicBezTo>
                    <a:pt x="2452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
            <p:cNvSpPr/>
            <p:nvPr/>
          </p:nvSpPr>
          <p:spPr>
            <a:xfrm>
              <a:off x="5766425" y="4650825"/>
              <a:ext cx="134300" cy="319300"/>
            </a:xfrm>
            <a:custGeom>
              <a:rect b="b" l="l" r="r" t="t"/>
              <a:pathLst>
                <a:path extrusionOk="0" h="12772" w="5372">
                  <a:moveTo>
                    <a:pt x="0" y="0"/>
                  </a:moveTo>
                  <a:lnTo>
                    <a:pt x="0" y="12771"/>
                  </a:lnTo>
                  <a:lnTo>
                    <a:pt x="5371" y="12771"/>
                  </a:lnTo>
                  <a:lnTo>
                    <a:pt x="1492" y="1154"/>
                  </a:lnTo>
                  <a:cubicBezTo>
                    <a:pt x="1209" y="1302"/>
                    <a:pt x="998" y="1390"/>
                    <a:pt x="828" y="1390"/>
                  </a:cubicBezTo>
                  <a:cubicBezTo>
                    <a:pt x="474" y="1390"/>
                    <a:pt x="296"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
            <p:cNvSpPr/>
            <p:nvPr/>
          </p:nvSpPr>
          <p:spPr>
            <a:xfrm>
              <a:off x="5803725" y="4488200"/>
              <a:ext cx="612725" cy="481925"/>
            </a:xfrm>
            <a:custGeom>
              <a:rect b="b" l="l" r="r" t="t"/>
              <a:pathLst>
                <a:path extrusionOk="0" h="19277" w="24509">
                  <a:moveTo>
                    <a:pt x="22479" y="0"/>
                  </a:moveTo>
                  <a:cubicBezTo>
                    <a:pt x="20032" y="1850"/>
                    <a:pt x="17267" y="3263"/>
                    <a:pt x="14323" y="4158"/>
                  </a:cubicBezTo>
                  <a:cubicBezTo>
                    <a:pt x="9628" y="5570"/>
                    <a:pt x="4456" y="5709"/>
                    <a:pt x="0" y="7659"/>
                  </a:cubicBezTo>
                  <a:lnTo>
                    <a:pt x="0" y="19276"/>
                  </a:lnTo>
                  <a:lnTo>
                    <a:pt x="24508" y="19276"/>
                  </a:lnTo>
                  <a:lnTo>
                    <a:pt x="24508" y="4536"/>
                  </a:lnTo>
                  <a:cubicBezTo>
                    <a:pt x="2450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
            <p:cNvSpPr/>
            <p:nvPr/>
          </p:nvSpPr>
          <p:spPr>
            <a:xfrm>
              <a:off x="5803725" y="4449400"/>
              <a:ext cx="612725" cy="520725"/>
            </a:xfrm>
            <a:custGeom>
              <a:rect b="b" l="l" r="r" t="t"/>
              <a:pathLst>
                <a:path extrusionOk="0" h="20829" w="24509">
                  <a:moveTo>
                    <a:pt x="6087" y="1"/>
                  </a:moveTo>
                  <a:cubicBezTo>
                    <a:pt x="2745" y="1"/>
                    <a:pt x="0" y="2726"/>
                    <a:pt x="0" y="6088"/>
                  </a:cubicBezTo>
                  <a:lnTo>
                    <a:pt x="0" y="20828"/>
                  </a:lnTo>
                  <a:lnTo>
                    <a:pt x="219" y="20828"/>
                  </a:lnTo>
                  <a:lnTo>
                    <a:pt x="219" y="6207"/>
                  </a:lnTo>
                  <a:cubicBezTo>
                    <a:pt x="219" y="2885"/>
                    <a:pt x="2905" y="160"/>
                    <a:pt x="6247" y="160"/>
                  </a:cubicBezTo>
                  <a:lnTo>
                    <a:pt x="18481" y="160"/>
                  </a:lnTo>
                  <a:cubicBezTo>
                    <a:pt x="21783" y="160"/>
                    <a:pt x="24508" y="2885"/>
                    <a:pt x="24508" y="6207"/>
                  </a:cubicBezTo>
                  <a:lnTo>
                    <a:pt x="24508" y="6088"/>
                  </a:lnTo>
                  <a:cubicBezTo>
                    <a:pt x="24508" y="2726"/>
                    <a:pt x="21783" y="1"/>
                    <a:pt x="1844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
            <p:cNvSpPr/>
            <p:nvPr/>
          </p:nvSpPr>
          <p:spPr>
            <a:xfrm>
              <a:off x="5004025" y="4417075"/>
              <a:ext cx="650025" cy="553050"/>
            </a:xfrm>
            <a:custGeom>
              <a:rect b="b" l="l" r="r" t="t"/>
              <a:pathLst>
                <a:path extrusionOk="0" h="22122" w="26001">
                  <a:moveTo>
                    <a:pt x="6466" y="1"/>
                  </a:moveTo>
                  <a:cubicBezTo>
                    <a:pt x="2905" y="1"/>
                    <a:pt x="1" y="2885"/>
                    <a:pt x="1" y="6466"/>
                  </a:cubicBezTo>
                  <a:lnTo>
                    <a:pt x="1" y="22121"/>
                  </a:lnTo>
                  <a:lnTo>
                    <a:pt x="26001" y="22121"/>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
            <p:cNvSpPr/>
            <p:nvPr/>
          </p:nvSpPr>
          <p:spPr>
            <a:xfrm>
              <a:off x="5041325" y="4449400"/>
              <a:ext cx="612725" cy="520725"/>
            </a:xfrm>
            <a:custGeom>
              <a:rect b="b" l="l" r="r" t="t"/>
              <a:pathLst>
                <a:path extrusionOk="0" h="20829" w="24509">
                  <a:moveTo>
                    <a:pt x="6088" y="1"/>
                  </a:moveTo>
                  <a:cubicBezTo>
                    <a:pt x="2726" y="1"/>
                    <a:pt x="1" y="2726"/>
                    <a:pt x="1" y="6088"/>
                  </a:cubicBezTo>
                  <a:lnTo>
                    <a:pt x="1" y="20828"/>
                  </a:lnTo>
                  <a:lnTo>
                    <a:pt x="24509" y="20828"/>
                  </a:lnTo>
                  <a:lnTo>
                    <a:pt x="24509" y="6088"/>
                  </a:lnTo>
                  <a:cubicBezTo>
                    <a:pt x="24509"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
            <p:cNvSpPr/>
            <p:nvPr/>
          </p:nvSpPr>
          <p:spPr>
            <a:xfrm>
              <a:off x="5004025" y="4650825"/>
              <a:ext cx="134300" cy="319300"/>
            </a:xfrm>
            <a:custGeom>
              <a:rect b="b" l="l" r="r" t="t"/>
              <a:pathLst>
                <a:path extrusionOk="0" h="12772" w="5372">
                  <a:moveTo>
                    <a:pt x="1" y="0"/>
                  </a:moveTo>
                  <a:lnTo>
                    <a:pt x="1" y="12771"/>
                  </a:lnTo>
                  <a:lnTo>
                    <a:pt x="5372" y="12771"/>
                  </a:lnTo>
                  <a:lnTo>
                    <a:pt x="1493" y="1154"/>
                  </a:lnTo>
                  <a:cubicBezTo>
                    <a:pt x="1209" y="1302"/>
                    <a:pt x="996" y="1390"/>
                    <a:pt x="824" y="1390"/>
                  </a:cubicBezTo>
                  <a:cubicBezTo>
                    <a:pt x="466" y="1390"/>
                    <a:pt x="283" y="1009"/>
                    <a:pt x="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
            <p:cNvSpPr/>
            <p:nvPr/>
          </p:nvSpPr>
          <p:spPr>
            <a:xfrm>
              <a:off x="5041825" y="4488200"/>
              <a:ext cx="612225" cy="481925"/>
            </a:xfrm>
            <a:custGeom>
              <a:rect b="b" l="l" r="r" t="t"/>
              <a:pathLst>
                <a:path extrusionOk="0" h="19277" w="24489">
                  <a:moveTo>
                    <a:pt x="22479" y="0"/>
                  </a:moveTo>
                  <a:cubicBezTo>
                    <a:pt x="20013" y="1850"/>
                    <a:pt x="17248" y="3263"/>
                    <a:pt x="14323" y="4158"/>
                  </a:cubicBezTo>
                  <a:cubicBezTo>
                    <a:pt x="9629" y="5570"/>
                    <a:pt x="4457" y="5709"/>
                    <a:pt x="1" y="7659"/>
                  </a:cubicBezTo>
                  <a:lnTo>
                    <a:pt x="1" y="19276"/>
                  </a:lnTo>
                  <a:lnTo>
                    <a:pt x="24489" y="19276"/>
                  </a:lnTo>
                  <a:lnTo>
                    <a:pt x="24489" y="4536"/>
                  </a:lnTo>
                  <a:cubicBezTo>
                    <a:pt x="24489" y="2706"/>
                    <a:pt x="23713"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
            <p:cNvSpPr/>
            <p:nvPr/>
          </p:nvSpPr>
          <p:spPr>
            <a:xfrm>
              <a:off x="5041325" y="4449400"/>
              <a:ext cx="612225" cy="520725"/>
            </a:xfrm>
            <a:custGeom>
              <a:rect b="b" l="l" r="r" t="t"/>
              <a:pathLst>
                <a:path extrusionOk="0" h="20829" w="24489">
                  <a:moveTo>
                    <a:pt x="6088" y="1"/>
                  </a:moveTo>
                  <a:cubicBezTo>
                    <a:pt x="2726" y="1"/>
                    <a:pt x="21" y="2726"/>
                    <a:pt x="1" y="6088"/>
                  </a:cubicBezTo>
                  <a:lnTo>
                    <a:pt x="1" y="20828"/>
                  </a:lnTo>
                  <a:lnTo>
                    <a:pt x="220" y="20828"/>
                  </a:lnTo>
                  <a:lnTo>
                    <a:pt x="220" y="6207"/>
                  </a:lnTo>
                  <a:cubicBezTo>
                    <a:pt x="220" y="2885"/>
                    <a:pt x="2905" y="160"/>
                    <a:pt x="6227" y="160"/>
                  </a:cubicBezTo>
                  <a:lnTo>
                    <a:pt x="18461" y="160"/>
                  </a:lnTo>
                  <a:cubicBezTo>
                    <a:pt x="21783" y="160"/>
                    <a:pt x="24489" y="2885"/>
                    <a:pt x="24489" y="6207"/>
                  </a:cubicBezTo>
                  <a:lnTo>
                    <a:pt x="24489" y="6088"/>
                  </a:lnTo>
                  <a:cubicBezTo>
                    <a:pt x="24489"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
            <p:cNvSpPr/>
            <p:nvPr/>
          </p:nvSpPr>
          <p:spPr>
            <a:xfrm>
              <a:off x="4241650" y="4417075"/>
              <a:ext cx="650500" cy="553050"/>
            </a:xfrm>
            <a:custGeom>
              <a:rect b="b" l="l" r="r" t="t"/>
              <a:pathLst>
                <a:path extrusionOk="0" h="22122" w="26020">
                  <a:moveTo>
                    <a:pt x="6465" y="1"/>
                  </a:moveTo>
                  <a:cubicBezTo>
                    <a:pt x="2905" y="1"/>
                    <a:pt x="0" y="2885"/>
                    <a:pt x="0" y="6466"/>
                  </a:cubicBezTo>
                  <a:lnTo>
                    <a:pt x="0" y="22121"/>
                  </a:lnTo>
                  <a:lnTo>
                    <a:pt x="26020" y="22121"/>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
            <p:cNvSpPr/>
            <p:nvPr/>
          </p:nvSpPr>
          <p:spPr>
            <a:xfrm>
              <a:off x="4278450" y="4449400"/>
              <a:ext cx="612725" cy="520725"/>
            </a:xfrm>
            <a:custGeom>
              <a:rect b="b" l="l" r="r" t="t"/>
              <a:pathLst>
                <a:path extrusionOk="0" h="20829" w="24509">
                  <a:moveTo>
                    <a:pt x="6088" y="1"/>
                  </a:moveTo>
                  <a:cubicBezTo>
                    <a:pt x="2726" y="1"/>
                    <a:pt x="0" y="2726"/>
                    <a:pt x="0" y="6088"/>
                  </a:cubicBezTo>
                  <a:lnTo>
                    <a:pt x="0" y="20828"/>
                  </a:lnTo>
                  <a:lnTo>
                    <a:pt x="24508" y="20828"/>
                  </a:lnTo>
                  <a:lnTo>
                    <a:pt x="24508" y="6088"/>
                  </a:lnTo>
                  <a:cubicBezTo>
                    <a:pt x="24508" y="2726"/>
                    <a:pt x="21783" y="1"/>
                    <a:pt x="1842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
            <p:cNvSpPr/>
            <p:nvPr/>
          </p:nvSpPr>
          <p:spPr>
            <a:xfrm>
              <a:off x="4241650" y="4650825"/>
              <a:ext cx="134300" cy="319300"/>
            </a:xfrm>
            <a:custGeom>
              <a:rect b="b" l="l" r="r" t="t"/>
              <a:pathLst>
                <a:path extrusionOk="0" h="12772" w="5372">
                  <a:moveTo>
                    <a:pt x="0" y="0"/>
                  </a:moveTo>
                  <a:lnTo>
                    <a:pt x="0" y="12771"/>
                  </a:lnTo>
                  <a:lnTo>
                    <a:pt x="5371" y="12771"/>
                  </a:lnTo>
                  <a:lnTo>
                    <a:pt x="1492" y="1154"/>
                  </a:lnTo>
                  <a:cubicBezTo>
                    <a:pt x="1209" y="1302"/>
                    <a:pt x="996" y="1390"/>
                    <a:pt x="824" y="1390"/>
                  </a:cubicBezTo>
                  <a:cubicBezTo>
                    <a:pt x="465" y="1390"/>
                    <a:pt x="283" y="100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
            <p:cNvSpPr/>
            <p:nvPr/>
          </p:nvSpPr>
          <p:spPr>
            <a:xfrm>
              <a:off x="4278950" y="4488200"/>
              <a:ext cx="612225" cy="481925"/>
            </a:xfrm>
            <a:custGeom>
              <a:rect b="b" l="l" r="r" t="t"/>
              <a:pathLst>
                <a:path extrusionOk="0" h="19277" w="24489">
                  <a:moveTo>
                    <a:pt x="22479" y="0"/>
                  </a:moveTo>
                  <a:cubicBezTo>
                    <a:pt x="20012" y="1850"/>
                    <a:pt x="17267" y="3263"/>
                    <a:pt x="14323" y="4158"/>
                  </a:cubicBezTo>
                  <a:cubicBezTo>
                    <a:pt x="9628" y="5570"/>
                    <a:pt x="4456" y="5709"/>
                    <a:pt x="0" y="7659"/>
                  </a:cubicBezTo>
                  <a:lnTo>
                    <a:pt x="0" y="19276"/>
                  </a:lnTo>
                  <a:lnTo>
                    <a:pt x="24488" y="19276"/>
                  </a:lnTo>
                  <a:lnTo>
                    <a:pt x="24488" y="4536"/>
                  </a:lnTo>
                  <a:cubicBezTo>
                    <a:pt x="24488" y="2706"/>
                    <a:pt x="23732" y="1134"/>
                    <a:pt x="22479"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
            <p:cNvSpPr/>
            <p:nvPr/>
          </p:nvSpPr>
          <p:spPr>
            <a:xfrm>
              <a:off x="4278950" y="4449400"/>
              <a:ext cx="612225" cy="520725"/>
            </a:xfrm>
            <a:custGeom>
              <a:rect b="b" l="l" r="r" t="t"/>
              <a:pathLst>
                <a:path extrusionOk="0" h="20829" w="24489">
                  <a:moveTo>
                    <a:pt x="6087" y="1"/>
                  </a:moveTo>
                  <a:cubicBezTo>
                    <a:pt x="2746" y="1"/>
                    <a:pt x="0" y="2726"/>
                    <a:pt x="0" y="6088"/>
                  </a:cubicBezTo>
                  <a:lnTo>
                    <a:pt x="0" y="20828"/>
                  </a:lnTo>
                  <a:lnTo>
                    <a:pt x="219" y="20828"/>
                  </a:lnTo>
                  <a:lnTo>
                    <a:pt x="219" y="6207"/>
                  </a:lnTo>
                  <a:cubicBezTo>
                    <a:pt x="219" y="2885"/>
                    <a:pt x="2905" y="160"/>
                    <a:pt x="6247" y="160"/>
                  </a:cubicBezTo>
                  <a:lnTo>
                    <a:pt x="18481" y="160"/>
                  </a:lnTo>
                  <a:cubicBezTo>
                    <a:pt x="21783" y="160"/>
                    <a:pt x="24488" y="2885"/>
                    <a:pt x="24488" y="6207"/>
                  </a:cubicBezTo>
                  <a:lnTo>
                    <a:pt x="24488" y="6088"/>
                  </a:lnTo>
                  <a:cubicBezTo>
                    <a:pt x="24488" y="2726"/>
                    <a:pt x="21783" y="1"/>
                    <a:pt x="18421" y="1"/>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
            <p:cNvSpPr/>
            <p:nvPr/>
          </p:nvSpPr>
          <p:spPr>
            <a:xfrm>
              <a:off x="810650" y="4622475"/>
              <a:ext cx="650525" cy="553525"/>
            </a:xfrm>
            <a:custGeom>
              <a:rect b="b" l="l" r="r" t="t"/>
              <a:pathLst>
                <a:path extrusionOk="0" h="22141" w="26021">
                  <a:moveTo>
                    <a:pt x="6466" y="0"/>
                  </a:moveTo>
                  <a:cubicBezTo>
                    <a:pt x="2885" y="0"/>
                    <a:pt x="1" y="2925"/>
                    <a:pt x="1" y="6465"/>
                  </a:cubicBezTo>
                  <a:lnTo>
                    <a:pt x="1" y="22141"/>
                  </a:lnTo>
                  <a:lnTo>
                    <a:pt x="26020" y="2214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
            <p:cNvSpPr/>
            <p:nvPr/>
          </p:nvSpPr>
          <p:spPr>
            <a:xfrm>
              <a:off x="810650" y="4654800"/>
              <a:ext cx="613225" cy="521200"/>
            </a:xfrm>
            <a:custGeom>
              <a:rect b="b" l="l" r="r" t="t"/>
              <a:pathLst>
                <a:path extrusionOk="0" h="20848" w="24529">
                  <a:moveTo>
                    <a:pt x="6088" y="0"/>
                  </a:moveTo>
                  <a:cubicBezTo>
                    <a:pt x="2746" y="0"/>
                    <a:pt x="1" y="2746"/>
                    <a:pt x="1" y="6107"/>
                  </a:cubicBezTo>
                  <a:lnTo>
                    <a:pt x="1"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
            <p:cNvSpPr/>
            <p:nvPr/>
          </p:nvSpPr>
          <p:spPr>
            <a:xfrm>
              <a:off x="1326875" y="4856200"/>
              <a:ext cx="134300" cy="319800"/>
            </a:xfrm>
            <a:custGeom>
              <a:rect b="b" l="l" r="r" t="t"/>
              <a:pathLst>
                <a:path extrusionOk="0" h="12792" w="5372">
                  <a:moveTo>
                    <a:pt x="5371" y="1"/>
                  </a:moveTo>
                  <a:cubicBezTo>
                    <a:pt x="5073" y="1017"/>
                    <a:pt x="4886" y="1406"/>
                    <a:pt x="4527" y="1406"/>
                  </a:cubicBezTo>
                  <a:cubicBezTo>
                    <a:pt x="4358" y="1406"/>
                    <a:pt x="4152"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7"/>
            <p:cNvSpPr/>
            <p:nvPr/>
          </p:nvSpPr>
          <p:spPr>
            <a:xfrm>
              <a:off x="810650" y="4729400"/>
              <a:ext cx="612225" cy="481925"/>
            </a:xfrm>
            <a:custGeom>
              <a:rect b="b" l="l" r="r" t="t"/>
              <a:pathLst>
                <a:path extrusionOk="0" h="19277" w="24489">
                  <a:moveTo>
                    <a:pt x="2010" y="0"/>
                  </a:moveTo>
                  <a:cubicBezTo>
                    <a:pt x="777" y="1114"/>
                    <a:pt x="1" y="2706"/>
                    <a:pt x="1" y="4536"/>
                  </a:cubicBezTo>
                  <a:lnTo>
                    <a:pt x="1" y="19276"/>
                  </a:lnTo>
                  <a:lnTo>
                    <a:pt x="24489" y="19276"/>
                  </a:lnTo>
                  <a:lnTo>
                    <a:pt x="24489" y="7659"/>
                  </a:lnTo>
                  <a:cubicBezTo>
                    <a:pt x="20053" y="5709"/>
                    <a:pt x="14880" y="5570"/>
                    <a:pt x="10166" y="4158"/>
                  </a:cubicBezTo>
                  <a:cubicBezTo>
                    <a:pt x="7242" y="3263"/>
                    <a:pt x="4477" y="185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
            <p:cNvSpPr/>
            <p:nvPr/>
          </p:nvSpPr>
          <p:spPr>
            <a:xfrm>
              <a:off x="811150" y="4654800"/>
              <a:ext cx="612725" cy="521200"/>
            </a:xfrm>
            <a:custGeom>
              <a:rect b="b" l="l" r="r" t="t"/>
              <a:pathLst>
                <a:path extrusionOk="0" h="20848" w="24509">
                  <a:moveTo>
                    <a:pt x="6068" y="0"/>
                  </a:moveTo>
                  <a:cubicBezTo>
                    <a:pt x="2726" y="0"/>
                    <a:pt x="1" y="2746"/>
                    <a:pt x="1" y="6107"/>
                  </a:cubicBezTo>
                  <a:lnTo>
                    <a:pt x="1" y="6227"/>
                  </a:lnTo>
                  <a:cubicBezTo>
                    <a:pt x="1" y="2885"/>
                    <a:pt x="2726" y="179"/>
                    <a:pt x="6028" y="179"/>
                  </a:cubicBezTo>
                  <a:lnTo>
                    <a:pt x="18262" y="179"/>
                  </a:lnTo>
                  <a:cubicBezTo>
                    <a:pt x="21584" y="179"/>
                    <a:pt x="24270" y="2885"/>
                    <a:pt x="24270" y="6227"/>
                  </a:cubicBezTo>
                  <a:lnTo>
                    <a:pt x="24270" y="20848"/>
                  </a:lnTo>
                  <a:lnTo>
                    <a:pt x="24508" y="20848"/>
                  </a:lnTo>
                  <a:lnTo>
                    <a:pt x="24508" y="6107"/>
                  </a:lnTo>
                  <a:cubicBezTo>
                    <a:pt x="24469" y="2726"/>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7"/>
            <p:cNvSpPr/>
            <p:nvPr/>
          </p:nvSpPr>
          <p:spPr>
            <a:xfrm>
              <a:off x="1573050" y="4622475"/>
              <a:ext cx="650000" cy="553525"/>
            </a:xfrm>
            <a:custGeom>
              <a:rect b="b" l="l" r="r" t="t"/>
              <a:pathLst>
                <a:path extrusionOk="0" h="22141" w="26000">
                  <a:moveTo>
                    <a:pt x="6465" y="0"/>
                  </a:moveTo>
                  <a:cubicBezTo>
                    <a:pt x="2885" y="0"/>
                    <a:pt x="0" y="2925"/>
                    <a:pt x="0" y="6465"/>
                  </a:cubicBezTo>
                  <a:lnTo>
                    <a:pt x="0"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7"/>
            <p:cNvSpPr/>
            <p:nvPr/>
          </p:nvSpPr>
          <p:spPr>
            <a:xfrm>
              <a:off x="1573550" y="4654800"/>
              <a:ext cx="613200" cy="521200"/>
            </a:xfrm>
            <a:custGeom>
              <a:rect b="b" l="l" r="r" t="t"/>
              <a:pathLst>
                <a:path extrusionOk="0" h="20848" w="24528">
                  <a:moveTo>
                    <a:pt x="6087" y="0"/>
                  </a:moveTo>
                  <a:cubicBezTo>
                    <a:pt x="272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7"/>
            <p:cNvSpPr/>
            <p:nvPr/>
          </p:nvSpPr>
          <p:spPr>
            <a:xfrm>
              <a:off x="2088750" y="4856200"/>
              <a:ext cx="134300" cy="319800"/>
            </a:xfrm>
            <a:custGeom>
              <a:rect b="b" l="l" r="r" t="t"/>
              <a:pathLst>
                <a:path extrusionOk="0" h="12792" w="5372">
                  <a:moveTo>
                    <a:pt x="5372" y="1"/>
                  </a:moveTo>
                  <a:cubicBezTo>
                    <a:pt x="5087" y="1017"/>
                    <a:pt x="4904" y="1406"/>
                    <a:pt x="4540" y="1406"/>
                  </a:cubicBezTo>
                  <a:cubicBezTo>
                    <a:pt x="4369" y="1406"/>
                    <a:pt x="4159"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7"/>
            <p:cNvSpPr/>
            <p:nvPr/>
          </p:nvSpPr>
          <p:spPr>
            <a:xfrm>
              <a:off x="1573550" y="4693575"/>
              <a:ext cx="612200" cy="481925"/>
            </a:xfrm>
            <a:custGeom>
              <a:rect b="b" l="l" r="r" t="t"/>
              <a:pathLst>
                <a:path extrusionOk="0" h="19277" w="24488">
                  <a:moveTo>
                    <a:pt x="2009" y="1"/>
                  </a:moveTo>
                  <a:cubicBezTo>
                    <a:pt x="776" y="1115"/>
                    <a:pt x="0" y="2706"/>
                    <a:pt x="0" y="4517"/>
                  </a:cubicBezTo>
                  <a:lnTo>
                    <a:pt x="0" y="19277"/>
                  </a:lnTo>
                  <a:lnTo>
                    <a:pt x="24488" y="19277"/>
                  </a:lnTo>
                  <a:lnTo>
                    <a:pt x="24488" y="7660"/>
                  </a:lnTo>
                  <a:cubicBezTo>
                    <a:pt x="20032" y="5690"/>
                    <a:pt x="14860" y="5571"/>
                    <a:pt x="10165" y="4159"/>
                  </a:cubicBezTo>
                  <a:cubicBezTo>
                    <a:pt x="7241" y="326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
            <p:cNvSpPr/>
            <p:nvPr/>
          </p:nvSpPr>
          <p:spPr>
            <a:xfrm>
              <a:off x="1573550" y="4654800"/>
              <a:ext cx="612200" cy="521200"/>
            </a:xfrm>
            <a:custGeom>
              <a:rect b="b" l="l" r="r" t="t"/>
              <a:pathLst>
                <a:path extrusionOk="0" h="20848" w="24488">
                  <a:moveTo>
                    <a:pt x="6067" y="0"/>
                  </a:moveTo>
                  <a:cubicBezTo>
                    <a:pt x="2706" y="0"/>
                    <a:pt x="0" y="2746"/>
                    <a:pt x="0" y="6107"/>
                  </a:cubicBezTo>
                  <a:lnTo>
                    <a:pt x="0" y="6227"/>
                  </a:lnTo>
                  <a:cubicBezTo>
                    <a:pt x="0" y="2885"/>
                    <a:pt x="2706" y="179"/>
                    <a:pt x="6008" y="179"/>
                  </a:cubicBezTo>
                  <a:lnTo>
                    <a:pt x="18262" y="179"/>
                  </a:lnTo>
                  <a:cubicBezTo>
                    <a:pt x="21584" y="179"/>
                    <a:pt x="24269" y="2885"/>
                    <a:pt x="24269" y="6227"/>
                  </a:cubicBezTo>
                  <a:lnTo>
                    <a:pt x="24269" y="20848"/>
                  </a:lnTo>
                  <a:lnTo>
                    <a:pt x="24488" y="20848"/>
                  </a:lnTo>
                  <a:lnTo>
                    <a:pt x="24488" y="6107"/>
                  </a:lnTo>
                  <a:cubicBezTo>
                    <a:pt x="2448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7"/>
            <p:cNvSpPr/>
            <p:nvPr/>
          </p:nvSpPr>
          <p:spPr>
            <a:xfrm>
              <a:off x="2335925" y="4622475"/>
              <a:ext cx="650025" cy="553525"/>
            </a:xfrm>
            <a:custGeom>
              <a:rect b="b" l="l" r="r" t="t"/>
              <a:pathLst>
                <a:path extrusionOk="0" h="22141" w="26001">
                  <a:moveTo>
                    <a:pt x="6466" y="0"/>
                  </a:moveTo>
                  <a:cubicBezTo>
                    <a:pt x="2885" y="0"/>
                    <a:pt x="1" y="2925"/>
                    <a:pt x="1" y="6465"/>
                  </a:cubicBezTo>
                  <a:lnTo>
                    <a:pt x="1" y="22141"/>
                  </a:lnTo>
                  <a:lnTo>
                    <a:pt x="26000" y="2214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7"/>
            <p:cNvSpPr/>
            <p:nvPr/>
          </p:nvSpPr>
          <p:spPr>
            <a:xfrm>
              <a:off x="233592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
            <p:cNvSpPr/>
            <p:nvPr/>
          </p:nvSpPr>
          <p:spPr>
            <a:xfrm>
              <a:off x="2851650" y="4856200"/>
              <a:ext cx="134300" cy="319800"/>
            </a:xfrm>
            <a:custGeom>
              <a:rect b="b" l="l" r="r" t="t"/>
              <a:pathLst>
                <a:path extrusionOk="0" h="12792" w="5372">
                  <a:moveTo>
                    <a:pt x="5371" y="1"/>
                  </a:moveTo>
                  <a:cubicBezTo>
                    <a:pt x="5087" y="1017"/>
                    <a:pt x="4904" y="1406"/>
                    <a:pt x="4539" y="1406"/>
                  </a:cubicBezTo>
                  <a:cubicBezTo>
                    <a:pt x="4369" y="1406"/>
                    <a:pt x="4159" y="1320"/>
                    <a:pt x="3879" y="1175"/>
                  </a:cubicBezTo>
                  <a:lnTo>
                    <a:pt x="0" y="12792"/>
                  </a:lnTo>
                  <a:lnTo>
                    <a:pt x="5371" y="12792"/>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7"/>
            <p:cNvSpPr/>
            <p:nvPr/>
          </p:nvSpPr>
          <p:spPr>
            <a:xfrm>
              <a:off x="2335925" y="4693575"/>
              <a:ext cx="612225" cy="481925"/>
            </a:xfrm>
            <a:custGeom>
              <a:rect b="b" l="l" r="r" t="t"/>
              <a:pathLst>
                <a:path extrusionOk="0" h="19277" w="24489">
                  <a:moveTo>
                    <a:pt x="2010" y="1"/>
                  </a:moveTo>
                  <a:cubicBezTo>
                    <a:pt x="757" y="1115"/>
                    <a:pt x="1" y="2706"/>
                    <a:pt x="1" y="4517"/>
                  </a:cubicBezTo>
                  <a:lnTo>
                    <a:pt x="1" y="19277"/>
                  </a:lnTo>
                  <a:lnTo>
                    <a:pt x="24488" y="19277"/>
                  </a:lnTo>
                  <a:lnTo>
                    <a:pt x="24488" y="7660"/>
                  </a:lnTo>
                  <a:cubicBezTo>
                    <a:pt x="20033" y="5690"/>
                    <a:pt x="14860" y="5571"/>
                    <a:pt x="10166" y="4159"/>
                  </a:cubicBezTo>
                  <a:cubicBezTo>
                    <a:pt x="7222" y="326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
            <p:cNvSpPr/>
            <p:nvPr/>
          </p:nvSpPr>
          <p:spPr>
            <a:xfrm>
              <a:off x="2335925" y="4654800"/>
              <a:ext cx="612225" cy="521200"/>
            </a:xfrm>
            <a:custGeom>
              <a:rect b="b" l="l" r="r" t="t"/>
              <a:pathLst>
                <a:path extrusionOk="0" h="20848" w="24489">
                  <a:moveTo>
                    <a:pt x="6068" y="0"/>
                  </a:moveTo>
                  <a:cubicBezTo>
                    <a:pt x="2706" y="0"/>
                    <a:pt x="1" y="2746"/>
                    <a:pt x="1" y="6107"/>
                  </a:cubicBezTo>
                  <a:lnTo>
                    <a:pt x="1" y="6227"/>
                  </a:lnTo>
                  <a:cubicBezTo>
                    <a:pt x="1" y="2885"/>
                    <a:pt x="2706" y="179"/>
                    <a:pt x="6008" y="179"/>
                  </a:cubicBezTo>
                  <a:lnTo>
                    <a:pt x="18242" y="179"/>
                  </a:lnTo>
                  <a:cubicBezTo>
                    <a:pt x="21584" y="179"/>
                    <a:pt x="24270" y="2885"/>
                    <a:pt x="24270" y="6227"/>
                  </a:cubicBezTo>
                  <a:lnTo>
                    <a:pt x="24270" y="20848"/>
                  </a:lnTo>
                  <a:lnTo>
                    <a:pt x="24488" y="20848"/>
                  </a:lnTo>
                  <a:lnTo>
                    <a:pt x="24488" y="6107"/>
                  </a:lnTo>
                  <a:cubicBezTo>
                    <a:pt x="24488" y="272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
            <p:cNvSpPr/>
            <p:nvPr/>
          </p:nvSpPr>
          <p:spPr>
            <a:xfrm>
              <a:off x="3097825" y="4622475"/>
              <a:ext cx="650500" cy="553525"/>
            </a:xfrm>
            <a:custGeom>
              <a:rect b="b" l="l" r="r" t="t"/>
              <a:pathLst>
                <a:path extrusionOk="0" h="22141" w="26020">
                  <a:moveTo>
                    <a:pt x="6465" y="0"/>
                  </a:moveTo>
                  <a:cubicBezTo>
                    <a:pt x="2885" y="0"/>
                    <a:pt x="0" y="2925"/>
                    <a:pt x="0" y="6465"/>
                  </a:cubicBezTo>
                  <a:lnTo>
                    <a:pt x="0" y="22141"/>
                  </a:lnTo>
                  <a:lnTo>
                    <a:pt x="26020" y="2214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7"/>
            <p:cNvSpPr/>
            <p:nvPr/>
          </p:nvSpPr>
          <p:spPr>
            <a:xfrm>
              <a:off x="3097825"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7"/>
            <p:cNvSpPr/>
            <p:nvPr/>
          </p:nvSpPr>
          <p:spPr>
            <a:xfrm>
              <a:off x="3614025" y="4856200"/>
              <a:ext cx="134300" cy="319800"/>
            </a:xfrm>
            <a:custGeom>
              <a:rect b="b" l="l" r="r" t="t"/>
              <a:pathLst>
                <a:path extrusionOk="0" h="12792" w="5372">
                  <a:moveTo>
                    <a:pt x="5372" y="1"/>
                  </a:moveTo>
                  <a:cubicBezTo>
                    <a:pt x="5074" y="1017"/>
                    <a:pt x="4886" y="1406"/>
                    <a:pt x="4527" y="1406"/>
                  </a:cubicBezTo>
                  <a:cubicBezTo>
                    <a:pt x="4359" y="1406"/>
                    <a:pt x="4153" y="1320"/>
                    <a:pt x="3880" y="1175"/>
                  </a:cubicBezTo>
                  <a:lnTo>
                    <a:pt x="1" y="12792"/>
                  </a:lnTo>
                  <a:lnTo>
                    <a:pt x="5372" y="1279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7"/>
            <p:cNvSpPr/>
            <p:nvPr/>
          </p:nvSpPr>
          <p:spPr>
            <a:xfrm>
              <a:off x="3098325" y="4693575"/>
              <a:ext cx="612700" cy="481925"/>
            </a:xfrm>
            <a:custGeom>
              <a:rect b="b" l="l" r="r" t="t"/>
              <a:pathLst>
                <a:path extrusionOk="0" h="19277" w="24508">
                  <a:moveTo>
                    <a:pt x="2029" y="1"/>
                  </a:moveTo>
                  <a:cubicBezTo>
                    <a:pt x="776" y="1115"/>
                    <a:pt x="0" y="2706"/>
                    <a:pt x="0" y="4517"/>
                  </a:cubicBezTo>
                  <a:lnTo>
                    <a:pt x="0" y="19277"/>
                  </a:lnTo>
                  <a:lnTo>
                    <a:pt x="24508" y="19277"/>
                  </a:lnTo>
                  <a:lnTo>
                    <a:pt x="24508" y="7660"/>
                  </a:lnTo>
                  <a:cubicBezTo>
                    <a:pt x="20052" y="5690"/>
                    <a:pt x="14880" y="5571"/>
                    <a:pt x="10185" y="4159"/>
                  </a:cubicBezTo>
                  <a:cubicBezTo>
                    <a:pt x="7241" y="3263"/>
                    <a:pt x="4476" y="183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7"/>
            <p:cNvSpPr/>
            <p:nvPr/>
          </p:nvSpPr>
          <p:spPr>
            <a:xfrm>
              <a:off x="3098325" y="4654800"/>
              <a:ext cx="612700" cy="521200"/>
            </a:xfrm>
            <a:custGeom>
              <a:rect b="b" l="l" r="r" t="t"/>
              <a:pathLst>
                <a:path extrusionOk="0" h="20848" w="24508">
                  <a:moveTo>
                    <a:pt x="6067" y="0"/>
                  </a:moveTo>
                  <a:cubicBezTo>
                    <a:pt x="2725" y="0"/>
                    <a:pt x="0" y="2746"/>
                    <a:pt x="0" y="6107"/>
                  </a:cubicBezTo>
                  <a:lnTo>
                    <a:pt x="0" y="6227"/>
                  </a:lnTo>
                  <a:cubicBezTo>
                    <a:pt x="0" y="2885"/>
                    <a:pt x="2725" y="179"/>
                    <a:pt x="6028" y="179"/>
                  </a:cubicBezTo>
                  <a:lnTo>
                    <a:pt x="18262" y="179"/>
                  </a:lnTo>
                  <a:cubicBezTo>
                    <a:pt x="21584" y="179"/>
                    <a:pt x="24269" y="2885"/>
                    <a:pt x="24269" y="6227"/>
                  </a:cubicBezTo>
                  <a:lnTo>
                    <a:pt x="24269" y="20848"/>
                  </a:lnTo>
                  <a:lnTo>
                    <a:pt x="24488" y="20848"/>
                  </a:lnTo>
                  <a:lnTo>
                    <a:pt x="24488" y="6107"/>
                  </a:lnTo>
                  <a:cubicBezTo>
                    <a:pt x="24508" y="272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7"/>
            <p:cNvSpPr/>
            <p:nvPr/>
          </p:nvSpPr>
          <p:spPr>
            <a:xfrm>
              <a:off x="6147875" y="4622475"/>
              <a:ext cx="650000" cy="553525"/>
            </a:xfrm>
            <a:custGeom>
              <a:rect b="b" l="l" r="r" t="t"/>
              <a:pathLst>
                <a:path extrusionOk="0" h="22141" w="26000">
                  <a:moveTo>
                    <a:pt x="6465" y="0"/>
                  </a:moveTo>
                  <a:cubicBezTo>
                    <a:pt x="2904" y="0"/>
                    <a:pt x="0" y="2885"/>
                    <a:pt x="0" y="6465"/>
                  </a:cubicBezTo>
                  <a:lnTo>
                    <a:pt x="0" y="22141"/>
                  </a:lnTo>
                  <a:lnTo>
                    <a:pt x="26000" y="22141"/>
                  </a:lnTo>
                  <a:lnTo>
                    <a:pt x="26000" y="6465"/>
                  </a:lnTo>
                  <a:cubicBezTo>
                    <a:pt x="26000" y="2925"/>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7"/>
            <p:cNvSpPr/>
            <p:nvPr/>
          </p:nvSpPr>
          <p:spPr>
            <a:xfrm>
              <a:off x="6184175" y="4654800"/>
              <a:ext cx="613200" cy="521200"/>
            </a:xfrm>
            <a:custGeom>
              <a:rect b="b" l="l" r="r" t="t"/>
              <a:pathLst>
                <a:path extrusionOk="0" h="20848" w="24528">
                  <a:moveTo>
                    <a:pt x="610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7"/>
            <p:cNvSpPr/>
            <p:nvPr/>
          </p:nvSpPr>
          <p:spPr>
            <a:xfrm>
              <a:off x="6147875" y="4856200"/>
              <a:ext cx="134300" cy="319800"/>
            </a:xfrm>
            <a:custGeom>
              <a:rect b="b" l="l" r="r" t="t"/>
              <a:pathLst>
                <a:path extrusionOk="0" h="12792" w="5372">
                  <a:moveTo>
                    <a:pt x="0" y="1"/>
                  </a:moveTo>
                  <a:lnTo>
                    <a:pt x="0" y="12792"/>
                  </a:lnTo>
                  <a:lnTo>
                    <a:pt x="5371" y="12792"/>
                  </a:lnTo>
                  <a:lnTo>
                    <a:pt x="1492" y="1175"/>
                  </a:lnTo>
                  <a:cubicBezTo>
                    <a:pt x="1213" y="1320"/>
                    <a:pt x="1002" y="1406"/>
                    <a:pt x="832" y="1406"/>
                  </a:cubicBezTo>
                  <a:cubicBezTo>
                    <a:pt x="468" y="1406"/>
                    <a:pt x="285"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7"/>
            <p:cNvSpPr/>
            <p:nvPr/>
          </p:nvSpPr>
          <p:spPr>
            <a:xfrm>
              <a:off x="6185150" y="4729400"/>
              <a:ext cx="612225" cy="481925"/>
            </a:xfrm>
            <a:custGeom>
              <a:rect b="b" l="l" r="r" t="t"/>
              <a:pathLst>
                <a:path extrusionOk="0" h="19277" w="24489">
                  <a:moveTo>
                    <a:pt x="22480" y="0"/>
                  </a:moveTo>
                  <a:cubicBezTo>
                    <a:pt x="20013" y="1850"/>
                    <a:pt x="17248" y="3263"/>
                    <a:pt x="14324" y="4158"/>
                  </a:cubicBezTo>
                  <a:cubicBezTo>
                    <a:pt x="9609" y="5570"/>
                    <a:pt x="4437" y="5709"/>
                    <a:pt x="1" y="7659"/>
                  </a:cubicBezTo>
                  <a:lnTo>
                    <a:pt x="1" y="19276"/>
                  </a:lnTo>
                  <a:lnTo>
                    <a:pt x="24489" y="19276"/>
                  </a:lnTo>
                  <a:lnTo>
                    <a:pt x="24489" y="4536"/>
                  </a:lnTo>
                  <a:cubicBezTo>
                    <a:pt x="24489" y="2706"/>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
            <p:cNvSpPr/>
            <p:nvPr/>
          </p:nvSpPr>
          <p:spPr>
            <a:xfrm>
              <a:off x="6184675" y="4654800"/>
              <a:ext cx="612700" cy="521200"/>
            </a:xfrm>
            <a:custGeom>
              <a:rect b="b" l="l" r="r" t="t"/>
              <a:pathLst>
                <a:path extrusionOk="0" h="20848" w="24508">
                  <a:moveTo>
                    <a:pt x="6107" y="0"/>
                  </a:moveTo>
                  <a:cubicBezTo>
                    <a:pt x="2745" y="0"/>
                    <a:pt x="20" y="2726"/>
                    <a:pt x="0" y="6107"/>
                  </a:cubicBezTo>
                  <a:lnTo>
                    <a:pt x="0" y="20848"/>
                  </a:lnTo>
                  <a:lnTo>
                    <a:pt x="239" y="20848"/>
                  </a:lnTo>
                  <a:lnTo>
                    <a:pt x="239" y="6227"/>
                  </a:lnTo>
                  <a:cubicBezTo>
                    <a:pt x="239" y="2885"/>
                    <a:pt x="2924" y="179"/>
                    <a:pt x="6246" y="179"/>
                  </a:cubicBezTo>
                  <a:lnTo>
                    <a:pt x="18480" y="179"/>
                  </a:lnTo>
                  <a:cubicBezTo>
                    <a:pt x="21802" y="179"/>
                    <a:pt x="24508" y="2885"/>
                    <a:pt x="24508" y="6227"/>
                  </a:cubicBezTo>
                  <a:lnTo>
                    <a:pt x="24508" y="6107"/>
                  </a:lnTo>
                  <a:cubicBezTo>
                    <a:pt x="24508" y="2746"/>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
            <p:cNvSpPr/>
            <p:nvPr/>
          </p:nvSpPr>
          <p:spPr>
            <a:xfrm>
              <a:off x="5385475" y="4622475"/>
              <a:ext cx="650525" cy="553525"/>
            </a:xfrm>
            <a:custGeom>
              <a:rect b="b" l="l" r="r" t="t"/>
              <a:pathLst>
                <a:path extrusionOk="0" h="22141" w="26021">
                  <a:moveTo>
                    <a:pt x="6466" y="0"/>
                  </a:moveTo>
                  <a:cubicBezTo>
                    <a:pt x="2905" y="0"/>
                    <a:pt x="1" y="2885"/>
                    <a:pt x="1" y="6465"/>
                  </a:cubicBezTo>
                  <a:lnTo>
                    <a:pt x="1" y="22141"/>
                  </a:lnTo>
                  <a:lnTo>
                    <a:pt x="26020" y="22141"/>
                  </a:lnTo>
                  <a:lnTo>
                    <a:pt x="26020" y="6465"/>
                  </a:lnTo>
                  <a:cubicBezTo>
                    <a:pt x="26020" y="2925"/>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
            <p:cNvSpPr/>
            <p:nvPr/>
          </p:nvSpPr>
          <p:spPr>
            <a:xfrm>
              <a:off x="5422275" y="4654800"/>
              <a:ext cx="612725" cy="521200"/>
            </a:xfrm>
            <a:custGeom>
              <a:rect b="b" l="l" r="r" t="t"/>
              <a:pathLst>
                <a:path extrusionOk="0" h="20848" w="24509">
                  <a:moveTo>
                    <a:pt x="6088" y="0"/>
                  </a:moveTo>
                  <a:cubicBezTo>
                    <a:pt x="2726" y="0"/>
                    <a:pt x="1" y="2746"/>
                    <a:pt x="1" y="6107"/>
                  </a:cubicBezTo>
                  <a:lnTo>
                    <a:pt x="1" y="20848"/>
                  </a:lnTo>
                  <a:lnTo>
                    <a:pt x="24508" y="20848"/>
                  </a:lnTo>
                  <a:lnTo>
                    <a:pt x="24508" y="6107"/>
                  </a:lnTo>
                  <a:cubicBezTo>
                    <a:pt x="24508" y="2746"/>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
            <p:cNvSpPr/>
            <p:nvPr/>
          </p:nvSpPr>
          <p:spPr>
            <a:xfrm>
              <a:off x="5385475" y="4856200"/>
              <a:ext cx="134300" cy="319800"/>
            </a:xfrm>
            <a:custGeom>
              <a:rect b="b" l="l" r="r" t="t"/>
              <a:pathLst>
                <a:path extrusionOk="0" h="12792" w="5372">
                  <a:moveTo>
                    <a:pt x="1" y="1"/>
                  </a:moveTo>
                  <a:lnTo>
                    <a:pt x="1" y="12792"/>
                  </a:lnTo>
                  <a:lnTo>
                    <a:pt x="5372" y="12792"/>
                  </a:lnTo>
                  <a:lnTo>
                    <a:pt x="1492"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
            <p:cNvSpPr/>
            <p:nvPr/>
          </p:nvSpPr>
          <p:spPr>
            <a:xfrm>
              <a:off x="5422775" y="4693575"/>
              <a:ext cx="612225" cy="481925"/>
            </a:xfrm>
            <a:custGeom>
              <a:rect b="b" l="l" r="r" t="t"/>
              <a:pathLst>
                <a:path extrusionOk="0" h="19277" w="24489">
                  <a:moveTo>
                    <a:pt x="22479" y="1"/>
                  </a:moveTo>
                  <a:cubicBezTo>
                    <a:pt x="20013" y="1831"/>
                    <a:pt x="17267" y="3263"/>
                    <a:pt x="14323" y="4159"/>
                  </a:cubicBezTo>
                  <a:cubicBezTo>
                    <a:pt x="9629" y="5571"/>
                    <a:pt x="4456" y="5690"/>
                    <a:pt x="0" y="7660"/>
                  </a:cubicBezTo>
                  <a:lnTo>
                    <a:pt x="0" y="19277"/>
                  </a:lnTo>
                  <a:lnTo>
                    <a:pt x="24488" y="19277"/>
                  </a:lnTo>
                  <a:lnTo>
                    <a:pt x="24488" y="4517"/>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
            <p:cNvSpPr/>
            <p:nvPr/>
          </p:nvSpPr>
          <p:spPr>
            <a:xfrm>
              <a:off x="5422775" y="4654800"/>
              <a:ext cx="611725" cy="521200"/>
            </a:xfrm>
            <a:custGeom>
              <a:rect b="b" l="l" r="r" t="t"/>
              <a:pathLst>
                <a:path extrusionOk="0" h="20848" w="24469">
                  <a:moveTo>
                    <a:pt x="6068" y="0"/>
                  </a:moveTo>
                  <a:cubicBezTo>
                    <a:pt x="2706" y="0"/>
                    <a:pt x="0" y="2726"/>
                    <a:pt x="0" y="6107"/>
                  </a:cubicBezTo>
                  <a:lnTo>
                    <a:pt x="0" y="20848"/>
                  </a:lnTo>
                  <a:lnTo>
                    <a:pt x="199" y="20848"/>
                  </a:lnTo>
                  <a:lnTo>
                    <a:pt x="199" y="6227"/>
                  </a:lnTo>
                  <a:cubicBezTo>
                    <a:pt x="199" y="2885"/>
                    <a:pt x="2885" y="179"/>
                    <a:pt x="6207" y="179"/>
                  </a:cubicBezTo>
                  <a:lnTo>
                    <a:pt x="18441" y="179"/>
                  </a:lnTo>
                  <a:cubicBezTo>
                    <a:pt x="21763" y="179"/>
                    <a:pt x="24468" y="2885"/>
                    <a:pt x="24468" y="6227"/>
                  </a:cubicBezTo>
                  <a:lnTo>
                    <a:pt x="24468" y="6107"/>
                  </a:lnTo>
                  <a:cubicBezTo>
                    <a:pt x="24468" y="2746"/>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
            <p:cNvSpPr/>
            <p:nvPr/>
          </p:nvSpPr>
          <p:spPr>
            <a:xfrm>
              <a:off x="4622600" y="4622475"/>
              <a:ext cx="650500" cy="553525"/>
            </a:xfrm>
            <a:custGeom>
              <a:rect b="b" l="l" r="r" t="t"/>
              <a:pathLst>
                <a:path extrusionOk="0" h="22141" w="26020">
                  <a:moveTo>
                    <a:pt x="6465" y="0"/>
                  </a:moveTo>
                  <a:cubicBezTo>
                    <a:pt x="2904" y="0"/>
                    <a:pt x="0" y="2885"/>
                    <a:pt x="0" y="6465"/>
                  </a:cubicBezTo>
                  <a:lnTo>
                    <a:pt x="0" y="22141"/>
                  </a:lnTo>
                  <a:lnTo>
                    <a:pt x="26020" y="22141"/>
                  </a:lnTo>
                  <a:lnTo>
                    <a:pt x="26020" y="6465"/>
                  </a:lnTo>
                  <a:cubicBezTo>
                    <a:pt x="26020" y="2925"/>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
            <p:cNvSpPr/>
            <p:nvPr/>
          </p:nvSpPr>
          <p:spPr>
            <a:xfrm>
              <a:off x="4659900" y="4654800"/>
              <a:ext cx="613200" cy="521200"/>
            </a:xfrm>
            <a:custGeom>
              <a:rect b="b" l="l" r="r" t="t"/>
              <a:pathLst>
                <a:path extrusionOk="0" h="20848" w="24528">
                  <a:moveTo>
                    <a:pt x="6087" y="0"/>
                  </a:moveTo>
                  <a:cubicBezTo>
                    <a:pt x="2745" y="0"/>
                    <a:pt x="0" y="2746"/>
                    <a:pt x="0" y="6107"/>
                  </a:cubicBezTo>
                  <a:lnTo>
                    <a:pt x="0" y="20848"/>
                  </a:lnTo>
                  <a:lnTo>
                    <a:pt x="24528" y="20848"/>
                  </a:lnTo>
                  <a:lnTo>
                    <a:pt x="24528" y="6107"/>
                  </a:lnTo>
                  <a:cubicBezTo>
                    <a:pt x="24528" y="2746"/>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
            <p:cNvSpPr/>
            <p:nvPr/>
          </p:nvSpPr>
          <p:spPr>
            <a:xfrm>
              <a:off x="4622600" y="4856200"/>
              <a:ext cx="134300" cy="319800"/>
            </a:xfrm>
            <a:custGeom>
              <a:rect b="b" l="l" r="r" t="t"/>
              <a:pathLst>
                <a:path extrusionOk="0" h="12792" w="5372">
                  <a:moveTo>
                    <a:pt x="0" y="1"/>
                  </a:moveTo>
                  <a:lnTo>
                    <a:pt x="0" y="12792"/>
                  </a:lnTo>
                  <a:lnTo>
                    <a:pt x="5371" y="12792"/>
                  </a:lnTo>
                  <a:lnTo>
                    <a:pt x="1492" y="1175"/>
                  </a:lnTo>
                  <a:cubicBezTo>
                    <a:pt x="1219" y="1320"/>
                    <a:pt x="1013" y="1406"/>
                    <a:pt x="845" y="1406"/>
                  </a:cubicBezTo>
                  <a:cubicBezTo>
                    <a:pt x="486" y="1406"/>
                    <a:pt x="298" y="1017"/>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
            <p:cNvSpPr/>
            <p:nvPr/>
          </p:nvSpPr>
          <p:spPr>
            <a:xfrm>
              <a:off x="4660875" y="4693575"/>
              <a:ext cx="612225" cy="481925"/>
            </a:xfrm>
            <a:custGeom>
              <a:rect b="b" l="l" r="r" t="t"/>
              <a:pathLst>
                <a:path extrusionOk="0" h="19277" w="24489">
                  <a:moveTo>
                    <a:pt x="22460" y="1"/>
                  </a:moveTo>
                  <a:cubicBezTo>
                    <a:pt x="20013" y="1831"/>
                    <a:pt x="17248" y="3263"/>
                    <a:pt x="14324" y="4159"/>
                  </a:cubicBezTo>
                  <a:cubicBezTo>
                    <a:pt x="9609" y="5571"/>
                    <a:pt x="4437" y="5690"/>
                    <a:pt x="1" y="7660"/>
                  </a:cubicBezTo>
                  <a:lnTo>
                    <a:pt x="1" y="19277"/>
                  </a:lnTo>
                  <a:lnTo>
                    <a:pt x="24489" y="19277"/>
                  </a:lnTo>
                  <a:lnTo>
                    <a:pt x="24489" y="4517"/>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
            <p:cNvSpPr/>
            <p:nvPr/>
          </p:nvSpPr>
          <p:spPr>
            <a:xfrm>
              <a:off x="4659900" y="4654800"/>
              <a:ext cx="612700" cy="521200"/>
            </a:xfrm>
            <a:custGeom>
              <a:rect b="b" l="l" r="r" t="t"/>
              <a:pathLst>
                <a:path extrusionOk="0" h="20848" w="24508">
                  <a:moveTo>
                    <a:pt x="6107" y="0"/>
                  </a:moveTo>
                  <a:cubicBezTo>
                    <a:pt x="2745" y="0"/>
                    <a:pt x="40" y="2726"/>
                    <a:pt x="0" y="6107"/>
                  </a:cubicBezTo>
                  <a:lnTo>
                    <a:pt x="0" y="20848"/>
                  </a:lnTo>
                  <a:lnTo>
                    <a:pt x="239" y="20848"/>
                  </a:lnTo>
                  <a:lnTo>
                    <a:pt x="239" y="6227"/>
                  </a:lnTo>
                  <a:cubicBezTo>
                    <a:pt x="239" y="2885"/>
                    <a:pt x="2924" y="179"/>
                    <a:pt x="6246" y="179"/>
                  </a:cubicBezTo>
                  <a:lnTo>
                    <a:pt x="18480" y="179"/>
                  </a:lnTo>
                  <a:cubicBezTo>
                    <a:pt x="21783" y="179"/>
                    <a:pt x="24508" y="2885"/>
                    <a:pt x="24508" y="6227"/>
                  </a:cubicBezTo>
                  <a:lnTo>
                    <a:pt x="24508" y="6107"/>
                  </a:lnTo>
                  <a:cubicBezTo>
                    <a:pt x="24508" y="2746"/>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
            <p:cNvSpPr/>
            <p:nvPr/>
          </p:nvSpPr>
          <p:spPr>
            <a:xfrm>
              <a:off x="3860700" y="4622475"/>
              <a:ext cx="650025" cy="553525"/>
            </a:xfrm>
            <a:custGeom>
              <a:rect b="b" l="l" r="r" t="t"/>
              <a:pathLst>
                <a:path extrusionOk="0" h="22141" w="26001">
                  <a:moveTo>
                    <a:pt x="6466" y="0"/>
                  </a:moveTo>
                  <a:cubicBezTo>
                    <a:pt x="2905" y="0"/>
                    <a:pt x="1" y="2885"/>
                    <a:pt x="1" y="6465"/>
                  </a:cubicBezTo>
                  <a:lnTo>
                    <a:pt x="1" y="22141"/>
                  </a:lnTo>
                  <a:lnTo>
                    <a:pt x="26000" y="22141"/>
                  </a:lnTo>
                  <a:lnTo>
                    <a:pt x="26000" y="6465"/>
                  </a:lnTo>
                  <a:cubicBezTo>
                    <a:pt x="26000" y="2925"/>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
            <p:cNvSpPr/>
            <p:nvPr/>
          </p:nvSpPr>
          <p:spPr>
            <a:xfrm>
              <a:off x="3897000" y="4654800"/>
              <a:ext cx="613225" cy="521200"/>
            </a:xfrm>
            <a:custGeom>
              <a:rect b="b" l="l" r="r" t="t"/>
              <a:pathLst>
                <a:path extrusionOk="0" h="20848" w="24529">
                  <a:moveTo>
                    <a:pt x="6108" y="0"/>
                  </a:moveTo>
                  <a:cubicBezTo>
                    <a:pt x="2746" y="0"/>
                    <a:pt x="1" y="2746"/>
                    <a:pt x="1" y="6107"/>
                  </a:cubicBezTo>
                  <a:lnTo>
                    <a:pt x="1" y="20848"/>
                  </a:lnTo>
                  <a:lnTo>
                    <a:pt x="24528" y="20848"/>
                  </a:lnTo>
                  <a:lnTo>
                    <a:pt x="24528" y="6107"/>
                  </a:lnTo>
                  <a:cubicBezTo>
                    <a:pt x="24528" y="2746"/>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
            <p:cNvSpPr/>
            <p:nvPr/>
          </p:nvSpPr>
          <p:spPr>
            <a:xfrm>
              <a:off x="3860700" y="4856200"/>
              <a:ext cx="134300" cy="319800"/>
            </a:xfrm>
            <a:custGeom>
              <a:rect b="b" l="l" r="r" t="t"/>
              <a:pathLst>
                <a:path extrusionOk="0" h="12792" w="5372">
                  <a:moveTo>
                    <a:pt x="1" y="1"/>
                  </a:moveTo>
                  <a:lnTo>
                    <a:pt x="1" y="12792"/>
                  </a:lnTo>
                  <a:lnTo>
                    <a:pt x="5372" y="12792"/>
                  </a:lnTo>
                  <a:lnTo>
                    <a:pt x="1493" y="1175"/>
                  </a:lnTo>
                  <a:cubicBezTo>
                    <a:pt x="1213" y="1320"/>
                    <a:pt x="1003" y="1406"/>
                    <a:pt x="832" y="1406"/>
                  </a:cubicBezTo>
                  <a:cubicBezTo>
                    <a:pt x="468" y="1406"/>
                    <a:pt x="285" y="1017"/>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
            <p:cNvSpPr/>
            <p:nvPr/>
          </p:nvSpPr>
          <p:spPr>
            <a:xfrm>
              <a:off x="3898000" y="4693575"/>
              <a:ext cx="612225" cy="481925"/>
            </a:xfrm>
            <a:custGeom>
              <a:rect b="b" l="l" r="r" t="t"/>
              <a:pathLst>
                <a:path extrusionOk="0" h="19277" w="24489">
                  <a:moveTo>
                    <a:pt x="22479" y="1"/>
                  </a:moveTo>
                  <a:cubicBezTo>
                    <a:pt x="20013" y="1831"/>
                    <a:pt x="17247" y="3263"/>
                    <a:pt x="14323" y="4159"/>
                  </a:cubicBezTo>
                  <a:cubicBezTo>
                    <a:pt x="9629" y="5571"/>
                    <a:pt x="4456" y="5690"/>
                    <a:pt x="1" y="7660"/>
                  </a:cubicBezTo>
                  <a:lnTo>
                    <a:pt x="1" y="19277"/>
                  </a:lnTo>
                  <a:lnTo>
                    <a:pt x="24488" y="19277"/>
                  </a:lnTo>
                  <a:lnTo>
                    <a:pt x="24488" y="4517"/>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
            <p:cNvSpPr/>
            <p:nvPr/>
          </p:nvSpPr>
          <p:spPr>
            <a:xfrm>
              <a:off x="3898000" y="4654800"/>
              <a:ext cx="612225" cy="521200"/>
            </a:xfrm>
            <a:custGeom>
              <a:rect b="b" l="l" r="r" t="t"/>
              <a:pathLst>
                <a:path extrusionOk="0" h="20848" w="24489">
                  <a:moveTo>
                    <a:pt x="6088" y="0"/>
                  </a:moveTo>
                  <a:cubicBezTo>
                    <a:pt x="2726" y="0"/>
                    <a:pt x="1" y="2726"/>
                    <a:pt x="1" y="6107"/>
                  </a:cubicBezTo>
                  <a:lnTo>
                    <a:pt x="1" y="20848"/>
                  </a:lnTo>
                  <a:lnTo>
                    <a:pt x="219" y="20848"/>
                  </a:lnTo>
                  <a:lnTo>
                    <a:pt x="219" y="6227"/>
                  </a:lnTo>
                  <a:cubicBezTo>
                    <a:pt x="219" y="2885"/>
                    <a:pt x="2905" y="179"/>
                    <a:pt x="6247" y="179"/>
                  </a:cubicBezTo>
                  <a:lnTo>
                    <a:pt x="18481" y="179"/>
                  </a:lnTo>
                  <a:cubicBezTo>
                    <a:pt x="21783" y="179"/>
                    <a:pt x="24488" y="2885"/>
                    <a:pt x="24488" y="6227"/>
                  </a:cubicBezTo>
                  <a:lnTo>
                    <a:pt x="24488" y="6107"/>
                  </a:lnTo>
                  <a:cubicBezTo>
                    <a:pt x="24488" y="2746"/>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
            <p:cNvSpPr/>
            <p:nvPr/>
          </p:nvSpPr>
          <p:spPr>
            <a:xfrm>
              <a:off x="429225" y="4827850"/>
              <a:ext cx="650000" cy="758450"/>
            </a:xfrm>
            <a:custGeom>
              <a:rect b="b" l="l" r="r" t="t"/>
              <a:pathLst>
                <a:path extrusionOk="0" h="30338" w="26000">
                  <a:moveTo>
                    <a:pt x="6465" y="1"/>
                  </a:moveTo>
                  <a:cubicBezTo>
                    <a:pt x="2884" y="1"/>
                    <a:pt x="0" y="2905"/>
                    <a:pt x="0" y="6466"/>
                  </a:cubicBezTo>
                  <a:lnTo>
                    <a:pt x="0" y="30337"/>
                  </a:lnTo>
                  <a:lnTo>
                    <a:pt x="26000" y="30337"/>
                  </a:lnTo>
                  <a:lnTo>
                    <a:pt x="26000" y="6466"/>
                  </a:lnTo>
                  <a:cubicBezTo>
                    <a:pt x="26000" y="2885"/>
                    <a:pt x="23095"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7"/>
            <p:cNvSpPr/>
            <p:nvPr/>
          </p:nvSpPr>
          <p:spPr>
            <a:xfrm>
              <a:off x="4297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2"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7"/>
            <p:cNvSpPr/>
            <p:nvPr/>
          </p:nvSpPr>
          <p:spPr>
            <a:xfrm>
              <a:off x="944925" y="5061100"/>
              <a:ext cx="134300" cy="525200"/>
            </a:xfrm>
            <a:custGeom>
              <a:rect b="b" l="l" r="r" t="t"/>
              <a:pathLst>
                <a:path extrusionOk="0" h="21008" w="5372">
                  <a:moveTo>
                    <a:pt x="5372" y="1"/>
                  </a:moveTo>
                  <a:cubicBezTo>
                    <a:pt x="5089" y="1009"/>
                    <a:pt x="4907" y="1390"/>
                    <a:pt x="4548" y="1390"/>
                  </a:cubicBezTo>
                  <a:cubicBezTo>
                    <a:pt x="4376" y="1390"/>
                    <a:pt x="4164"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7"/>
            <p:cNvSpPr/>
            <p:nvPr/>
          </p:nvSpPr>
          <p:spPr>
            <a:xfrm>
              <a:off x="429700" y="4899475"/>
              <a:ext cx="612225" cy="687325"/>
            </a:xfrm>
            <a:custGeom>
              <a:rect b="b" l="l" r="r" t="t"/>
              <a:pathLst>
                <a:path extrusionOk="0" h="27493" w="24489">
                  <a:moveTo>
                    <a:pt x="2010" y="1"/>
                  </a:moveTo>
                  <a:cubicBezTo>
                    <a:pt x="777" y="1115"/>
                    <a:pt x="1" y="2706"/>
                    <a:pt x="1" y="4516"/>
                  </a:cubicBezTo>
                  <a:lnTo>
                    <a:pt x="1" y="27492"/>
                  </a:lnTo>
                  <a:lnTo>
                    <a:pt x="24489" y="27492"/>
                  </a:lnTo>
                  <a:lnTo>
                    <a:pt x="24489" y="7659"/>
                  </a:lnTo>
                  <a:cubicBezTo>
                    <a:pt x="20033" y="5690"/>
                    <a:pt x="14881" y="5571"/>
                    <a:pt x="10166" y="4138"/>
                  </a:cubicBezTo>
                  <a:cubicBezTo>
                    <a:pt x="7242" y="3243"/>
                    <a:pt x="4477" y="1831"/>
                    <a:pt x="2010"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
            <p:cNvSpPr/>
            <p:nvPr/>
          </p:nvSpPr>
          <p:spPr>
            <a:xfrm>
              <a:off x="430200" y="4860200"/>
              <a:ext cx="612225" cy="726100"/>
            </a:xfrm>
            <a:custGeom>
              <a:rect b="b" l="l" r="r" t="t"/>
              <a:pathLst>
                <a:path extrusionOk="0" h="29044" w="24489">
                  <a:moveTo>
                    <a:pt x="6068" y="0"/>
                  </a:moveTo>
                  <a:cubicBezTo>
                    <a:pt x="2706" y="0"/>
                    <a:pt x="1" y="2725"/>
                    <a:pt x="1" y="6087"/>
                  </a:cubicBezTo>
                  <a:lnTo>
                    <a:pt x="1" y="6207"/>
                  </a:lnTo>
                  <a:cubicBezTo>
                    <a:pt x="1" y="2884"/>
                    <a:pt x="2706" y="179"/>
                    <a:pt x="6028" y="179"/>
                  </a:cubicBezTo>
                  <a:lnTo>
                    <a:pt x="18262" y="179"/>
                  </a:lnTo>
                  <a:cubicBezTo>
                    <a:pt x="21584" y="179"/>
                    <a:pt x="24270" y="2884"/>
                    <a:pt x="24270" y="6207"/>
                  </a:cubicBezTo>
                  <a:lnTo>
                    <a:pt x="24270" y="29043"/>
                  </a:lnTo>
                  <a:lnTo>
                    <a:pt x="24489" y="29043"/>
                  </a:lnTo>
                  <a:lnTo>
                    <a:pt x="24489" y="6087"/>
                  </a:lnTo>
                  <a:cubicBezTo>
                    <a:pt x="24469" y="2725"/>
                    <a:pt x="21763" y="0"/>
                    <a:pt x="18402"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
            <p:cNvSpPr/>
            <p:nvPr/>
          </p:nvSpPr>
          <p:spPr>
            <a:xfrm>
              <a:off x="1191600" y="4827850"/>
              <a:ext cx="650525" cy="758450"/>
            </a:xfrm>
            <a:custGeom>
              <a:rect b="b" l="l" r="r" t="t"/>
              <a:pathLst>
                <a:path extrusionOk="0" h="30338" w="26021">
                  <a:moveTo>
                    <a:pt x="6466" y="1"/>
                  </a:moveTo>
                  <a:cubicBezTo>
                    <a:pt x="2885" y="1"/>
                    <a:pt x="1" y="2905"/>
                    <a:pt x="1" y="6466"/>
                  </a:cubicBezTo>
                  <a:lnTo>
                    <a:pt x="1" y="30337"/>
                  </a:lnTo>
                  <a:lnTo>
                    <a:pt x="26020" y="30337"/>
                  </a:lnTo>
                  <a:lnTo>
                    <a:pt x="26020" y="6466"/>
                  </a:lnTo>
                  <a:cubicBezTo>
                    <a:pt x="26020"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7"/>
            <p:cNvSpPr/>
            <p:nvPr/>
          </p:nvSpPr>
          <p:spPr>
            <a:xfrm>
              <a:off x="1192600" y="4860200"/>
              <a:ext cx="612725" cy="726100"/>
            </a:xfrm>
            <a:custGeom>
              <a:rect b="b" l="l" r="r" t="t"/>
              <a:pathLst>
                <a:path extrusionOk="0" h="29044" w="24509">
                  <a:moveTo>
                    <a:pt x="6087"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7"/>
            <p:cNvSpPr/>
            <p:nvPr/>
          </p:nvSpPr>
          <p:spPr>
            <a:xfrm>
              <a:off x="1707825" y="5061100"/>
              <a:ext cx="134300" cy="525200"/>
            </a:xfrm>
            <a:custGeom>
              <a:rect b="b" l="l" r="r" t="t"/>
              <a:pathLst>
                <a:path extrusionOk="0" h="21008" w="5372">
                  <a:moveTo>
                    <a:pt x="5371" y="1"/>
                  </a:moveTo>
                  <a:cubicBezTo>
                    <a:pt x="5089" y="1009"/>
                    <a:pt x="4906" y="1390"/>
                    <a:pt x="4548" y="1390"/>
                  </a:cubicBezTo>
                  <a:cubicBezTo>
                    <a:pt x="4376"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
            <p:cNvSpPr/>
            <p:nvPr/>
          </p:nvSpPr>
          <p:spPr>
            <a:xfrm>
              <a:off x="1192600" y="4899475"/>
              <a:ext cx="612225" cy="687325"/>
            </a:xfrm>
            <a:custGeom>
              <a:rect b="b" l="l" r="r" t="t"/>
              <a:pathLst>
                <a:path extrusionOk="0" h="27493" w="24489">
                  <a:moveTo>
                    <a:pt x="2009" y="1"/>
                  </a:moveTo>
                  <a:cubicBezTo>
                    <a:pt x="756" y="1115"/>
                    <a:pt x="0" y="2706"/>
                    <a:pt x="0" y="4516"/>
                  </a:cubicBezTo>
                  <a:lnTo>
                    <a:pt x="0" y="27492"/>
                  </a:lnTo>
                  <a:lnTo>
                    <a:pt x="24488" y="27492"/>
                  </a:lnTo>
                  <a:lnTo>
                    <a:pt x="24488" y="7659"/>
                  </a:lnTo>
                  <a:cubicBezTo>
                    <a:pt x="20032" y="5690"/>
                    <a:pt x="14860" y="5571"/>
                    <a:pt x="10165" y="4138"/>
                  </a:cubicBezTo>
                  <a:cubicBezTo>
                    <a:pt x="7221" y="3243"/>
                    <a:pt x="4476" y="183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
            <p:cNvSpPr/>
            <p:nvPr/>
          </p:nvSpPr>
          <p:spPr>
            <a:xfrm>
              <a:off x="1192600" y="4860200"/>
              <a:ext cx="612225" cy="726100"/>
            </a:xfrm>
            <a:custGeom>
              <a:rect b="b" l="l" r="r" t="t"/>
              <a:pathLst>
                <a:path extrusionOk="0" h="29044" w="24489">
                  <a:moveTo>
                    <a:pt x="6068" y="0"/>
                  </a:moveTo>
                  <a:cubicBezTo>
                    <a:pt x="2706" y="0"/>
                    <a:pt x="0" y="2725"/>
                    <a:pt x="0" y="6087"/>
                  </a:cubicBezTo>
                  <a:lnTo>
                    <a:pt x="0" y="6207"/>
                  </a:lnTo>
                  <a:cubicBezTo>
                    <a:pt x="0" y="2884"/>
                    <a:pt x="2706" y="179"/>
                    <a:pt x="6008" y="179"/>
                  </a:cubicBezTo>
                  <a:lnTo>
                    <a:pt x="18242" y="179"/>
                  </a:lnTo>
                  <a:cubicBezTo>
                    <a:pt x="21584" y="179"/>
                    <a:pt x="24269" y="2884"/>
                    <a:pt x="24269" y="6207"/>
                  </a:cubicBezTo>
                  <a:lnTo>
                    <a:pt x="24269" y="29043"/>
                  </a:lnTo>
                  <a:lnTo>
                    <a:pt x="24488" y="29043"/>
                  </a:lnTo>
                  <a:lnTo>
                    <a:pt x="24488" y="6087"/>
                  </a:lnTo>
                  <a:cubicBezTo>
                    <a:pt x="24488" y="2725"/>
                    <a:pt x="2174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
            <p:cNvSpPr/>
            <p:nvPr/>
          </p:nvSpPr>
          <p:spPr>
            <a:xfrm>
              <a:off x="1954475" y="4827850"/>
              <a:ext cx="650525" cy="758450"/>
            </a:xfrm>
            <a:custGeom>
              <a:rect b="b" l="l" r="r" t="t"/>
              <a:pathLst>
                <a:path extrusionOk="0" h="30338" w="26021">
                  <a:moveTo>
                    <a:pt x="6466" y="1"/>
                  </a:moveTo>
                  <a:cubicBezTo>
                    <a:pt x="2885" y="1"/>
                    <a:pt x="1" y="2905"/>
                    <a:pt x="1" y="6466"/>
                  </a:cubicBezTo>
                  <a:lnTo>
                    <a:pt x="1" y="30337"/>
                  </a:lnTo>
                  <a:lnTo>
                    <a:pt x="26021" y="30337"/>
                  </a:lnTo>
                  <a:lnTo>
                    <a:pt x="26021" y="6466"/>
                  </a:lnTo>
                  <a:cubicBezTo>
                    <a:pt x="26021" y="2885"/>
                    <a:pt x="2311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
            <p:cNvSpPr/>
            <p:nvPr/>
          </p:nvSpPr>
          <p:spPr>
            <a:xfrm>
              <a:off x="1954475"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
            <p:cNvSpPr/>
            <p:nvPr/>
          </p:nvSpPr>
          <p:spPr>
            <a:xfrm>
              <a:off x="2470200" y="5061100"/>
              <a:ext cx="134300" cy="525200"/>
            </a:xfrm>
            <a:custGeom>
              <a:rect b="b" l="l" r="r" t="t"/>
              <a:pathLst>
                <a:path extrusionOk="0" h="21008" w="5372">
                  <a:moveTo>
                    <a:pt x="5372" y="1"/>
                  </a:moveTo>
                  <a:cubicBezTo>
                    <a:pt x="5076" y="1009"/>
                    <a:pt x="4889" y="1390"/>
                    <a:pt x="4535" y="1390"/>
                  </a:cubicBezTo>
                  <a:cubicBezTo>
                    <a:pt x="4365" y="1390"/>
                    <a:pt x="4157"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
            <p:cNvSpPr/>
            <p:nvPr/>
          </p:nvSpPr>
          <p:spPr>
            <a:xfrm>
              <a:off x="1954475" y="4899475"/>
              <a:ext cx="612725" cy="687325"/>
            </a:xfrm>
            <a:custGeom>
              <a:rect b="b" l="l" r="r" t="t"/>
              <a:pathLst>
                <a:path extrusionOk="0" h="27493" w="24509">
                  <a:moveTo>
                    <a:pt x="2010" y="1"/>
                  </a:moveTo>
                  <a:cubicBezTo>
                    <a:pt x="777" y="1115"/>
                    <a:pt x="1" y="2706"/>
                    <a:pt x="1" y="4516"/>
                  </a:cubicBezTo>
                  <a:lnTo>
                    <a:pt x="1" y="27492"/>
                  </a:lnTo>
                  <a:lnTo>
                    <a:pt x="24509" y="27492"/>
                  </a:lnTo>
                  <a:lnTo>
                    <a:pt x="24509" y="7659"/>
                  </a:lnTo>
                  <a:cubicBezTo>
                    <a:pt x="20053" y="5690"/>
                    <a:pt x="14881" y="5571"/>
                    <a:pt x="10166" y="4138"/>
                  </a:cubicBezTo>
                  <a:cubicBezTo>
                    <a:pt x="7242" y="3243"/>
                    <a:pt x="4477"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
            <p:cNvSpPr/>
            <p:nvPr/>
          </p:nvSpPr>
          <p:spPr>
            <a:xfrm>
              <a:off x="1954475"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
            <p:cNvSpPr/>
            <p:nvPr/>
          </p:nvSpPr>
          <p:spPr>
            <a:xfrm>
              <a:off x="2716875" y="4827850"/>
              <a:ext cx="650025" cy="758450"/>
            </a:xfrm>
            <a:custGeom>
              <a:rect b="b" l="l" r="r" t="t"/>
              <a:pathLst>
                <a:path extrusionOk="0" h="30338" w="26001">
                  <a:moveTo>
                    <a:pt x="6466" y="1"/>
                  </a:moveTo>
                  <a:cubicBezTo>
                    <a:pt x="2885" y="1"/>
                    <a:pt x="0" y="2905"/>
                    <a:pt x="0" y="6466"/>
                  </a:cubicBezTo>
                  <a:lnTo>
                    <a:pt x="0" y="30337"/>
                  </a:lnTo>
                  <a:lnTo>
                    <a:pt x="26000" y="30337"/>
                  </a:lnTo>
                  <a:lnTo>
                    <a:pt x="26000" y="6466"/>
                  </a:lnTo>
                  <a:cubicBezTo>
                    <a:pt x="26000"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
            <p:cNvSpPr/>
            <p:nvPr/>
          </p:nvSpPr>
          <p:spPr>
            <a:xfrm>
              <a:off x="2716875"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
            <p:cNvSpPr/>
            <p:nvPr/>
          </p:nvSpPr>
          <p:spPr>
            <a:xfrm>
              <a:off x="3232600" y="5061100"/>
              <a:ext cx="134300" cy="525200"/>
            </a:xfrm>
            <a:custGeom>
              <a:rect b="b" l="l" r="r" t="t"/>
              <a:pathLst>
                <a:path extrusionOk="0" h="21008" w="5372">
                  <a:moveTo>
                    <a:pt x="5371" y="1"/>
                  </a:moveTo>
                  <a:cubicBezTo>
                    <a:pt x="5089" y="1009"/>
                    <a:pt x="4906" y="1390"/>
                    <a:pt x="4548" y="1390"/>
                  </a:cubicBezTo>
                  <a:cubicBezTo>
                    <a:pt x="4375" y="1390"/>
                    <a:pt x="4163" y="1303"/>
                    <a:pt x="3879" y="1154"/>
                  </a:cubicBezTo>
                  <a:lnTo>
                    <a:pt x="0" y="21007"/>
                  </a:lnTo>
                  <a:lnTo>
                    <a:pt x="5371" y="21007"/>
                  </a:lnTo>
                  <a:lnTo>
                    <a:pt x="537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
            <p:cNvSpPr/>
            <p:nvPr/>
          </p:nvSpPr>
          <p:spPr>
            <a:xfrm>
              <a:off x="2716875" y="4899475"/>
              <a:ext cx="612225" cy="687325"/>
            </a:xfrm>
            <a:custGeom>
              <a:rect b="b" l="l" r="r" t="t"/>
              <a:pathLst>
                <a:path extrusionOk="0" h="27493" w="24489">
                  <a:moveTo>
                    <a:pt x="2010" y="1"/>
                  </a:moveTo>
                  <a:cubicBezTo>
                    <a:pt x="776" y="1115"/>
                    <a:pt x="0" y="2706"/>
                    <a:pt x="0" y="4516"/>
                  </a:cubicBezTo>
                  <a:lnTo>
                    <a:pt x="0" y="27492"/>
                  </a:lnTo>
                  <a:lnTo>
                    <a:pt x="24488" y="27492"/>
                  </a:lnTo>
                  <a:lnTo>
                    <a:pt x="24488" y="7659"/>
                  </a:lnTo>
                  <a:cubicBezTo>
                    <a:pt x="20032" y="5690"/>
                    <a:pt x="14860" y="5571"/>
                    <a:pt x="10166" y="4138"/>
                  </a:cubicBezTo>
                  <a:cubicBezTo>
                    <a:pt x="7221" y="3243"/>
                    <a:pt x="4476" y="183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
            <p:cNvSpPr/>
            <p:nvPr/>
          </p:nvSpPr>
          <p:spPr>
            <a:xfrm>
              <a:off x="2717375" y="4860200"/>
              <a:ext cx="612225" cy="726100"/>
            </a:xfrm>
            <a:custGeom>
              <a:rect b="b" l="l" r="r" t="t"/>
              <a:pathLst>
                <a:path extrusionOk="0" h="29044" w="24489">
                  <a:moveTo>
                    <a:pt x="6068" y="0"/>
                  </a:moveTo>
                  <a:cubicBezTo>
                    <a:pt x="2706" y="0"/>
                    <a:pt x="0" y="2725"/>
                    <a:pt x="0" y="6087"/>
                  </a:cubicBezTo>
                  <a:lnTo>
                    <a:pt x="0" y="6207"/>
                  </a:lnTo>
                  <a:cubicBezTo>
                    <a:pt x="0" y="2884"/>
                    <a:pt x="2706" y="179"/>
                    <a:pt x="6028" y="179"/>
                  </a:cubicBezTo>
                  <a:lnTo>
                    <a:pt x="18262" y="179"/>
                  </a:lnTo>
                  <a:cubicBezTo>
                    <a:pt x="21584" y="179"/>
                    <a:pt x="24269" y="2884"/>
                    <a:pt x="24269" y="6207"/>
                  </a:cubicBezTo>
                  <a:lnTo>
                    <a:pt x="24269" y="29043"/>
                  </a:lnTo>
                  <a:lnTo>
                    <a:pt x="24488" y="29043"/>
                  </a:lnTo>
                  <a:lnTo>
                    <a:pt x="2448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
            <p:cNvSpPr/>
            <p:nvPr/>
          </p:nvSpPr>
          <p:spPr>
            <a:xfrm>
              <a:off x="3479750" y="4827850"/>
              <a:ext cx="650025" cy="758450"/>
            </a:xfrm>
            <a:custGeom>
              <a:rect b="b" l="l" r="r" t="t"/>
              <a:pathLst>
                <a:path extrusionOk="0" h="30338" w="26001">
                  <a:moveTo>
                    <a:pt x="6446" y="1"/>
                  </a:moveTo>
                  <a:cubicBezTo>
                    <a:pt x="2885" y="1"/>
                    <a:pt x="1" y="2905"/>
                    <a:pt x="1" y="6466"/>
                  </a:cubicBezTo>
                  <a:lnTo>
                    <a:pt x="1" y="30337"/>
                  </a:lnTo>
                  <a:lnTo>
                    <a:pt x="26001" y="30337"/>
                  </a:lnTo>
                  <a:lnTo>
                    <a:pt x="26001" y="6466"/>
                  </a:lnTo>
                  <a:cubicBezTo>
                    <a:pt x="26001" y="2885"/>
                    <a:pt x="2309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
            <p:cNvSpPr/>
            <p:nvPr/>
          </p:nvSpPr>
          <p:spPr>
            <a:xfrm>
              <a:off x="3479250" y="4860200"/>
              <a:ext cx="613225" cy="726100"/>
            </a:xfrm>
            <a:custGeom>
              <a:rect b="b" l="l" r="r" t="t"/>
              <a:pathLst>
                <a:path extrusionOk="0" h="29044" w="24529">
                  <a:moveTo>
                    <a:pt x="6108" y="0"/>
                  </a:moveTo>
                  <a:cubicBezTo>
                    <a:pt x="2746" y="0"/>
                    <a:pt x="1" y="2725"/>
                    <a:pt x="1" y="6087"/>
                  </a:cubicBezTo>
                  <a:lnTo>
                    <a:pt x="1" y="29043"/>
                  </a:lnTo>
                  <a:lnTo>
                    <a:pt x="24529" y="29043"/>
                  </a:lnTo>
                  <a:lnTo>
                    <a:pt x="24529" y="6087"/>
                  </a:lnTo>
                  <a:cubicBezTo>
                    <a:pt x="24529"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
            <p:cNvSpPr/>
            <p:nvPr/>
          </p:nvSpPr>
          <p:spPr>
            <a:xfrm>
              <a:off x="3994975" y="5061100"/>
              <a:ext cx="134300" cy="525200"/>
            </a:xfrm>
            <a:custGeom>
              <a:rect b="b" l="l" r="r" t="t"/>
              <a:pathLst>
                <a:path extrusionOk="0" h="21008" w="5372">
                  <a:moveTo>
                    <a:pt x="5372" y="1"/>
                  </a:moveTo>
                  <a:cubicBezTo>
                    <a:pt x="5089" y="1009"/>
                    <a:pt x="4907" y="1390"/>
                    <a:pt x="4548" y="1390"/>
                  </a:cubicBezTo>
                  <a:cubicBezTo>
                    <a:pt x="4376" y="1390"/>
                    <a:pt x="4163" y="1303"/>
                    <a:pt x="3880" y="1154"/>
                  </a:cubicBezTo>
                  <a:lnTo>
                    <a:pt x="1" y="21007"/>
                  </a:lnTo>
                  <a:lnTo>
                    <a:pt x="5372" y="21007"/>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
            <p:cNvSpPr/>
            <p:nvPr/>
          </p:nvSpPr>
          <p:spPr>
            <a:xfrm>
              <a:off x="3479250" y="4899475"/>
              <a:ext cx="612725" cy="687325"/>
            </a:xfrm>
            <a:custGeom>
              <a:rect b="b" l="l" r="r" t="t"/>
              <a:pathLst>
                <a:path extrusionOk="0" h="27493" w="24509">
                  <a:moveTo>
                    <a:pt x="2030" y="1"/>
                  </a:moveTo>
                  <a:cubicBezTo>
                    <a:pt x="777" y="1115"/>
                    <a:pt x="1" y="2706"/>
                    <a:pt x="1" y="4516"/>
                  </a:cubicBezTo>
                  <a:lnTo>
                    <a:pt x="1" y="27492"/>
                  </a:lnTo>
                  <a:lnTo>
                    <a:pt x="24509" y="27492"/>
                  </a:lnTo>
                  <a:lnTo>
                    <a:pt x="24509" y="7659"/>
                  </a:lnTo>
                  <a:cubicBezTo>
                    <a:pt x="20053" y="5690"/>
                    <a:pt x="14881" y="5571"/>
                    <a:pt x="10186" y="4138"/>
                  </a:cubicBezTo>
                  <a:cubicBezTo>
                    <a:pt x="7242" y="3243"/>
                    <a:pt x="4477" y="1831"/>
                    <a:pt x="203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
            <p:cNvSpPr/>
            <p:nvPr/>
          </p:nvSpPr>
          <p:spPr>
            <a:xfrm>
              <a:off x="3479250" y="4860200"/>
              <a:ext cx="612725" cy="726100"/>
            </a:xfrm>
            <a:custGeom>
              <a:rect b="b" l="l" r="r" t="t"/>
              <a:pathLst>
                <a:path extrusionOk="0" h="29044" w="24509">
                  <a:moveTo>
                    <a:pt x="6068" y="0"/>
                  </a:moveTo>
                  <a:cubicBezTo>
                    <a:pt x="2726" y="0"/>
                    <a:pt x="1" y="2725"/>
                    <a:pt x="1" y="6087"/>
                  </a:cubicBezTo>
                  <a:lnTo>
                    <a:pt x="1" y="6207"/>
                  </a:lnTo>
                  <a:cubicBezTo>
                    <a:pt x="1" y="2884"/>
                    <a:pt x="2726" y="179"/>
                    <a:pt x="6028" y="179"/>
                  </a:cubicBezTo>
                  <a:lnTo>
                    <a:pt x="18262" y="179"/>
                  </a:lnTo>
                  <a:cubicBezTo>
                    <a:pt x="21584" y="179"/>
                    <a:pt x="24270" y="2884"/>
                    <a:pt x="24270" y="6207"/>
                  </a:cubicBezTo>
                  <a:lnTo>
                    <a:pt x="24270" y="29043"/>
                  </a:lnTo>
                  <a:lnTo>
                    <a:pt x="24509" y="29043"/>
                  </a:lnTo>
                  <a:lnTo>
                    <a:pt x="24509" y="6087"/>
                  </a:lnTo>
                  <a:cubicBezTo>
                    <a:pt x="24509" y="2725"/>
                    <a:pt x="21763" y="0"/>
                    <a:pt x="18402"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
            <p:cNvSpPr/>
            <p:nvPr/>
          </p:nvSpPr>
          <p:spPr>
            <a:xfrm>
              <a:off x="6528800"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
            <p:cNvSpPr/>
            <p:nvPr/>
          </p:nvSpPr>
          <p:spPr>
            <a:xfrm>
              <a:off x="6566100"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
            <p:cNvSpPr/>
            <p:nvPr/>
          </p:nvSpPr>
          <p:spPr>
            <a:xfrm>
              <a:off x="6528800"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
            <p:cNvSpPr/>
            <p:nvPr/>
          </p:nvSpPr>
          <p:spPr>
            <a:xfrm>
              <a:off x="6566600" y="4899475"/>
              <a:ext cx="612225" cy="687325"/>
            </a:xfrm>
            <a:custGeom>
              <a:rect b="b" l="l" r="r" t="t"/>
              <a:pathLst>
                <a:path extrusionOk="0" h="27493" w="24489">
                  <a:moveTo>
                    <a:pt x="22479" y="1"/>
                  </a:moveTo>
                  <a:cubicBezTo>
                    <a:pt x="20013" y="1831"/>
                    <a:pt x="17268" y="3243"/>
                    <a:pt x="14323" y="4138"/>
                  </a:cubicBezTo>
                  <a:cubicBezTo>
                    <a:pt x="9629" y="5571"/>
                    <a:pt x="4457" y="5690"/>
                    <a:pt x="1" y="7659"/>
                  </a:cubicBezTo>
                  <a:lnTo>
                    <a:pt x="1" y="27492"/>
                  </a:lnTo>
                  <a:lnTo>
                    <a:pt x="24489" y="27492"/>
                  </a:lnTo>
                  <a:lnTo>
                    <a:pt x="24489" y="4516"/>
                  </a:lnTo>
                  <a:cubicBezTo>
                    <a:pt x="24489" y="2706"/>
                    <a:pt x="23733" y="1115"/>
                    <a:pt x="22479" y="1"/>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
            <p:cNvSpPr/>
            <p:nvPr/>
          </p:nvSpPr>
          <p:spPr>
            <a:xfrm>
              <a:off x="6566600" y="4860200"/>
              <a:ext cx="611725" cy="726100"/>
            </a:xfrm>
            <a:custGeom>
              <a:rect b="b" l="l" r="r" t="t"/>
              <a:pathLst>
                <a:path extrusionOk="0" h="29044" w="24469">
                  <a:moveTo>
                    <a:pt x="6068" y="0"/>
                  </a:moveTo>
                  <a:cubicBezTo>
                    <a:pt x="2706" y="0"/>
                    <a:pt x="1" y="2725"/>
                    <a:pt x="1" y="6087"/>
                  </a:cubicBezTo>
                  <a:lnTo>
                    <a:pt x="1" y="29043"/>
                  </a:lnTo>
                  <a:lnTo>
                    <a:pt x="200" y="29043"/>
                  </a:lnTo>
                  <a:lnTo>
                    <a:pt x="200" y="6207"/>
                  </a:lnTo>
                  <a:cubicBezTo>
                    <a:pt x="200" y="2884"/>
                    <a:pt x="2885" y="179"/>
                    <a:pt x="6207" y="179"/>
                  </a:cubicBezTo>
                  <a:lnTo>
                    <a:pt x="18461" y="179"/>
                  </a:lnTo>
                  <a:cubicBezTo>
                    <a:pt x="21763" y="179"/>
                    <a:pt x="24469" y="2884"/>
                    <a:pt x="24469" y="6207"/>
                  </a:cubicBezTo>
                  <a:lnTo>
                    <a:pt x="24469"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
            <p:cNvSpPr/>
            <p:nvPr/>
          </p:nvSpPr>
          <p:spPr>
            <a:xfrm>
              <a:off x="5766425" y="4827850"/>
              <a:ext cx="650500" cy="758450"/>
            </a:xfrm>
            <a:custGeom>
              <a:rect b="b" l="l" r="r" t="t"/>
              <a:pathLst>
                <a:path extrusionOk="0" h="30338" w="26020">
                  <a:moveTo>
                    <a:pt x="6465" y="1"/>
                  </a:moveTo>
                  <a:cubicBezTo>
                    <a:pt x="292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
            <p:cNvSpPr/>
            <p:nvPr/>
          </p:nvSpPr>
          <p:spPr>
            <a:xfrm>
              <a:off x="5803225" y="4860200"/>
              <a:ext cx="613225" cy="726100"/>
            </a:xfrm>
            <a:custGeom>
              <a:rect b="b" l="l" r="r" t="t"/>
              <a:pathLst>
                <a:path extrusionOk="0" h="29044" w="24529">
                  <a:moveTo>
                    <a:pt x="6088" y="0"/>
                  </a:moveTo>
                  <a:cubicBezTo>
                    <a:pt x="2726" y="0"/>
                    <a:pt x="0" y="2725"/>
                    <a:pt x="0" y="6087"/>
                  </a:cubicBezTo>
                  <a:lnTo>
                    <a:pt x="0" y="29043"/>
                  </a:lnTo>
                  <a:lnTo>
                    <a:pt x="24528" y="29043"/>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
            <p:cNvSpPr/>
            <p:nvPr/>
          </p:nvSpPr>
          <p:spPr>
            <a:xfrm>
              <a:off x="5766425" y="5061100"/>
              <a:ext cx="134300" cy="525200"/>
            </a:xfrm>
            <a:custGeom>
              <a:rect b="b" l="l" r="r" t="t"/>
              <a:pathLst>
                <a:path extrusionOk="0" h="21008" w="5372">
                  <a:moveTo>
                    <a:pt x="0" y="1"/>
                  </a:moveTo>
                  <a:lnTo>
                    <a:pt x="0" y="21007"/>
                  </a:lnTo>
                  <a:lnTo>
                    <a:pt x="5371" y="21007"/>
                  </a:lnTo>
                  <a:lnTo>
                    <a:pt x="1492" y="1154"/>
                  </a:lnTo>
                  <a:cubicBezTo>
                    <a:pt x="1209" y="1303"/>
                    <a:pt x="998" y="1390"/>
                    <a:pt x="828" y="1390"/>
                  </a:cubicBezTo>
                  <a:cubicBezTo>
                    <a:pt x="474"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
            <p:cNvSpPr/>
            <p:nvPr/>
          </p:nvSpPr>
          <p:spPr>
            <a:xfrm>
              <a:off x="5803725" y="4899475"/>
              <a:ext cx="612725" cy="687325"/>
            </a:xfrm>
            <a:custGeom>
              <a:rect b="b" l="l" r="r" t="t"/>
              <a:pathLst>
                <a:path extrusionOk="0" h="27493" w="24509">
                  <a:moveTo>
                    <a:pt x="22479" y="1"/>
                  </a:moveTo>
                  <a:cubicBezTo>
                    <a:pt x="20032" y="1831"/>
                    <a:pt x="17267" y="3243"/>
                    <a:pt x="14323" y="4138"/>
                  </a:cubicBezTo>
                  <a:cubicBezTo>
                    <a:pt x="9628" y="5571"/>
                    <a:pt x="4456" y="5690"/>
                    <a:pt x="0" y="7659"/>
                  </a:cubicBezTo>
                  <a:lnTo>
                    <a:pt x="0" y="27492"/>
                  </a:lnTo>
                  <a:lnTo>
                    <a:pt x="24508" y="27492"/>
                  </a:lnTo>
                  <a:lnTo>
                    <a:pt x="24508" y="4516"/>
                  </a:lnTo>
                  <a:cubicBezTo>
                    <a:pt x="2450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
            <p:cNvSpPr/>
            <p:nvPr/>
          </p:nvSpPr>
          <p:spPr>
            <a:xfrm>
              <a:off x="5803725" y="4860200"/>
              <a:ext cx="612725" cy="726100"/>
            </a:xfrm>
            <a:custGeom>
              <a:rect b="b" l="l" r="r" t="t"/>
              <a:pathLst>
                <a:path extrusionOk="0" h="29044" w="24509">
                  <a:moveTo>
                    <a:pt x="6087" y="0"/>
                  </a:moveTo>
                  <a:cubicBezTo>
                    <a:pt x="2745" y="0"/>
                    <a:pt x="0" y="2725"/>
                    <a:pt x="0" y="6087"/>
                  </a:cubicBezTo>
                  <a:lnTo>
                    <a:pt x="0" y="29043"/>
                  </a:lnTo>
                  <a:lnTo>
                    <a:pt x="219" y="29043"/>
                  </a:lnTo>
                  <a:lnTo>
                    <a:pt x="219" y="6207"/>
                  </a:lnTo>
                  <a:cubicBezTo>
                    <a:pt x="219" y="2884"/>
                    <a:pt x="2905" y="179"/>
                    <a:pt x="6247" y="179"/>
                  </a:cubicBezTo>
                  <a:lnTo>
                    <a:pt x="18481" y="179"/>
                  </a:lnTo>
                  <a:cubicBezTo>
                    <a:pt x="21783" y="179"/>
                    <a:pt x="24508" y="2884"/>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
            <p:cNvSpPr/>
            <p:nvPr/>
          </p:nvSpPr>
          <p:spPr>
            <a:xfrm>
              <a:off x="5004025" y="4827850"/>
              <a:ext cx="650025" cy="758450"/>
            </a:xfrm>
            <a:custGeom>
              <a:rect b="b" l="l" r="r" t="t"/>
              <a:pathLst>
                <a:path extrusionOk="0" h="30338" w="26001">
                  <a:moveTo>
                    <a:pt x="6466" y="1"/>
                  </a:moveTo>
                  <a:cubicBezTo>
                    <a:pt x="2905" y="1"/>
                    <a:pt x="1" y="2885"/>
                    <a:pt x="1" y="6466"/>
                  </a:cubicBezTo>
                  <a:lnTo>
                    <a:pt x="1" y="30337"/>
                  </a:lnTo>
                  <a:lnTo>
                    <a:pt x="26001" y="30337"/>
                  </a:lnTo>
                  <a:lnTo>
                    <a:pt x="26001" y="6466"/>
                  </a:lnTo>
                  <a:cubicBezTo>
                    <a:pt x="26001" y="2905"/>
                    <a:pt x="23116" y="1"/>
                    <a:pt x="1953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
            <p:cNvSpPr/>
            <p:nvPr/>
          </p:nvSpPr>
          <p:spPr>
            <a:xfrm>
              <a:off x="5041325" y="4860200"/>
              <a:ext cx="612725" cy="726100"/>
            </a:xfrm>
            <a:custGeom>
              <a:rect b="b" l="l" r="r" t="t"/>
              <a:pathLst>
                <a:path extrusionOk="0" h="29044" w="24509">
                  <a:moveTo>
                    <a:pt x="6088" y="0"/>
                  </a:moveTo>
                  <a:cubicBezTo>
                    <a:pt x="2726" y="0"/>
                    <a:pt x="1" y="2725"/>
                    <a:pt x="1" y="6087"/>
                  </a:cubicBezTo>
                  <a:lnTo>
                    <a:pt x="1" y="29043"/>
                  </a:lnTo>
                  <a:lnTo>
                    <a:pt x="24509" y="29043"/>
                  </a:lnTo>
                  <a:lnTo>
                    <a:pt x="24509" y="6087"/>
                  </a:lnTo>
                  <a:cubicBezTo>
                    <a:pt x="24509"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
            <p:cNvSpPr/>
            <p:nvPr/>
          </p:nvSpPr>
          <p:spPr>
            <a:xfrm>
              <a:off x="5004025" y="5061100"/>
              <a:ext cx="134300" cy="525200"/>
            </a:xfrm>
            <a:custGeom>
              <a:rect b="b" l="l" r="r" t="t"/>
              <a:pathLst>
                <a:path extrusionOk="0" h="21008" w="5372">
                  <a:moveTo>
                    <a:pt x="1" y="1"/>
                  </a:moveTo>
                  <a:lnTo>
                    <a:pt x="1" y="21007"/>
                  </a:lnTo>
                  <a:lnTo>
                    <a:pt x="5372" y="21007"/>
                  </a:lnTo>
                  <a:lnTo>
                    <a:pt x="1493" y="1154"/>
                  </a:lnTo>
                  <a:cubicBezTo>
                    <a:pt x="1209" y="1303"/>
                    <a:pt x="996" y="1390"/>
                    <a:pt x="824" y="1390"/>
                  </a:cubicBezTo>
                  <a:cubicBezTo>
                    <a:pt x="466"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
            <p:cNvSpPr/>
            <p:nvPr/>
          </p:nvSpPr>
          <p:spPr>
            <a:xfrm>
              <a:off x="5041825" y="4899475"/>
              <a:ext cx="612225" cy="687325"/>
            </a:xfrm>
            <a:custGeom>
              <a:rect b="b" l="l" r="r" t="t"/>
              <a:pathLst>
                <a:path extrusionOk="0" h="27493" w="24489">
                  <a:moveTo>
                    <a:pt x="22479" y="1"/>
                  </a:moveTo>
                  <a:cubicBezTo>
                    <a:pt x="20013" y="1831"/>
                    <a:pt x="17248" y="3243"/>
                    <a:pt x="14323" y="4138"/>
                  </a:cubicBezTo>
                  <a:cubicBezTo>
                    <a:pt x="9629" y="5571"/>
                    <a:pt x="4457" y="5690"/>
                    <a:pt x="1" y="7659"/>
                  </a:cubicBezTo>
                  <a:lnTo>
                    <a:pt x="1" y="27492"/>
                  </a:lnTo>
                  <a:lnTo>
                    <a:pt x="24489" y="27492"/>
                  </a:lnTo>
                  <a:lnTo>
                    <a:pt x="24489" y="4516"/>
                  </a:lnTo>
                  <a:cubicBezTo>
                    <a:pt x="24489"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
            <p:cNvSpPr/>
            <p:nvPr/>
          </p:nvSpPr>
          <p:spPr>
            <a:xfrm>
              <a:off x="5041325" y="4860200"/>
              <a:ext cx="612225" cy="726100"/>
            </a:xfrm>
            <a:custGeom>
              <a:rect b="b" l="l" r="r" t="t"/>
              <a:pathLst>
                <a:path extrusionOk="0" h="29044" w="24489">
                  <a:moveTo>
                    <a:pt x="6088" y="0"/>
                  </a:moveTo>
                  <a:cubicBezTo>
                    <a:pt x="2726" y="0"/>
                    <a:pt x="21" y="2725"/>
                    <a:pt x="1" y="6087"/>
                  </a:cubicBezTo>
                  <a:lnTo>
                    <a:pt x="1" y="29043"/>
                  </a:lnTo>
                  <a:lnTo>
                    <a:pt x="220" y="29043"/>
                  </a:lnTo>
                  <a:lnTo>
                    <a:pt x="220" y="6207"/>
                  </a:lnTo>
                  <a:cubicBezTo>
                    <a:pt x="220" y="2884"/>
                    <a:pt x="2905" y="179"/>
                    <a:pt x="6227" y="179"/>
                  </a:cubicBezTo>
                  <a:lnTo>
                    <a:pt x="18461" y="179"/>
                  </a:lnTo>
                  <a:cubicBezTo>
                    <a:pt x="21783" y="179"/>
                    <a:pt x="24489" y="2884"/>
                    <a:pt x="24489" y="6207"/>
                  </a:cubicBezTo>
                  <a:lnTo>
                    <a:pt x="24489" y="6087"/>
                  </a:lnTo>
                  <a:cubicBezTo>
                    <a:pt x="24489"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
            <p:cNvSpPr/>
            <p:nvPr/>
          </p:nvSpPr>
          <p:spPr>
            <a:xfrm>
              <a:off x="4241650" y="4827850"/>
              <a:ext cx="650500" cy="758450"/>
            </a:xfrm>
            <a:custGeom>
              <a:rect b="b" l="l" r="r" t="t"/>
              <a:pathLst>
                <a:path extrusionOk="0" h="30338" w="26020">
                  <a:moveTo>
                    <a:pt x="6465" y="1"/>
                  </a:moveTo>
                  <a:cubicBezTo>
                    <a:pt x="2905" y="1"/>
                    <a:pt x="0" y="2885"/>
                    <a:pt x="0" y="6466"/>
                  </a:cubicBezTo>
                  <a:lnTo>
                    <a:pt x="0" y="30337"/>
                  </a:lnTo>
                  <a:lnTo>
                    <a:pt x="26020" y="30337"/>
                  </a:lnTo>
                  <a:lnTo>
                    <a:pt x="26020" y="6466"/>
                  </a:lnTo>
                  <a:cubicBezTo>
                    <a:pt x="26020" y="2905"/>
                    <a:pt x="23136" y="1"/>
                    <a:pt x="19555" y="1"/>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
            <p:cNvSpPr/>
            <p:nvPr/>
          </p:nvSpPr>
          <p:spPr>
            <a:xfrm>
              <a:off x="4278450" y="4860200"/>
              <a:ext cx="612725" cy="726100"/>
            </a:xfrm>
            <a:custGeom>
              <a:rect b="b" l="l" r="r" t="t"/>
              <a:pathLst>
                <a:path extrusionOk="0" h="29044" w="24509">
                  <a:moveTo>
                    <a:pt x="6088" y="0"/>
                  </a:moveTo>
                  <a:cubicBezTo>
                    <a:pt x="2726" y="0"/>
                    <a:pt x="0" y="2725"/>
                    <a:pt x="0" y="6087"/>
                  </a:cubicBezTo>
                  <a:lnTo>
                    <a:pt x="0" y="29043"/>
                  </a:lnTo>
                  <a:lnTo>
                    <a:pt x="24508" y="29043"/>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
            <p:cNvSpPr/>
            <p:nvPr/>
          </p:nvSpPr>
          <p:spPr>
            <a:xfrm>
              <a:off x="4241650" y="5061100"/>
              <a:ext cx="134300" cy="525200"/>
            </a:xfrm>
            <a:custGeom>
              <a:rect b="b" l="l" r="r" t="t"/>
              <a:pathLst>
                <a:path extrusionOk="0" h="21008" w="5372">
                  <a:moveTo>
                    <a:pt x="0" y="1"/>
                  </a:moveTo>
                  <a:lnTo>
                    <a:pt x="0" y="21007"/>
                  </a:lnTo>
                  <a:lnTo>
                    <a:pt x="5371" y="21007"/>
                  </a:lnTo>
                  <a:lnTo>
                    <a:pt x="1492" y="1154"/>
                  </a:lnTo>
                  <a:cubicBezTo>
                    <a:pt x="1209" y="1303"/>
                    <a:pt x="996" y="1390"/>
                    <a:pt x="824" y="1390"/>
                  </a:cubicBezTo>
                  <a:cubicBezTo>
                    <a:pt x="465" y="1390"/>
                    <a:pt x="283"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
            <p:cNvSpPr/>
            <p:nvPr/>
          </p:nvSpPr>
          <p:spPr>
            <a:xfrm>
              <a:off x="4278950" y="4899475"/>
              <a:ext cx="612225" cy="687325"/>
            </a:xfrm>
            <a:custGeom>
              <a:rect b="b" l="l" r="r" t="t"/>
              <a:pathLst>
                <a:path extrusionOk="0" h="27493" w="24489">
                  <a:moveTo>
                    <a:pt x="22479" y="1"/>
                  </a:moveTo>
                  <a:cubicBezTo>
                    <a:pt x="20012" y="1831"/>
                    <a:pt x="17267" y="3243"/>
                    <a:pt x="14323" y="4138"/>
                  </a:cubicBezTo>
                  <a:cubicBezTo>
                    <a:pt x="9628" y="5571"/>
                    <a:pt x="4456" y="5690"/>
                    <a:pt x="0" y="7659"/>
                  </a:cubicBezTo>
                  <a:lnTo>
                    <a:pt x="0" y="27492"/>
                  </a:lnTo>
                  <a:lnTo>
                    <a:pt x="24488" y="27492"/>
                  </a:lnTo>
                  <a:lnTo>
                    <a:pt x="24488" y="451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7"/>
            <p:cNvSpPr/>
            <p:nvPr/>
          </p:nvSpPr>
          <p:spPr>
            <a:xfrm>
              <a:off x="4278950" y="4860200"/>
              <a:ext cx="612225" cy="726100"/>
            </a:xfrm>
            <a:custGeom>
              <a:rect b="b" l="l" r="r" t="t"/>
              <a:pathLst>
                <a:path extrusionOk="0" h="29044" w="24489">
                  <a:moveTo>
                    <a:pt x="6087" y="0"/>
                  </a:moveTo>
                  <a:cubicBezTo>
                    <a:pt x="2746" y="0"/>
                    <a:pt x="0" y="2725"/>
                    <a:pt x="0" y="6087"/>
                  </a:cubicBezTo>
                  <a:lnTo>
                    <a:pt x="0" y="29043"/>
                  </a:lnTo>
                  <a:lnTo>
                    <a:pt x="219" y="29043"/>
                  </a:lnTo>
                  <a:lnTo>
                    <a:pt x="219" y="6207"/>
                  </a:lnTo>
                  <a:cubicBezTo>
                    <a:pt x="219" y="2884"/>
                    <a:pt x="2905" y="179"/>
                    <a:pt x="6247" y="179"/>
                  </a:cubicBezTo>
                  <a:lnTo>
                    <a:pt x="18481" y="179"/>
                  </a:lnTo>
                  <a:cubicBezTo>
                    <a:pt x="21783" y="179"/>
                    <a:pt x="24488" y="2884"/>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7"/>
            <p:cNvSpPr/>
            <p:nvPr/>
          </p:nvSpPr>
          <p:spPr>
            <a:xfrm>
              <a:off x="810650" y="5031275"/>
              <a:ext cx="650525" cy="553025"/>
            </a:xfrm>
            <a:custGeom>
              <a:rect b="b" l="l" r="r" t="t"/>
              <a:pathLst>
                <a:path extrusionOk="0" h="22121" w="26021">
                  <a:moveTo>
                    <a:pt x="6466" y="0"/>
                  </a:moveTo>
                  <a:cubicBezTo>
                    <a:pt x="2885" y="0"/>
                    <a:pt x="1" y="2904"/>
                    <a:pt x="1" y="6465"/>
                  </a:cubicBezTo>
                  <a:lnTo>
                    <a:pt x="1" y="22121"/>
                  </a:lnTo>
                  <a:lnTo>
                    <a:pt x="26020" y="22121"/>
                  </a:lnTo>
                  <a:lnTo>
                    <a:pt x="26020" y="6465"/>
                  </a:lnTo>
                  <a:cubicBezTo>
                    <a:pt x="26020" y="2885"/>
                    <a:pt x="23116" y="0"/>
                    <a:pt x="1955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7"/>
            <p:cNvSpPr/>
            <p:nvPr/>
          </p:nvSpPr>
          <p:spPr>
            <a:xfrm>
              <a:off x="810650" y="5063600"/>
              <a:ext cx="613225" cy="520700"/>
            </a:xfrm>
            <a:custGeom>
              <a:rect b="b" l="l" r="r" t="t"/>
              <a:pathLst>
                <a:path extrusionOk="0" h="20828" w="24529">
                  <a:moveTo>
                    <a:pt x="6088" y="0"/>
                  </a:moveTo>
                  <a:cubicBezTo>
                    <a:pt x="2746" y="0"/>
                    <a:pt x="1" y="2725"/>
                    <a:pt x="1" y="6087"/>
                  </a:cubicBezTo>
                  <a:lnTo>
                    <a:pt x="1"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7"/>
            <p:cNvSpPr/>
            <p:nvPr/>
          </p:nvSpPr>
          <p:spPr>
            <a:xfrm>
              <a:off x="1325875" y="5265000"/>
              <a:ext cx="135300" cy="319300"/>
            </a:xfrm>
            <a:custGeom>
              <a:rect b="b" l="l" r="r" t="t"/>
              <a:pathLst>
                <a:path extrusionOk="0" h="12772" w="5412">
                  <a:moveTo>
                    <a:pt x="5411" y="1"/>
                  </a:moveTo>
                  <a:cubicBezTo>
                    <a:pt x="5116" y="1009"/>
                    <a:pt x="4929" y="1390"/>
                    <a:pt x="4575" y="1390"/>
                  </a:cubicBezTo>
                  <a:cubicBezTo>
                    <a:pt x="4405" y="1390"/>
                    <a:pt x="4197" y="1303"/>
                    <a:pt x="3919" y="1154"/>
                  </a:cubicBezTo>
                  <a:lnTo>
                    <a:pt x="1" y="12772"/>
                  </a:lnTo>
                  <a:lnTo>
                    <a:pt x="5411" y="12772"/>
                  </a:lnTo>
                  <a:lnTo>
                    <a:pt x="541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7"/>
            <p:cNvSpPr/>
            <p:nvPr/>
          </p:nvSpPr>
          <p:spPr>
            <a:xfrm>
              <a:off x="810650" y="5138200"/>
              <a:ext cx="612225" cy="481425"/>
            </a:xfrm>
            <a:custGeom>
              <a:rect b="b" l="l" r="r" t="t"/>
              <a:pathLst>
                <a:path extrusionOk="0" h="19257" w="24489">
                  <a:moveTo>
                    <a:pt x="2010" y="0"/>
                  </a:moveTo>
                  <a:cubicBezTo>
                    <a:pt x="777" y="1114"/>
                    <a:pt x="1" y="2705"/>
                    <a:pt x="1" y="4516"/>
                  </a:cubicBezTo>
                  <a:lnTo>
                    <a:pt x="1" y="19256"/>
                  </a:lnTo>
                  <a:lnTo>
                    <a:pt x="24489" y="19256"/>
                  </a:lnTo>
                  <a:lnTo>
                    <a:pt x="24489" y="7659"/>
                  </a:lnTo>
                  <a:cubicBezTo>
                    <a:pt x="20053" y="5689"/>
                    <a:pt x="14880" y="5570"/>
                    <a:pt x="10166" y="4138"/>
                  </a:cubicBezTo>
                  <a:cubicBezTo>
                    <a:pt x="7242" y="3243"/>
                    <a:pt x="4477" y="1830"/>
                    <a:pt x="201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7"/>
            <p:cNvSpPr/>
            <p:nvPr/>
          </p:nvSpPr>
          <p:spPr>
            <a:xfrm>
              <a:off x="811150" y="5063600"/>
              <a:ext cx="612725" cy="520700"/>
            </a:xfrm>
            <a:custGeom>
              <a:rect b="b" l="l" r="r" t="t"/>
              <a:pathLst>
                <a:path extrusionOk="0" h="20828" w="24509">
                  <a:moveTo>
                    <a:pt x="6068" y="0"/>
                  </a:moveTo>
                  <a:cubicBezTo>
                    <a:pt x="2726" y="0"/>
                    <a:pt x="1" y="2725"/>
                    <a:pt x="1" y="6087"/>
                  </a:cubicBezTo>
                  <a:lnTo>
                    <a:pt x="1" y="6207"/>
                  </a:lnTo>
                  <a:cubicBezTo>
                    <a:pt x="1" y="2885"/>
                    <a:pt x="2726" y="159"/>
                    <a:pt x="6028" y="159"/>
                  </a:cubicBezTo>
                  <a:lnTo>
                    <a:pt x="18262" y="159"/>
                  </a:lnTo>
                  <a:cubicBezTo>
                    <a:pt x="21584" y="159"/>
                    <a:pt x="24270" y="2885"/>
                    <a:pt x="24270" y="6207"/>
                  </a:cubicBezTo>
                  <a:lnTo>
                    <a:pt x="24270" y="20828"/>
                  </a:lnTo>
                  <a:lnTo>
                    <a:pt x="24508" y="20828"/>
                  </a:lnTo>
                  <a:lnTo>
                    <a:pt x="24508" y="6087"/>
                  </a:lnTo>
                  <a:cubicBezTo>
                    <a:pt x="24469" y="2725"/>
                    <a:pt x="21763" y="0"/>
                    <a:pt x="1840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
            <p:cNvSpPr/>
            <p:nvPr/>
          </p:nvSpPr>
          <p:spPr>
            <a:xfrm>
              <a:off x="1573050" y="5031275"/>
              <a:ext cx="650000" cy="553025"/>
            </a:xfrm>
            <a:custGeom>
              <a:rect b="b" l="l" r="r" t="t"/>
              <a:pathLst>
                <a:path extrusionOk="0" h="22121" w="26000">
                  <a:moveTo>
                    <a:pt x="6465" y="0"/>
                  </a:moveTo>
                  <a:cubicBezTo>
                    <a:pt x="2885" y="0"/>
                    <a:pt x="0" y="2904"/>
                    <a:pt x="0" y="6465"/>
                  </a:cubicBezTo>
                  <a:lnTo>
                    <a:pt x="0"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
            <p:cNvSpPr/>
            <p:nvPr/>
          </p:nvSpPr>
          <p:spPr>
            <a:xfrm>
              <a:off x="1573550" y="5063600"/>
              <a:ext cx="613200" cy="520700"/>
            </a:xfrm>
            <a:custGeom>
              <a:rect b="b" l="l" r="r" t="t"/>
              <a:pathLst>
                <a:path extrusionOk="0" h="20828" w="24528">
                  <a:moveTo>
                    <a:pt x="6087" y="0"/>
                  </a:moveTo>
                  <a:cubicBezTo>
                    <a:pt x="272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
            <p:cNvSpPr/>
            <p:nvPr/>
          </p:nvSpPr>
          <p:spPr>
            <a:xfrm>
              <a:off x="2088750" y="5265000"/>
              <a:ext cx="134300" cy="319300"/>
            </a:xfrm>
            <a:custGeom>
              <a:rect b="b" l="l" r="r" t="t"/>
              <a:pathLst>
                <a:path extrusionOk="0" h="12772" w="5372">
                  <a:moveTo>
                    <a:pt x="5372" y="1"/>
                  </a:moveTo>
                  <a:cubicBezTo>
                    <a:pt x="5090" y="1009"/>
                    <a:pt x="4907" y="1390"/>
                    <a:pt x="4548" y="1390"/>
                  </a:cubicBezTo>
                  <a:cubicBezTo>
                    <a:pt x="4376" y="1390"/>
                    <a:pt x="4164"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
            <p:cNvSpPr/>
            <p:nvPr/>
          </p:nvSpPr>
          <p:spPr>
            <a:xfrm>
              <a:off x="1573550" y="5102375"/>
              <a:ext cx="612200" cy="481925"/>
            </a:xfrm>
            <a:custGeom>
              <a:rect b="b" l="l" r="r" t="t"/>
              <a:pathLst>
                <a:path extrusionOk="0" h="19277" w="24488">
                  <a:moveTo>
                    <a:pt x="2009" y="1"/>
                  </a:moveTo>
                  <a:cubicBezTo>
                    <a:pt x="776" y="1115"/>
                    <a:pt x="0" y="2706"/>
                    <a:pt x="0" y="4536"/>
                  </a:cubicBezTo>
                  <a:lnTo>
                    <a:pt x="0" y="19277"/>
                  </a:lnTo>
                  <a:lnTo>
                    <a:pt x="24488" y="19277"/>
                  </a:lnTo>
                  <a:lnTo>
                    <a:pt x="24488" y="7659"/>
                  </a:lnTo>
                  <a:cubicBezTo>
                    <a:pt x="20032" y="5710"/>
                    <a:pt x="14860" y="5571"/>
                    <a:pt x="10165" y="4158"/>
                  </a:cubicBezTo>
                  <a:cubicBezTo>
                    <a:pt x="7241" y="3263"/>
                    <a:pt x="4476" y="1851"/>
                    <a:pt x="200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
            <p:cNvSpPr/>
            <p:nvPr/>
          </p:nvSpPr>
          <p:spPr>
            <a:xfrm>
              <a:off x="1573550" y="5063600"/>
              <a:ext cx="612200" cy="520700"/>
            </a:xfrm>
            <a:custGeom>
              <a:rect b="b" l="l" r="r" t="t"/>
              <a:pathLst>
                <a:path extrusionOk="0" h="20828" w="24488">
                  <a:moveTo>
                    <a:pt x="6067" y="0"/>
                  </a:moveTo>
                  <a:cubicBezTo>
                    <a:pt x="2706" y="0"/>
                    <a:pt x="0" y="2725"/>
                    <a:pt x="0" y="6087"/>
                  </a:cubicBezTo>
                  <a:lnTo>
                    <a:pt x="0" y="6207"/>
                  </a:lnTo>
                  <a:cubicBezTo>
                    <a:pt x="0" y="2885"/>
                    <a:pt x="2706" y="159"/>
                    <a:pt x="6008" y="159"/>
                  </a:cubicBezTo>
                  <a:lnTo>
                    <a:pt x="18262" y="159"/>
                  </a:lnTo>
                  <a:cubicBezTo>
                    <a:pt x="21584" y="159"/>
                    <a:pt x="24269" y="2885"/>
                    <a:pt x="24269" y="6207"/>
                  </a:cubicBezTo>
                  <a:lnTo>
                    <a:pt x="24269" y="20828"/>
                  </a:lnTo>
                  <a:lnTo>
                    <a:pt x="24488" y="20828"/>
                  </a:lnTo>
                  <a:lnTo>
                    <a:pt x="24488" y="6087"/>
                  </a:lnTo>
                  <a:cubicBezTo>
                    <a:pt x="2448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
            <p:cNvSpPr/>
            <p:nvPr/>
          </p:nvSpPr>
          <p:spPr>
            <a:xfrm>
              <a:off x="2335925" y="5031275"/>
              <a:ext cx="650025" cy="553025"/>
            </a:xfrm>
            <a:custGeom>
              <a:rect b="b" l="l" r="r" t="t"/>
              <a:pathLst>
                <a:path extrusionOk="0" h="22121" w="26001">
                  <a:moveTo>
                    <a:pt x="6466" y="0"/>
                  </a:moveTo>
                  <a:cubicBezTo>
                    <a:pt x="2885" y="0"/>
                    <a:pt x="1" y="2904"/>
                    <a:pt x="1" y="6465"/>
                  </a:cubicBezTo>
                  <a:lnTo>
                    <a:pt x="1" y="22121"/>
                  </a:lnTo>
                  <a:lnTo>
                    <a:pt x="26000" y="22121"/>
                  </a:lnTo>
                  <a:lnTo>
                    <a:pt x="26000" y="6465"/>
                  </a:lnTo>
                  <a:cubicBezTo>
                    <a:pt x="26000" y="2885"/>
                    <a:pt x="2309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
            <p:cNvSpPr/>
            <p:nvPr/>
          </p:nvSpPr>
          <p:spPr>
            <a:xfrm>
              <a:off x="233592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
            <p:cNvSpPr/>
            <p:nvPr/>
          </p:nvSpPr>
          <p:spPr>
            <a:xfrm>
              <a:off x="2851150" y="5265000"/>
              <a:ext cx="134800" cy="319300"/>
            </a:xfrm>
            <a:custGeom>
              <a:rect b="b" l="l" r="r" t="t"/>
              <a:pathLst>
                <a:path extrusionOk="0" h="12772" w="5392">
                  <a:moveTo>
                    <a:pt x="5391" y="1"/>
                  </a:moveTo>
                  <a:cubicBezTo>
                    <a:pt x="5109" y="1009"/>
                    <a:pt x="4927" y="1390"/>
                    <a:pt x="4568" y="1390"/>
                  </a:cubicBezTo>
                  <a:cubicBezTo>
                    <a:pt x="4396" y="1390"/>
                    <a:pt x="4183" y="1303"/>
                    <a:pt x="3899" y="1154"/>
                  </a:cubicBezTo>
                  <a:lnTo>
                    <a:pt x="0" y="12772"/>
                  </a:lnTo>
                  <a:lnTo>
                    <a:pt x="5391" y="12772"/>
                  </a:lnTo>
                  <a:lnTo>
                    <a:pt x="5391"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
            <p:cNvSpPr/>
            <p:nvPr/>
          </p:nvSpPr>
          <p:spPr>
            <a:xfrm>
              <a:off x="2335925" y="5102375"/>
              <a:ext cx="612225" cy="481925"/>
            </a:xfrm>
            <a:custGeom>
              <a:rect b="b" l="l" r="r" t="t"/>
              <a:pathLst>
                <a:path extrusionOk="0" h="19277" w="24489">
                  <a:moveTo>
                    <a:pt x="2010" y="1"/>
                  </a:moveTo>
                  <a:cubicBezTo>
                    <a:pt x="757" y="1115"/>
                    <a:pt x="1" y="2706"/>
                    <a:pt x="1" y="4536"/>
                  </a:cubicBezTo>
                  <a:lnTo>
                    <a:pt x="1" y="19277"/>
                  </a:lnTo>
                  <a:lnTo>
                    <a:pt x="24488" y="19277"/>
                  </a:lnTo>
                  <a:lnTo>
                    <a:pt x="24488" y="7659"/>
                  </a:lnTo>
                  <a:cubicBezTo>
                    <a:pt x="20033" y="5710"/>
                    <a:pt x="14860" y="5571"/>
                    <a:pt x="10166" y="4158"/>
                  </a:cubicBezTo>
                  <a:cubicBezTo>
                    <a:pt x="7222" y="3263"/>
                    <a:pt x="4476" y="1851"/>
                    <a:pt x="201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
            <p:cNvSpPr/>
            <p:nvPr/>
          </p:nvSpPr>
          <p:spPr>
            <a:xfrm>
              <a:off x="2335925" y="5063600"/>
              <a:ext cx="612225" cy="520700"/>
            </a:xfrm>
            <a:custGeom>
              <a:rect b="b" l="l" r="r" t="t"/>
              <a:pathLst>
                <a:path extrusionOk="0" h="20828" w="24489">
                  <a:moveTo>
                    <a:pt x="6068" y="0"/>
                  </a:moveTo>
                  <a:cubicBezTo>
                    <a:pt x="2706" y="0"/>
                    <a:pt x="1" y="2725"/>
                    <a:pt x="1" y="6087"/>
                  </a:cubicBezTo>
                  <a:lnTo>
                    <a:pt x="1" y="6207"/>
                  </a:lnTo>
                  <a:cubicBezTo>
                    <a:pt x="1" y="2885"/>
                    <a:pt x="2706" y="159"/>
                    <a:pt x="6008" y="159"/>
                  </a:cubicBezTo>
                  <a:lnTo>
                    <a:pt x="18242" y="159"/>
                  </a:lnTo>
                  <a:cubicBezTo>
                    <a:pt x="21584" y="159"/>
                    <a:pt x="24270" y="2885"/>
                    <a:pt x="24270" y="6207"/>
                  </a:cubicBezTo>
                  <a:lnTo>
                    <a:pt x="24270" y="20828"/>
                  </a:lnTo>
                  <a:lnTo>
                    <a:pt x="24488" y="20828"/>
                  </a:ln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
            <p:cNvSpPr/>
            <p:nvPr/>
          </p:nvSpPr>
          <p:spPr>
            <a:xfrm>
              <a:off x="3097825" y="5031275"/>
              <a:ext cx="650500" cy="553025"/>
            </a:xfrm>
            <a:custGeom>
              <a:rect b="b" l="l" r="r" t="t"/>
              <a:pathLst>
                <a:path extrusionOk="0" h="22121" w="26020">
                  <a:moveTo>
                    <a:pt x="6465" y="0"/>
                  </a:moveTo>
                  <a:cubicBezTo>
                    <a:pt x="2885" y="0"/>
                    <a:pt x="0" y="2904"/>
                    <a:pt x="0" y="6465"/>
                  </a:cubicBezTo>
                  <a:lnTo>
                    <a:pt x="0" y="22121"/>
                  </a:lnTo>
                  <a:lnTo>
                    <a:pt x="26020" y="22121"/>
                  </a:lnTo>
                  <a:lnTo>
                    <a:pt x="26020" y="6465"/>
                  </a:lnTo>
                  <a:cubicBezTo>
                    <a:pt x="26020" y="2885"/>
                    <a:pt x="2309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
            <p:cNvSpPr/>
            <p:nvPr/>
          </p:nvSpPr>
          <p:spPr>
            <a:xfrm>
              <a:off x="3097825"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
            <p:cNvSpPr/>
            <p:nvPr/>
          </p:nvSpPr>
          <p:spPr>
            <a:xfrm>
              <a:off x="3614025" y="5265000"/>
              <a:ext cx="134300" cy="319300"/>
            </a:xfrm>
            <a:custGeom>
              <a:rect b="b" l="l" r="r" t="t"/>
              <a:pathLst>
                <a:path extrusionOk="0" h="12772" w="5372">
                  <a:moveTo>
                    <a:pt x="5372" y="1"/>
                  </a:moveTo>
                  <a:cubicBezTo>
                    <a:pt x="5076" y="1009"/>
                    <a:pt x="4889" y="1390"/>
                    <a:pt x="4535" y="1390"/>
                  </a:cubicBezTo>
                  <a:cubicBezTo>
                    <a:pt x="4365" y="1390"/>
                    <a:pt x="4157" y="1303"/>
                    <a:pt x="3880" y="1154"/>
                  </a:cubicBezTo>
                  <a:lnTo>
                    <a:pt x="1" y="12772"/>
                  </a:lnTo>
                  <a:lnTo>
                    <a:pt x="5372" y="12772"/>
                  </a:lnTo>
                  <a:lnTo>
                    <a:pt x="5372"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
            <p:cNvSpPr/>
            <p:nvPr/>
          </p:nvSpPr>
          <p:spPr>
            <a:xfrm>
              <a:off x="3098325" y="5102375"/>
              <a:ext cx="612700" cy="481925"/>
            </a:xfrm>
            <a:custGeom>
              <a:rect b="b" l="l" r="r" t="t"/>
              <a:pathLst>
                <a:path extrusionOk="0" h="19277" w="24508">
                  <a:moveTo>
                    <a:pt x="2029" y="1"/>
                  </a:moveTo>
                  <a:cubicBezTo>
                    <a:pt x="776" y="1115"/>
                    <a:pt x="0" y="2706"/>
                    <a:pt x="0" y="4536"/>
                  </a:cubicBezTo>
                  <a:lnTo>
                    <a:pt x="0" y="19277"/>
                  </a:lnTo>
                  <a:lnTo>
                    <a:pt x="24508" y="19277"/>
                  </a:lnTo>
                  <a:lnTo>
                    <a:pt x="24508" y="7659"/>
                  </a:lnTo>
                  <a:cubicBezTo>
                    <a:pt x="20052" y="5710"/>
                    <a:pt x="14880" y="5571"/>
                    <a:pt x="10185" y="4158"/>
                  </a:cubicBezTo>
                  <a:cubicBezTo>
                    <a:pt x="7241" y="3263"/>
                    <a:pt x="4476" y="1851"/>
                    <a:pt x="202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
            <p:cNvSpPr/>
            <p:nvPr/>
          </p:nvSpPr>
          <p:spPr>
            <a:xfrm>
              <a:off x="3098325" y="5063600"/>
              <a:ext cx="612700" cy="520700"/>
            </a:xfrm>
            <a:custGeom>
              <a:rect b="b" l="l" r="r" t="t"/>
              <a:pathLst>
                <a:path extrusionOk="0" h="20828" w="24508">
                  <a:moveTo>
                    <a:pt x="6067" y="0"/>
                  </a:moveTo>
                  <a:cubicBezTo>
                    <a:pt x="2725" y="0"/>
                    <a:pt x="0" y="2725"/>
                    <a:pt x="0" y="6087"/>
                  </a:cubicBezTo>
                  <a:lnTo>
                    <a:pt x="0" y="6207"/>
                  </a:lnTo>
                  <a:cubicBezTo>
                    <a:pt x="0" y="2885"/>
                    <a:pt x="2725" y="159"/>
                    <a:pt x="6028" y="159"/>
                  </a:cubicBezTo>
                  <a:lnTo>
                    <a:pt x="18262" y="159"/>
                  </a:lnTo>
                  <a:cubicBezTo>
                    <a:pt x="21584" y="159"/>
                    <a:pt x="24269" y="2885"/>
                    <a:pt x="24269" y="6207"/>
                  </a:cubicBezTo>
                  <a:lnTo>
                    <a:pt x="24269" y="20828"/>
                  </a:lnTo>
                  <a:lnTo>
                    <a:pt x="24488" y="20828"/>
                  </a:lnTo>
                  <a:lnTo>
                    <a:pt x="24488" y="6087"/>
                  </a:lnTo>
                  <a:cubicBezTo>
                    <a:pt x="2450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
            <p:cNvSpPr/>
            <p:nvPr/>
          </p:nvSpPr>
          <p:spPr>
            <a:xfrm>
              <a:off x="6147875" y="5031275"/>
              <a:ext cx="650000" cy="553025"/>
            </a:xfrm>
            <a:custGeom>
              <a:rect b="b" l="l" r="r" t="t"/>
              <a:pathLst>
                <a:path extrusionOk="0" h="22121" w="26000">
                  <a:moveTo>
                    <a:pt x="6465" y="0"/>
                  </a:moveTo>
                  <a:cubicBezTo>
                    <a:pt x="2904" y="0"/>
                    <a:pt x="0" y="2885"/>
                    <a:pt x="0" y="6465"/>
                  </a:cubicBezTo>
                  <a:lnTo>
                    <a:pt x="0" y="22121"/>
                  </a:lnTo>
                  <a:lnTo>
                    <a:pt x="26000" y="22121"/>
                  </a:lnTo>
                  <a:lnTo>
                    <a:pt x="26000" y="6465"/>
                  </a:lnTo>
                  <a:cubicBezTo>
                    <a:pt x="26000" y="2904"/>
                    <a:pt x="23115" y="0"/>
                    <a:pt x="19535"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
            <p:cNvSpPr/>
            <p:nvPr/>
          </p:nvSpPr>
          <p:spPr>
            <a:xfrm>
              <a:off x="6184175" y="5063600"/>
              <a:ext cx="613200" cy="520700"/>
            </a:xfrm>
            <a:custGeom>
              <a:rect b="b" l="l" r="r" t="t"/>
              <a:pathLst>
                <a:path extrusionOk="0" h="20828" w="24528">
                  <a:moveTo>
                    <a:pt x="610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7"/>
            <p:cNvSpPr/>
            <p:nvPr/>
          </p:nvSpPr>
          <p:spPr>
            <a:xfrm>
              <a:off x="6147875" y="5265000"/>
              <a:ext cx="134300" cy="319300"/>
            </a:xfrm>
            <a:custGeom>
              <a:rect b="b" l="l" r="r" t="t"/>
              <a:pathLst>
                <a:path extrusionOk="0" h="12772" w="5372">
                  <a:moveTo>
                    <a:pt x="0" y="1"/>
                  </a:moveTo>
                  <a:lnTo>
                    <a:pt x="0" y="12772"/>
                  </a:lnTo>
                  <a:lnTo>
                    <a:pt x="5371" y="12772"/>
                  </a:lnTo>
                  <a:lnTo>
                    <a:pt x="1492" y="1154"/>
                  </a:lnTo>
                  <a:cubicBezTo>
                    <a:pt x="1208" y="1303"/>
                    <a:pt x="996" y="1390"/>
                    <a:pt x="824" y="1390"/>
                  </a:cubicBezTo>
                  <a:cubicBezTo>
                    <a:pt x="465" y="1390"/>
                    <a:pt x="282"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7"/>
            <p:cNvSpPr/>
            <p:nvPr/>
          </p:nvSpPr>
          <p:spPr>
            <a:xfrm>
              <a:off x="6185150" y="5138200"/>
              <a:ext cx="612225" cy="481425"/>
            </a:xfrm>
            <a:custGeom>
              <a:rect b="b" l="l" r="r" t="t"/>
              <a:pathLst>
                <a:path extrusionOk="0" h="19257" w="24489">
                  <a:moveTo>
                    <a:pt x="22480" y="0"/>
                  </a:moveTo>
                  <a:cubicBezTo>
                    <a:pt x="20013" y="1830"/>
                    <a:pt x="17248" y="3243"/>
                    <a:pt x="14324" y="4138"/>
                  </a:cubicBezTo>
                  <a:cubicBezTo>
                    <a:pt x="9609" y="5570"/>
                    <a:pt x="4437" y="5689"/>
                    <a:pt x="1" y="7659"/>
                  </a:cubicBezTo>
                  <a:lnTo>
                    <a:pt x="1" y="19256"/>
                  </a:lnTo>
                  <a:lnTo>
                    <a:pt x="24489" y="19256"/>
                  </a:lnTo>
                  <a:lnTo>
                    <a:pt x="24489" y="4516"/>
                  </a:lnTo>
                  <a:cubicBezTo>
                    <a:pt x="24489" y="2705"/>
                    <a:pt x="23713" y="1114"/>
                    <a:pt x="22480" y="0"/>
                  </a:cubicBezTo>
                  <a:close/>
                </a:path>
              </a:pathLst>
            </a:custGeom>
            <a:solidFill>
              <a:srgbClr val="45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7"/>
            <p:cNvSpPr/>
            <p:nvPr/>
          </p:nvSpPr>
          <p:spPr>
            <a:xfrm>
              <a:off x="6184675" y="5063600"/>
              <a:ext cx="612700" cy="520700"/>
            </a:xfrm>
            <a:custGeom>
              <a:rect b="b" l="l" r="r" t="t"/>
              <a:pathLst>
                <a:path extrusionOk="0" h="20828" w="24508">
                  <a:moveTo>
                    <a:pt x="6107" y="0"/>
                  </a:moveTo>
                  <a:cubicBezTo>
                    <a:pt x="2745" y="0"/>
                    <a:pt x="20" y="2725"/>
                    <a:pt x="0" y="6087"/>
                  </a:cubicBezTo>
                  <a:lnTo>
                    <a:pt x="0" y="20828"/>
                  </a:lnTo>
                  <a:lnTo>
                    <a:pt x="239" y="20828"/>
                  </a:lnTo>
                  <a:lnTo>
                    <a:pt x="239" y="6207"/>
                  </a:lnTo>
                  <a:cubicBezTo>
                    <a:pt x="239" y="2885"/>
                    <a:pt x="2924" y="159"/>
                    <a:pt x="6246" y="159"/>
                  </a:cubicBezTo>
                  <a:lnTo>
                    <a:pt x="18480" y="159"/>
                  </a:lnTo>
                  <a:cubicBezTo>
                    <a:pt x="21802" y="159"/>
                    <a:pt x="24508" y="2885"/>
                    <a:pt x="24508" y="6207"/>
                  </a:cubicBezTo>
                  <a:lnTo>
                    <a:pt x="24508" y="6087"/>
                  </a:lnTo>
                  <a:cubicBezTo>
                    <a:pt x="24508" y="2725"/>
                    <a:pt x="21802" y="0"/>
                    <a:pt x="18441"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7"/>
            <p:cNvSpPr/>
            <p:nvPr/>
          </p:nvSpPr>
          <p:spPr>
            <a:xfrm>
              <a:off x="5385475" y="5031275"/>
              <a:ext cx="650525" cy="553025"/>
            </a:xfrm>
            <a:custGeom>
              <a:rect b="b" l="l" r="r" t="t"/>
              <a:pathLst>
                <a:path extrusionOk="0" h="22121" w="26021">
                  <a:moveTo>
                    <a:pt x="6466" y="0"/>
                  </a:moveTo>
                  <a:cubicBezTo>
                    <a:pt x="2905" y="0"/>
                    <a:pt x="1" y="2885"/>
                    <a:pt x="1" y="6465"/>
                  </a:cubicBezTo>
                  <a:lnTo>
                    <a:pt x="1" y="22121"/>
                  </a:lnTo>
                  <a:lnTo>
                    <a:pt x="26020" y="22121"/>
                  </a:lnTo>
                  <a:lnTo>
                    <a:pt x="26020" y="6465"/>
                  </a:lnTo>
                  <a:cubicBezTo>
                    <a:pt x="26020" y="2904"/>
                    <a:pt x="23136"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7"/>
            <p:cNvSpPr/>
            <p:nvPr/>
          </p:nvSpPr>
          <p:spPr>
            <a:xfrm>
              <a:off x="5422275" y="5063600"/>
              <a:ext cx="612725" cy="520700"/>
            </a:xfrm>
            <a:custGeom>
              <a:rect b="b" l="l" r="r" t="t"/>
              <a:pathLst>
                <a:path extrusionOk="0" h="20828" w="24509">
                  <a:moveTo>
                    <a:pt x="6088" y="0"/>
                  </a:moveTo>
                  <a:cubicBezTo>
                    <a:pt x="2726" y="0"/>
                    <a:pt x="1" y="2725"/>
                    <a:pt x="1" y="6087"/>
                  </a:cubicBezTo>
                  <a:lnTo>
                    <a:pt x="1" y="20828"/>
                  </a:lnTo>
                  <a:lnTo>
                    <a:pt x="24508" y="20828"/>
                  </a:lnTo>
                  <a:lnTo>
                    <a:pt x="24508" y="6087"/>
                  </a:lnTo>
                  <a:cubicBezTo>
                    <a:pt x="24508" y="2725"/>
                    <a:pt x="21783" y="0"/>
                    <a:pt x="1842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7"/>
            <p:cNvSpPr/>
            <p:nvPr/>
          </p:nvSpPr>
          <p:spPr>
            <a:xfrm>
              <a:off x="5385475" y="5265000"/>
              <a:ext cx="134300" cy="319300"/>
            </a:xfrm>
            <a:custGeom>
              <a:rect b="b" l="l" r="r" t="t"/>
              <a:pathLst>
                <a:path extrusionOk="0" h="12772" w="5372">
                  <a:moveTo>
                    <a:pt x="1" y="1"/>
                  </a:moveTo>
                  <a:lnTo>
                    <a:pt x="1" y="12772"/>
                  </a:lnTo>
                  <a:lnTo>
                    <a:pt x="5372" y="12772"/>
                  </a:lnTo>
                  <a:lnTo>
                    <a:pt x="1492"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7"/>
            <p:cNvSpPr/>
            <p:nvPr/>
          </p:nvSpPr>
          <p:spPr>
            <a:xfrm>
              <a:off x="5422775" y="5102375"/>
              <a:ext cx="612225" cy="481925"/>
            </a:xfrm>
            <a:custGeom>
              <a:rect b="b" l="l" r="r" t="t"/>
              <a:pathLst>
                <a:path extrusionOk="0" h="19277" w="24489">
                  <a:moveTo>
                    <a:pt x="22479" y="1"/>
                  </a:moveTo>
                  <a:cubicBezTo>
                    <a:pt x="20013" y="1851"/>
                    <a:pt x="17267" y="3263"/>
                    <a:pt x="14323" y="4158"/>
                  </a:cubicBezTo>
                  <a:cubicBezTo>
                    <a:pt x="9629" y="5571"/>
                    <a:pt x="4456" y="5710"/>
                    <a:pt x="0" y="7659"/>
                  </a:cubicBezTo>
                  <a:lnTo>
                    <a:pt x="0" y="19277"/>
                  </a:lnTo>
                  <a:lnTo>
                    <a:pt x="24488" y="19277"/>
                  </a:lnTo>
                  <a:lnTo>
                    <a:pt x="24488" y="4536"/>
                  </a:lnTo>
                  <a:cubicBezTo>
                    <a:pt x="24488" y="2706"/>
                    <a:pt x="23732"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7"/>
            <p:cNvSpPr/>
            <p:nvPr/>
          </p:nvSpPr>
          <p:spPr>
            <a:xfrm>
              <a:off x="5422775" y="5063600"/>
              <a:ext cx="611725" cy="520700"/>
            </a:xfrm>
            <a:custGeom>
              <a:rect b="b" l="l" r="r" t="t"/>
              <a:pathLst>
                <a:path extrusionOk="0" h="20828" w="24469">
                  <a:moveTo>
                    <a:pt x="6068" y="0"/>
                  </a:moveTo>
                  <a:cubicBezTo>
                    <a:pt x="2706" y="0"/>
                    <a:pt x="0" y="2725"/>
                    <a:pt x="0" y="6087"/>
                  </a:cubicBezTo>
                  <a:lnTo>
                    <a:pt x="0" y="20828"/>
                  </a:lnTo>
                  <a:lnTo>
                    <a:pt x="199" y="20828"/>
                  </a:lnTo>
                  <a:lnTo>
                    <a:pt x="199" y="6207"/>
                  </a:lnTo>
                  <a:cubicBezTo>
                    <a:pt x="199" y="2885"/>
                    <a:pt x="2885" y="159"/>
                    <a:pt x="6207" y="159"/>
                  </a:cubicBezTo>
                  <a:lnTo>
                    <a:pt x="18441" y="159"/>
                  </a:lnTo>
                  <a:cubicBezTo>
                    <a:pt x="21763" y="159"/>
                    <a:pt x="24468" y="2885"/>
                    <a:pt x="24468" y="6207"/>
                  </a:cubicBezTo>
                  <a:lnTo>
                    <a:pt x="24468" y="6087"/>
                  </a:lnTo>
                  <a:cubicBezTo>
                    <a:pt x="24468" y="2725"/>
                    <a:pt x="21763" y="0"/>
                    <a:pt x="1840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
            <p:cNvSpPr/>
            <p:nvPr/>
          </p:nvSpPr>
          <p:spPr>
            <a:xfrm>
              <a:off x="4622600" y="5031275"/>
              <a:ext cx="650500" cy="553025"/>
            </a:xfrm>
            <a:custGeom>
              <a:rect b="b" l="l" r="r" t="t"/>
              <a:pathLst>
                <a:path extrusionOk="0" h="22121" w="26020">
                  <a:moveTo>
                    <a:pt x="6465" y="0"/>
                  </a:moveTo>
                  <a:cubicBezTo>
                    <a:pt x="2904" y="0"/>
                    <a:pt x="0" y="2885"/>
                    <a:pt x="0" y="6465"/>
                  </a:cubicBezTo>
                  <a:lnTo>
                    <a:pt x="0" y="22121"/>
                  </a:lnTo>
                  <a:lnTo>
                    <a:pt x="26020" y="22121"/>
                  </a:lnTo>
                  <a:lnTo>
                    <a:pt x="26020" y="6465"/>
                  </a:lnTo>
                  <a:cubicBezTo>
                    <a:pt x="26020" y="2904"/>
                    <a:pt x="23135" y="0"/>
                    <a:pt x="1955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
            <p:cNvSpPr/>
            <p:nvPr/>
          </p:nvSpPr>
          <p:spPr>
            <a:xfrm>
              <a:off x="4659900" y="5063600"/>
              <a:ext cx="613200" cy="520700"/>
            </a:xfrm>
            <a:custGeom>
              <a:rect b="b" l="l" r="r" t="t"/>
              <a:pathLst>
                <a:path extrusionOk="0" h="20828" w="24528">
                  <a:moveTo>
                    <a:pt x="6087" y="0"/>
                  </a:moveTo>
                  <a:cubicBezTo>
                    <a:pt x="2745" y="0"/>
                    <a:pt x="0" y="2725"/>
                    <a:pt x="0" y="6087"/>
                  </a:cubicBezTo>
                  <a:lnTo>
                    <a:pt x="0" y="20828"/>
                  </a:lnTo>
                  <a:lnTo>
                    <a:pt x="24528" y="20828"/>
                  </a:lnTo>
                  <a:lnTo>
                    <a:pt x="24528" y="6087"/>
                  </a:lnTo>
                  <a:cubicBezTo>
                    <a:pt x="24528" y="2725"/>
                    <a:pt x="2178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
            <p:cNvSpPr/>
            <p:nvPr/>
          </p:nvSpPr>
          <p:spPr>
            <a:xfrm>
              <a:off x="4622600" y="5265000"/>
              <a:ext cx="134300" cy="319300"/>
            </a:xfrm>
            <a:custGeom>
              <a:rect b="b" l="l" r="r" t="t"/>
              <a:pathLst>
                <a:path extrusionOk="0" h="12772" w="5372">
                  <a:moveTo>
                    <a:pt x="0" y="1"/>
                  </a:moveTo>
                  <a:lnTo>
                    <a:pt x="0" y="12772"/>
                  </a:lnTo>
                  <a:lnTo>
                    <a:pt x="5371" y="12772"/>
                  </a:lnTo>
                  <a:lnTo>
                    <a:pt x="1492" y="1154"/>
                  </a:lnTo>
                  <a:cubicBezTo>
                    <a:pt x="1215" y="1303"/>
                    <a:pt x="1007" y="1390"/>
                    <a:pt x="837" y="1390"/>
                  </a:cubicBezTo>
                  <a:cubicBezTo>
                    <a:pt x="483" y="1390"/>
                    <a:pt x="296" y="1009"/>
                    <a:pt x="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
            <p:cNvSpPr/>
            <p:nvPr/>
          </p:nvSpPr>
          <p:spPr>
            <a:xfrm>
              <a:off x="4660875" y="5102375"/>
              <a:ext cx="612225" cy="481925"/>
            </a:xfrm>
            <a:custGeom>
              <a:rect b="b" l="l" r="r" t="t"/>
              <a:pathLst>
                <a:path extrusionOk="0" h="19277" w="24489">
                  <a:moveTo>
                    <a:pt x="22460" y="1"/>
                  </a:moveTo>
                  <a:cubicBezTo>
                    <a:pt x="20013" y="1851"/>
                    <a:pt x="17248" y="3263"/>
                    <a:pt x="14324" y="4158"/>
                  </a:cubicBezTo>
                  <a:cubicBezTo>
                    <a:pt x="9609" y="5571"/>
                    <a:pt x="4437" y="5710"/>
                    <a:pt x="1" y="7659"/>
                  </a:cubicBezTo>
                  <a:lnTo>
                    <a:pt x="1" y="19277"/>
                  </a:lnTo>
                  <a:lnTo>
                    <a:pt x="24489" y="19277"/>
                  </a:lnTo>
                  <a:lnTo>
                    <a:pt x="24489" y="4536"/>
                  </a:lnTo>
                  <a:cubicBezTo>
                    <a:pt x="24489" y="2706"/>
                    <a:pt x="23713" y="1115"/>
                    <a:pt x="22460"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
            <p:cNvSpPr/>
            <p:nvPr/>
          </p:nvSpPr>
          <p:spPr>
            <a:xfrm>
              <a:off x="4659900" y="5063600"/>
              <a:ext cx="612700" cy="520700"/>
            </a:xfrm>
            <a:custGeom>
              <a:rect b="b" l="l" r="r" t="t"/>
              <a:pathLst>
                <a:path extrusionOk="0" h="20828" w="24508">
                  <a:moveTo>
                    <a:pt x="6107" y="0"/>
                  </a:moveTo>
                  <a:cubicBezTo>
                    <a:pt x="2745" y="0"/>
                    <a:pt x="40" y="2725"/>
                    <a:pt x="0" y="6087"/>
                  </a:cubicBezTo>
                  <a:lnTo>
                    <a:pt x="0" y="20828"/>
                  </a:lnTo>
                  <a:lnTo>
                    <a:pt x="239" y="20828"/>
                  </a:lnTo>
                  <a:lnTo>
                    <a:pt x="239" y="6207"/>
                  </a:lnTo>
                  <a:cubicBezTo>
                    <a:pt x="239" y="2885"/>
                    <a:pt x="2924" y="159"/>
                    <a:pt x="6246" y="159"/>
                  </a:cubicBezTo>
                  <a:lnTo>
                    <a:pt x="18480" y="159"/>
                  </a:lnTo>
                  <a:cubicBezTo>
                    <a:pt x="21783" y="159"/>
                    <a:pt x="24508" y="2885"/>
                    <a:pt x="24508" y="6207"/>
                  </a:cubicBezTo>
                  <a:lnTo>
                    <a:pt x="24508" y="6087"/>
                  </a:lnTo>
                  <a:cubicBezTo>
                    <a:pt x="24508" y="2725"/>
                    <a:pt x="21783" y="0"/>
                    <a:pt x="1844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
            <p:cNvSpPr/>
            <p:nvPr/>
          </p:nvSpPr>
          <p:spPr>
            <a:xfrm>
              <a:off x="3860700" y="5031275"/>
              <a:ext cx="650025" cy="553025"/>
            </a:xfrm>
            <a:custGeom>
              <a:rect b="b" l="l" r="r" t="t"/>
              <a:pathLst>
                <a:path extrusionOk="0" h="22121" w="26001">
                  <a:moveTo>
                    <a:pt x="6466" y="0"/>
                  </a:moveTo>
                  <a:cubicBezTo>
                    <a:pt x="2905" y="0"/>
                    <a:pt x="1" y="2885"/>
                    <a:pt x="1" y="6465"/>
                  </a:cubicBezTo>
                  <a:lnTo>
                    <a:pt x="1" y="22121"/>
                  </a:lnTo>
                  <a:lnTo>
                    <a:pt x="26000" y="22121"/>
                  </a:lnTo>
                  <a:lnTo>
                    <a:pt x="26000" y="6465"/>
                  </a:lnTo>
                  <a:cubicBezTo>
                    <a:pt x="26000" y="2904"/>
                    <a:pt x="23116" y="0"/>
                    <a:pt x="19535" y="0"/>
                  </a:cubicBez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
            <p:cNvSpPr/>
            <p:nvPr/>
          </p:nvSpPr>
          <p:spPr>
            <a:xfrm>
              <a:off x="3897000" y="5063600"/>
              <a:ext cx="613225" cy="520700"/>
            </a:xfrm>
            <a:custGeom>
              <a:rect b="b" l="l" r="r" t="t"/>
              <a:pathLst>
                <a:path extrusionOk="0" h="20828" w="24529">
                  <a:moveTo>
                    <a:pt x="6108" y="0"/>
                  </a:moveTo>
                  <a:cubicBezTo>
                    <a:pt x="2746" y="0"/>
                    <a:pt x="1" y="2725"/>
                    <a:pt x="1" y="6087"/>
                  </a:cubicBezTo>
                  <a:lnTo>
                    <a:pt x="1" y="20828"/>
                  </a:lnTo>
                  <a:lnTo>
                    <a:pt x="24528" y="20828"/>
                  </a:lnTo>
                  <a:lnTo>
                    <a:pt x="24528" y="6087"/>
                  </a:lnTo>
                  <a:cubicBezTo>
                    <a:pt x="24528" y="2725"/>
                    <a:pt x="21803" y="0"/>
                    <a:pt x="18441"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
            <p:cNvSpPr/>
            <p:nvPr/>
          </p:nvSpPr>
          <p:spPr>
            <a:xfrm>
              <a:off x="3860700" y="5265000"/>
              <a:ext cx="134300" cy="319300"/>
            </a:xfrm>
            <a:custGeom>
              <a:rect b="b" l="l" r="r" t="t"/>
              <a:pathLst>
                <a:path extrusionOk="0" h="12772" w="5372">
                  <a:moveTo>
                    <a:pt x="1" y="1"/>
                  </a:moveTo>
                  <a:lnTo>
                    <a:pt x="1" y="12772"/>
                  </a:lnTo>
                  <a:lnTo>
                    <a:pt x="5372" y="12772"/>
                  </a:lnTo>
                  <a:lnTo>
                    <a:pt x="1493" y="1154"/>
                  </a:lnTo>
                  <a:cubicBezTo>
                    <a:pt x="1209" y="1303"/>
                    <a:pt x="996" y="1390"/>
                    <a:pt x="824" y="1390"/>
                  </a:cubicBezTo>
                  <a:cubicBezTo>
                    <a:pt x="465" y="1390"/>
                    <a:pt x="283" y="1009"/>
                    <a:pt x="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
            <p:cNvSpPr/>
            <p:nvPr/>
          </p:nvSpPr>
          <p:spPr>
            <a:xfrm>
              <a:off x="3898000" y="5102375"/>
              <a:ext cx="612225" cy="481925"/>
            </a:xfrm>
            <a:custGeom>
              <a:rect b="b" l="l" r="r" t="t"/>
              <a:pathLst>
                <a:path extrusionOk="0" h="19277" w="24489">
                  <a:moveTo>
                    <a:pt x="22479" y="1"/>
                  </a:moveTo>
                  <a:cubicBezTo>
                    <a:pt x="20013" y="1851"/>
                    <a:pt x="17247" y="3263"/>
                    <a:pt x="14323" y="4158"/>
                  </a:cubicBezTo>
                  <a:cubicBezTo>
                    <a:pt x="9629" y="5571"/>
                    <a:pt x="4456" y="5710"/>
                    <a:pt x="1" y="7659"/>
                  </a:cubicBezTo>
                  <a:lnTo>
                    <a:pt x="1" y="19277"/>
                  </a:lnTo>
                  <a:lnTo>
                    <a:pt x="24488" y="19277"/>
                  </a:lnTo>
                  <a:lnTo>
                    <a:pt x="24488" y="4536"/>
                  </a:lnTo>
                  <a:cubicBezTo>
                    <a:pt x="24488" y="2706"/>
                    <a:pt x="23713" y="1115"/>
                    <a:pt x="22479"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
            <p:cNvSpPr/>
            <p:nvPr/>
          </p:nvSpPr>
          <p:spPr>
            <a:xfrm>
              <a:off x="3898000" y="5063600"/>
              <a:ext cx="612225" cy="520700"/>
            </a:xfrm>
            <a:custGeom>
              <a:rect b="b" l="l" r="r" t="t"/>
              <a:pathLst>
                <a:path extrusionOk="0" h="20828" w="24489">
                  <a:moveTo>
                    <a:pt x="6088" y="0"/>
                  </a:moveTo>
                  <a:cubicBezTo>
                    <a:pt x="2726" y="0"/>
                    <a:pt x="1" y="2725"/>
                    <a:pt x="1" y="6087"/>
                  </a:cubicBezTo>
                  <a:lnTo>
                    <a:pt x="1" y="20828"/>
                  </a:lnTo>
                  <a:lnTo>
                    <a:pt x="219" y="20828"/>
                  </a:lnTo>
                  <a:lnTo>
                    <a:pt x="219" y="6207"/>
                  </a:lnTo>
                  <a:cubicBezTo>
                    <a:pt x="219" y="2885"/>
                    <a:pt x="2905" y="159"/>
                    <a:pt x="6247" y="159"/>
                  </a:cubicBezTo>
                  <a:lnTo>
                    <a:pt x="18481" y="159"/>
                  </a:lnTo>
                  <a:cubicBezTo>
                    <a:pt x="21783" y="159"/>
                    <a:pt x="24488" y="2885"/>
                    <a:pt x="24488" y="6207"/>
                  </a:cubicBezTo>
                  <a:lnTo>
                    <a:pt x="24488" y="6087"/>
                  </a:lnTo>
                  <a:cubicBezTo>
                    <a:pt x="24488" y="2725"/>
                    <a:pt x="21783" y="0"/>
                    <a:pt x="18421" y="0"/>
                  </a:cubicBezTo>
                  <a:close/>
                </a:path>
              </a:pathLst>
            </a:custGeom>
            <a:solidFill>
              <a:srgbClr val="DD4D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9" name="Google Shape;1259;p7"/>
          <p:cNvSpPr txBox="1"/>
          <p:nvPr>
            <p:ph type="title"/>
          </p:nvPr>
        </p:nvSpPr>
        <p:spPr>
          <a:xfrm>
            <a:off x="720000" y="604563"/>
            <a:ext cx="77040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0" name="Google Shape;1260;p7"/>
          <p:cNvSpPr txBox="1"/>
          <p:nvPr>
            <p:ph idx="1" type="body"/>
          </p:nvPr>
        </p:nvSpPr>
        <p:spPr>
          <a:xfrm>
            <a:off x="2688300" y="1386375"/>
            <a:ext cx="4867800" cy="2436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2"/>
              </a:buClr>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1" name="Shape 1261"/>
        <p:cNvGrpSpPr/>
        <p:nvPr/>
      </p:nvGrpSpPr>
      <p:grpSpPr>
        <a:xfrm>
          <a:off x="0" y="0"/>
          <a:ext cx="0" cy="0"/>
          <a:chOff x="0" y="0"/>
          <a:chExt cx="0" cy="0"/>
        </a:xfrm>
      </p:grpSpPr>
      <p:sp>
        <p:nvSpPr>
          <p:cNvPr id="1262" name="Google Shape;1262;p8"/>
          <p:cNvSpPr/>
          <p:nvPr/>
        </p:nvSpPr>
        <p:spPr>
          <a:xfrm>
            <a:off x="-7175" y="4010075"/>
            <a:ext cx="9158700" cy="116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8"/>
          <p:cNvGrpSpPr/>
          <p:nvPr/>
        </p:nvGrpSpPr>
        <p:grpSpPr>
          <a:xfrm flipH="1">
            <a:off x="2676375" y="387375"/>
            <a:ext cx="6477200" cy="4366413"/>
            <a:chOff x="-1323575" y="346100"/>
            <a:chExt cx="6477200" cy="4366413"/>
          </a:xfrm>
        </p:grpSpPr>
        <p:sp>
          <p:nvSpPr>
            <p:cNvPr id="1264" name="Google Shape;1264;p8"/>
            <p:cNvSpPr/>
            <p:nvPr/>
          </p:nvSpPr>
          <p:spPr>
            <a:xfrm>
              <a:off x="-1323575" y="346100"/>
              <a:ext cx="6345125" cy="4202000"/>
            </a:xfrm>
            <a:custGeom>
              <a:rect b="b" l="l" r="r" t="t"/>
              <a:pathLst>
                <a:path extrusionOk="0" h="168080" w="253805">
                  <a:moveTo>
                    <a:pt x="253805" y="162914"/>
                  </a:moveTo>
                  <a:lnTo>
                    <a:pt x="574" y="0"/>
                  </a:lnTo>
                  <a:lnTo>
                    <a:pt x="0" y="131708"/>
                  </a:lnTo>
                  <a:lnTo>
                    <a:pt x="246631" y="168080"/>
                  </a:lnTo>
                  <a:close/>
                </a:path>
              </a:pathLst>
            </a:custGeom>
            <a:gradFill>
              <a:gsLst>
                <a:gs pos="0">
                  <a:srgbClr val="FFF6DB">
                    <a:alpha val="1960"/>
                  </a:srgbClr>
                </a:gs>
                <a:gs pos="100000">
                  <a:srgbClr val="FAD25C">
                    <a:alpha val="29411"/>
                  </a:srgbClr>
                </a:gs>
              </a:gsLst>
              <a:lin ang="18900044" scaled="0"/>
            </a:gradFill>
            <a:ln>
              <a:noFill/>
            </a:ln>
          </p:spPr>
        </p:sp>
        <p:grpSp>
          <p:nvGrpSpPr>
            <p:cNvPr id="1265" name="Google Shape;1265;p8"/>
            <p:cNvGrpSpPr/>
            <p:nvPr/>
          </p:nvGrpSpPr>
          <p:grpSpPr>
            <a:xfrm flipH="1">
              <a:off x="4793350" y="4364763"/>
              <a:ext cx="360275" cy="347750"/>
              <a:chOff x="1618825" y="2930900"/>
              <a:chExt cx="360275" cy="347750"/>
            </a:xfrm>
          </p:grpSpPr>
          <p:sp>
            <p:nvSpPr>
              <p:cNvPr id="1266" name="Google Shape;1266;p8"/>
              <p:cNvSpPr/>
              <p:nvPr/>
            </p:nvSpPr>
            <p:spPr>
              <a:xfrm>
                <a:off x="1670525" y="2930900"/>
                <a:ext cx="308575" cy="281975"/>
              </a:xfrm>
              <a:custGeom>
                <a:rect b="b" l="l" r="r" t="t"/>
                <a:pathLst>
                  <a:path extrusionOk="0" h="11279" w="12343">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1703050" y="3050950"/>
                <a:ext cx="270225" cy="161925"/>
              </a:xfrm>
              <a:custGeom>
                <a:rect b="b" l="l" r="r" t="t"/>
                <a:pathLst>
                  <a:path extrusionOk="0" h="6477" w="10809">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1783100" y="2944200"/>
                <a:ext cx="177675" cy="133475"/>
              </a:xfrm>
              <a:custGeom>
                <a:rect b="b" l="l" r="r" t="t"/>
                <a:pathLst>
                  <a:path extrusionOk="0" h="5339" w="7107">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1783100" y="2945050"/>
                <a:ext cx="171000" cy="134050"/>
              </a:xfrm>
              <a:custGeom>
                <a:rect b="b" l="l" r="r" t="t"/>
                <a:pathLst>
                  <a:path extrusionOk="0" h="5362" w="684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1619650" y="3249425"/>
                <a:ext cx="311100" cy="28400"/>
              </a:xfrm>
              <a:custGeom>
                <a:rect b="b" l="l" r="r" t="t"/>
                <a:pathLst>
                  <a:path extrusionOk="0" h="1136" w="12444">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1618825" y="3264450"/>
                <a:ext cx="311075" cy="14200"/>
              </a:xfrm>
              <a:custGeom>
                <a:rect b="b" l="l" r="r" t="t"/>
                <a:pathLst>
                  <a:path extrusionOk="0" h="568" w="12443">
                    <a:moveTo>
                      <a:pt x="1" y="0"/>
                    </a:moveTo>
                    <a:lnTo>
                      <a:pt x="1" y="567"/>
                    </a:lnTo>
                    <a:lnTo>
                      <a:pt x="12443" y="567"/>
                    </a:lnTo>
                    <a:lnTo>
                      <a:pt x="124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1705550" y="3136850"/>
                <a:ext cx="80925" cy="115100"/>
              </a:xfrm>
              <a:custGeom>
                <a:rect b="b" l="l" r="r" t="t"/>
                <a:pathLst>
                  <a:path extrusionOk="0" fill="none" h="4604" w="3237">
                    <a:moveTo>
                      <a:pt x="1602" y="4604"/>
                    </a:moveTo>
                    <a:cubicBezTo>
                      <a:pt x="1602" y="4604"/>
                      <a:pt x="1" y="1669"/>
                      <a:pt x="3236" y="1"/>
                    </a:cubicBezTo>
                  </a:path>
                </a:pathLst>
              </a:custGeom>
              <a:solidFill>
                <a:schemeClr val="lt1"/>
              </a:solidFill>
              <a:ln cap="rnd" cmpd="sng" w="22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691375" y="3016775"/>
                <a:ext cx="55900" cy="107600"/>
              </a:xfrm>
              <a:custGeom>
                <a:rect b="b" l="l" r="r" t="t"/>
                <a:pathLst>
                  <a:path extrusionOk="0" h="4304" w="2236">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4" name="Google Shape;1274;p8"/>
          <p:cNvGrpSpPr/>
          <p:nvPr/>
        </p:nvGrpSpPr>
        <p:grpSpPr>
          <a:xfrm flipH="1">
            <a:off x="1291200" y="-695850"/>
            <a:ext cx="8077575" cy="5747913"/>
            <a:chOff x="-97475" y="-719175"/>
            <a:chExt cx="8077575" cy="5747913"/>
          </a:xfrm>
        </p:grpSpPr>
        <p:sp>
          <p:nvSpPr>
            <p:cNvPr id="1275" name="Google Shape;1275;p8"/>
            <p:cNvSpPr/>
            <p:nvPr/>
          </p:nvSpPr>
          <p:spPr>
            <a:xfrm>
              <a:off x="-97475" y="-719175"/>
              <a:ext cx="7816800" cy="5460950"/>
            </a:xfrm>
            <a:custGeom>
              <a:rect b="b" l="l" r="r" t="t"/>
              <a:pathLst>
                <a:path extrusionOk="0" h="218438" w="312672">
                  <a:moveTo>
                    <a:pt x="312672" y="208242"/>
                  </a:moveTo>
                  <a:lnTo>
                    <a:pt x="0" y="0"/>
                  </a:lnTo>
                  <a:lnTo>
                    <a:pt x="3612" y="140676"/>
                  </a:lnTo>
                  <a:lnTo>
                    <a:pt x="304905" y="218438"/>
                  </a:lnTo>
                  <a:close/>
                </a:path>
              </a:pathLst>
            </a:custGeom>
            <a:gradFill>
              <a:gsLst>
                <a:gs pos="0">
                  <a:srgbClr val="FFF6DB">
                    <a:alpha val="1960"/>
                  </a:srgbClr>
                </a:gs>
                <a:gs pos="100000">
                  <a:srgbClr val="FAD25C">
                    <a:alpha val="29411"/>
                  </a:srgbClr>
                </a:gs>
              </a:gsLst>
              <a:lin ang="18900044" scaled="0"/>
            </a:gradFill>
            <a:ln>
              <a:noFill/>
            </a:ln>
          </p:spPr>
        </p:sp>
        <p:grpSp>
          <p:nvGrpSpPr>
            <p:cNvPr id="1276" name="Google Shape;1276;p8"/>
            <p:cNvGrpSpPr/>
            <p:nvPr/>
          </p:nvGrpSpPr>
          <p:grpSpPr>
            <a:xfrm flipH="1">
              <a:off x="7387975" y="4456863"/>
              <a:ext cx="592125" cy="571875"/>
              <a:chOff x="1378650" y="3847600"/>
              <a:chExt cx="592125" cy="571875"/>
            </a:xfrm>
          </p:grpSpPr>
          <p:sp>
            <p:nvSpPr>
              <p:cNvPr id="1277" name="Google Shape;1277;p8"/>
              <p:cNvSpPr/>
              <p:nvPr/>
            </p:nvSpPr>
            <p:spPr>
              <a:xfrm>
                <a:off x="1463725" y="3847600"/>
                <a:ext cx="507050" cy="464750"/>
              </a:xfrm>
              <a:custGeom>
                <a:rect b="b" l="l" r="r" t="t"/>
                <a:pathLst>
                  <a:path extrusionOk="0" h="18590" w="20282">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1516250" y="4045000"/>
                <a:ext cx="445350" cy="267350"/>
              </a:xfrm>
              <a:custGeom>
                <a:rect b="b" l="l" r="r" t="t"/>
                <a:pathLst>
                  <a:path extrusionOk="0" h="10694" w="17814">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1648850" y="3869750"/>
                <a:ext cx="291900" cy="220450"/>
              </a:xfrm>
              <a:custGeom>
                <a:rect b="b" l="l" r="r" t="t"/>
                <a:pathLst>
                  <a:path extrusionOk="0" h="8818" w="11676">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1648850" y="3870725"/>
                <a:ext cx="281900" cy="219475"/>
              </a:xfrm>
              <a:custGeom>
                <a:rect b="b" l="l" r="r" t="t"/>
                <a:pathLst>
                  <a:path extrusionOk="0" h="8779" w="11276">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1378650" y="4372750"/>
                <a:ext cx="512900" cy="46725"/>
              </a:xfrm>
              <a:custGeom>
                <a:rect b="b" l="l" r="r" t="t"/>
                <a:pathLst>
                  <a:path extrusionOk="0" h="1869" w="20516">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1378650" y="4395250"/>
                <a:ext cx="512900" cy="24225"/>
              </a:xfrm>
              <a:custGeom>
                <a:rect b="b" l="l" r="r" t="t"/>
                <a:pathLst>
                  <a:path extrusionOk="0" h="969" w="20516">
                    <a:moveTo>
                      <a:pt x="1" y="1"/>
                    </a:moveTo>
                    <a:lnTo>
                      <a:pt x="1" y="968"/>
                    </a:lnTo>
                    <a:lnTo>
                      <a:pt x="20515" y="968"/>
                    </a:lnTo>
                    <a:lnTo>
                      <a:pt x="205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1520425" y="4186775"/>
                <a:ext cx="133450" cy="188500"/>
              </a:xfrm>
              <a:custGeom>
                <a:rect b="b" l="l" r="r" t="t"/>
                <a:pathLst>
                  <a:path extrusionOk="0" fill="none" h="7540" w="5338">
                    <a:moveTo>
                      <a:pt x="2669" y="7539"/>
                    </a:moveTo>
                    <a:cubicBezTo>
                      <a:pt x="2669" y="7539"/>
                      <a:pt x="0" y="2769"/>
                      <a:pt x="5338" y="0"/>
                    </a:cubicBezTo>
                  </a:path>
                </a:pathLst>
              </a:custGeom>
              <a:solidFill>
                <a:schemeClr val="lt1"/>
              </a:solidFill>
              <a:ln cap="rnd" cmpd="sng" w="37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1498750" y="3989125"/>
                <a:ext cx="91750" cy="176825"/>
              </a:xfrm>
              <a:custGeom>
                <a:rect b="b" l="l" r="r" t="t"/>
                <a:pathLst>
                  <a:path extrusionOk="0" h="7073" w="3670">
                    <a:moveTo>
                      <a:pt x="3669" y="1"/>
                    </a:moveTo>
                    <a:cubicBezTo>
                      <a:pt x="867" y="935"/>
                      <a:pt x="0" y="4537"/>
                      <a:pt x="968" y="7072"/>
                    </a:cubicBezTo>
                    <a:cubicBezTo>
                      <a:pt x="867" y="4404"/>
                      <a:pt x="1435" y="1702"/>
                      <a:pt x="3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85" name="Google Shape;1285;p8"/>
          <p:cNvSpPr txBox="1"/>
          <p:nvPr>
            <p:ph type="title"/>
          </p:nvPr>
        </p:nvSpPr>
        <p:spPr>
          <a:xfrm>
            <a:off x="1003275" y="1203900"/>
            <a:ext cx="5610900" cy="26694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286" name="Google Shape;1286;p8"/>
          <p:cNvGrpSpPr/>
          <p:nvPr/>
        </p:nvGrpSpPr>
        <p:grpSpPr>
          <a:xfrm>
            <a:off x="-417858" y="-823150"/>
            <a:ext cx="9978772" cy="5996588"/>
            <a:chOff x="-417858" y="-823150"/>
            <a:chExt cx="9978772" cy="5996588"/>
          </a:xfrm>
        </p:grpSpPr>
        <p:grpSp>
          <p:nvGrpSpPr>
            <p:cNvPr id="1287" name="Google Shape;1287;p8"/>
            <p:cNvGrpSpPr/>
            <p:nvPr/>
          </p:nvGrpSpPr>
          <p:grpSpPr>
            <a:xfrm>
              <a:off x="23" y="-132180"/>
              <a:ext cx="1291188" cy="5305618"/>
              <a:chOff x="1440600" y="197825"/>
              <a:chExt cx="990175" cy="3797050"/>
            </a:xfrm>
          </p:grpSpPr>
          <p:sp>
            <p:nvSpPr>
              <p:cNvPr id="1288" name="Google Shape;1288;p8"/>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flipH="1">
              <a:off x="7860239" y="-132180"/>
              <a:ext cx="1291188" cy="5305618"/>
              <a:chOff x="1440600" y="197825"/>
              <a:chExt cx="990175" cy="3797050"/>
            </a:xfrm>
          </p:grpSpPr>
          <p:sp>
            <p:nvSpPr>
              <p:cNvPr id="1298" name="Google Shape;1298;p8"/>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8"/>
            <p:cNvGrpSpPr/>
            <p:nvPr/>
          </p:nvGrpSpPr>
          <p:grpSpPr>
            <a:xfrm>
              <a:off x="-417858" y="-823150"/>
              <a:ext cx="9978772" cy="1382075"/>
              <a:chOff x="193475" y="-693375"/>
              <a:chExt cx="7221575" cy="1382075"/>
            </a:xfrm>
          </p:grpSpPr>
          <p:sp>
            <p:nvSpPr>
              <p:cNvPr id="1308" name="Google Shape;1308;p8"/>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5" name="Shape 1345"/>
        <p:cNvGrpSpPr/>
        <p:nvPr/>
      </p:nvGrpSpPr>
      <p:grpSpPr>
        <a:xfrm>
          <a:off x="0" y="0"/>
          <a:ext cx="0" cy="0"/>
          <a:chOff x="0" y="0"/>
          <a:chExt cx="0" cy="0"/>
        </a:xfrm>
      </p:grpSpPr>
      <p:sp>
        <p:nvSpPr>
          <p:cNvPr id="1346" name="Google Shape;1346;p9"/>
          <p:cNvSpPr/>
          <p:nvPr/>
        </p:nvSpPr>
        <p:spPr>
          <a:xfrm>
            <a:off x="-7175" y="4229100"/>
            <a:ext cx="9158700" cy="944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9"/>
          <p:cNvGrpSpPr/>
          <p:nvPr/>
        </p:nvGrpSpPr>
        <p:grpSpPr>
          <a:xfrm>
            <a:off x="-43050" y="-616925"/>
            <a:ext cx="5196675" cy="5329438"/>
            <a:chOff x="-43050" y="-616925"/>
            <a:chExt cx="5196675" cy="5329438"/>
          </a:xfrm>
        </p:grpSpPr>
        <p:sp>
          <p:nvSpPr>
            <p:cNvPr id="1348" name="Google Shape;1348;p9"/>
            <p:cNvSpPr/>
            <p:nvPr/>
          </p:nvSpPr>
          <p:spPr>
            <a:xfrm>
              <a:off x="-43050" y="-616925"/>
              <a:ext cx="5064600" cy="5165025"/>
            </a:xfrm>
            <a:custGeom>
              <a:rect b="b" l="l" r="r" t="t"/>
              <a:pathLst>
                <a:path extrusionOk="0" h="206601" w="202584">
                  <a:moveTo>
                    <a:pt x="202584" y="201435"/>
                  </a:moveTo>
                  <a:lnTo>
                    <a:pt x="0" y="0"/>
                  </a:lnTo>
                  <a:lnTo>
                    <a:pt x="2285" y="176941"/>
                  </a:lnTo>
                  <a:lnTo>
                    <a:pt x="195410" y="206601"/>
                  </a:lnTo>
                  <a:close/>
                </a:path>
              </a:pathLst>
            </a:custGeom>
            <a:gradFill>
              <a:gsLst>
                <a:gs pos="0">
                  <a:srgbClr val="FFF6DB">
                    <a:alpha val="1960"/>
                  </a:srgbClr>
                </a:gs>
                <a:gs pos="100000">
                  <a:srgbClr val="FAD25C">
                    <a:alpha val="29411"/>
                  </a:srgbClr>
                </a:gs>
              </a:gsLst>
              <a:lin ang="18900044" scaled="0"/>
            </a:gradFill>
            <a:ln>
              <a:noFill/>
            </a:ln>
          </p:spPr>
        </p:sp>
        <p:grpSp>
          <p:nvGrpSpPr>
            <p:cNvPr id="1349" name="Google Shape;1349;p9"/>
            <p:cNvGrpSpPr/>
            <p:nvPr/>
          </p:nvGrpSpPr>
          <p:grpSpPr>
            <a:xfrm flipH="1">
              <a:off x="4793350" y="4364763"/>
              <a:ext cx="360275" cy="347750"/>
              <a:chOff x="1618825" y="2930900"/>
              <a:chExt cx="360275" cy="347750"/>
            </a:xfrm>
          </p:grpSpPr>
          <p:sp>
            <p:nvSpPr>
              <p:cNvPr id="1350" name="Google Shape;1350;p9"/>
              <p:cNvSpPr/>
              <p:nvPr/>
            </p:nvSpPr>
            <p:spPr>
              <a:xfrm>
                <a:off x="1670525" y="2930900"/>
                <a:ext cx="308575" cy="281975"/>
              </a:xfrm>
              <a:custGeom>
                <a:rect b="b" l="l" r="r" t="t"/>
                <a:pathLst>
                  <a:path extrusionOk="0" h="11279" w="12343">
                    <a:moveTo>
                      <a:pt x="4663" y="0"/>
                    </a:moveTo>
                    <a:cubicBezTo>
                      <a:pt x="4463" y="0"/>
                      <a:pt x="4317" y="54"/>
                      <a:pt x="4237" y="166"/>
                    </a:cubicBezTo>
                    <a:lnTo>
                      <a:pt x="1735" y="3302"/>
                    </a:lnTo>
                    <a:cubicBezTo>
                      <a:pt x="1" y="5403"/>
                      <a:pt x="368" y="8506"/>
                      <a:pt x="2503" y="10207"/>
                    </a:cubicBezTo>
                    <a:cubicBezTo>
                      <a:pt x="3408" y="10929"/>
                      <a:pt x="4483" y="11278"/>
                      <a:pt x="5552" y="11278"/>
                    </a:cubicBezTo>
                    <a:cubicBezTo>
                      <a:pt x="7002" y="11278"/>
                      <a:pt x="8442" y="10635"/>
                      <a:pt x="9441" y="9406"/>
                    </a:cubicBezTo>
                    <a:lnTo>
                      <a:pt x="11943" y="6304"/>
                    </a:lnTo>
                    <a:cubicBezTo>
                      <a:pt x="12343" y="5737"/>
                      <a:pt x="10975" y="3902"/>
                      <a:pt x="8840" y="2234"/>
                    </a:cubicBezTo>
                    <a:cubicBezTo>
                      <a:pt x="7156" y="871"/>
                      <a:pt x="5472" y="0"/>
                      <a:pt x="4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9"/>
              <p:cNvSpPr/>
              <p:nvPr/>
            </p:nvSpPr>
            <p:spPr>
              <a:xfrm>
                <a:off x="1703050" y="3050950"/>
                <a:ext cx="270225" cy="161925"/>
              </a:xfrm>
              <a:custGeom>
                <a:rect b="b" l="l" r="r" t="t"/>
                <a:pathLst>
                  <a:path extrusionOk="0" h="6477" w="10809">
                    <a:moveTo>
                      <a:pt x="10108" y="1"/>
                    </a:moveTo>
                    <a:lnTo>
                      <a:pt x="10108" y="1"/>
                    </a:lnTo>
                    <a:cubicBezTo>
                      <a:pt x="10375" y="435"/>
                      <a:pt x="10475" y="835"/>
                      <a:pt x="10308" y="1035"/>
                    </a:cubicBezTo>
                    <a:lnTo>
                      <a:pt x="7806" y="4171"/>
                    </a:lnTo>
                    <a:cubicBezTo>
                      <a:pt x="6827" y="5380"/>
                      <a:pt x="5384" y="6026"/>
                      <a:pt x="3929" y="6026"/>
                    </a:cubicBezTo>
                    <a:cubicBezTo>
                      <a:pt x="2855" y="6026"/>
                      <a:pt x="1774" y="5674"/>
                      <a:pt x="868" y="4938"/>
                    </a:cubicBezTo>
                    <a:cubicBezTo>
                      <a:pt x="534" y="4671"/>
                      <a:pt x="268" y="4371"/>
                      <a:pt x="1" y="4037"/>
                    </a:cubicBezTo>
                    <a:lnTo>
                      <a:pt x="1" y="4037"/>
                    </a:lnTo>
                    <a:cubicBezTo>
                      <a:pt x="301" y="4537"/>
                      <a:pt x="701" y="5038"/>
                      <a:pt x="1168" y="5405"/>
                    </a:cubicBezTo>
                    <a:cubicBezTo>
                      <a:pt x="2074" y="6127"/>
                      <a:pt x="3148" y="6476"/>
                      <a:pt x="4215" y="6476"/>
                    </a:cubicBezTo>
                    <a:cubicBezTo>
                      <a:pt x="5661" y="6476"/>
                      <a:pt x="7094" y="5833"/>
                      <a:pt x="8073" y="4604"/>
                    </a:cubicBezTo>
                    <a:lnTo>
                      <a:pt x="10575" y="1502"/>
                    </a:lnTo>
                    <a:cubicBezTo>
                      <a:pt x="10808" y="1235"/>
                      <a:pt x="10575" y="635"/>
                      <a:pt x="101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9"/>
              <p:cNvSpPr/>
              <p:nvPr/>
            </p:nvSpPr>
            <p:spPr>
              <a:xfrm>
                <a:off x="1783100" y="2944200"/>
                <a:ext cx="177675" cy="133475"/>
              </a:xfrm>
              <a:custGeom>
                <a:rect b="b" l="l" r="r" t="t"/>
                <a:pathLst>
                  <a:path extrusionOk="0" h="5339" w="7107">
                    <a:moveTo>
                      <a:pt x="740" y="1"/>
                    </a:moveTo>
                    <a:cubicBezTo>
                      <a:pt x="573" y="1"/>
                      <a:pt x="446" y="44"/>
                      <a:pt x="368" y="135"/>
                    </a:cubicBezTo>
                    <a:cubicBezTo>
                      <a:pt x="1" y="602"/>
                      <a:pt x="1168" y="2103"/>
                      <a:pt x="2936" y="3504"/>
                    </a:cubicBezTo>
                    <a:cubicBezTo>
                      <a:pt x="4333" y="4605"/>
                      <a:pt x="5708" y="5339"/>
                      <a:pt x="6400" y="5339"/>
                    </a:cubicBezTo>
                    <a:cubicBezTo>
                      <a:pt x="6567" y="5339"/>
                      <a:pt x="6695" y="5296"/>
                      <a:pt x="6772" y="5205"/>
                    </a:cubicBezTo>
                    <a:cubicBezTo>
                      <a:pt x="7106" y="4805"/>
                      <a:pt x="5972" y="3237"/>
                      <a:pt x="4204" y="1836"/>
                    </a:cubicBezTo>
                    <a:cubicBezTo>
                      <a:pt x="2807" y="734"/>
                      <a:pt x="1432" y="1"/>
                      <a:pt x="7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
              <p:cNvSpPr/>
              <p:nvPr/>
            </p:nvSpPr>
            <p:spPr>
              <a:xfrm>
                <a:off x="1783100" y="2945050"/>
                <a:ext cx="171000" cy="134050"/>
              </a:xfrm>
              <a:custGeom>
                <a:rect b="b" l="l" r="r" t="t"/>
                <a:pathLst>
                  <a:path extrusionOk="0" h="5362" w="6840">
                    <a:moveTo>
                      <a:pt x="568" y="1"/>
                    </a:moveTo>
                    <a:cubicBezTo>
                      <a:pt x="468" y="1"/>
                      <a:pt x="435" y="67"/>
                      <a:pt x="401" y="134"/>
                    </a:cubicBezTo>
                    <a:cubicBezTo>
                      <a:pt x="1" y="601"/>
                      <a:pt x="1168" y="2102"/>
                      <a:pt x="2936" y="3503"/>
                    </a:cubicBezTo>
                    <a:cubicBezTo>
                      <a:pt x="4336" y="4660"/>
                      <a:pt x="5757" y="5362"/>
                      <a:pt x="6429" y="5362"/>
                    </a:cubicBezTo>
                    <a:cubicBezTo>
                      <a:pt x="6590" y="5362"/>
                      <a:pt x="6708" y="5321"/>
                      <a:pt x="6772" y="5238"/>
                    </a:cubicBezTo>
                    <a:cubicBezTo>
                      <a:pt x="6839" y="5071"/>
                      <a:pt x="6806" y="4804"/>
                      <a:pt x="6672" y="4504"/>
                    </a:cubicBezTo>
                    <a:cubicBezTo>
                      <a:pt x="6619" y="4519"/>
                      <a:pt x="6557" y="4527"/>
                      <a:pt x="6487" y="4527"/>
                    </a:cubicBezTo>
                    <a:cubicBezTo>
                      <a:pt x="5815" y="4527"/>
                      <a:pt x="4423" y="3817"/>
                      <a:pt x="3003" y="2669"/>
                    </a:cubicBezTo>
                    <a:cubicBezTo>
                      <a:pt x="1802" y="1735"/>
                      <a:pt x="902" y="734"/>
                      <a:pt x="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
              <p:cNvSpPr/>
              <p:nvPr/>
            </p:nvSpPr>
            <p:spPr>
              <a:xfrm>
                <a:off x="1619650" y="3249425"/>
                <a:ext cx="311100" cy="28400"/>
              </a:xfrm>
              <a:custGeom>
                <a:rect b="b" l="l" r="r" t="t"/>
                <a:pathLst>
                  <a:path extrusionOk="0" h="1136" w="12444">
                    <a:moveTo>
                      <a:pt x="6205" y="1"/>
                    </a:moveTo>
                    <a:cubicBezTo>
                      <a:pt x="2770" y="1"/>
                      <a:pt x="1" y="201"/>
                      <a:pt x="1" y="501"/>
                    </a:cubicBezTo>
                    <a:lnTo>
                      <a:pt x="1" y="1135"/>
                    </a:lnTo>
                    <a:lnTo>
                      <a:pt x="12443" y="1135"/>
                    </a:lnTo>
                    <a:lnTo>
                      <a:pt x="12443" y="501"/>
                    </a:lnTo>
                    <a:cubicBezTo>
                      <a:pt x="12443" y="201"/>
                      <a:pt x="9641" y="1"/>
                      <a:pt x="62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
              <p:cNvSpPr/>
              <p:nvPr/>
            </p:nvSpPr>
            <p:spPr>
              <a:xfrm>
                <a:off x="1618825" y="3264450"/>
                <a:ext cx="311075" cy="14200"/>
              </a:xfrm>
              <a:custGeom>
                <a:rect b="b" l="l" r="r" t="t"/>
                <a:pathLst>
                  <a:path extrusionOk="0" h="568" w="12443">
                    <a:moveTo>
                      <a:pt x="1" y="0"/>
                    </a:moveTo>
                    <a:lnTo>
                      <a:pt x="1" y="567"/>
                    </a:lnTo>
                    <a:lnTo>
                      <a:pt x="12443" y="567"/>
                    </a:lnTo>
                    <a:lnTo>
                      <a:pt x="124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
              <p:cNvSpPr/>
              <p:nvPr/>
            </p:nvSpPr>
            <p:spPr>
              <a:xfrm>
                <a:off x="1705550" y="3136850"/>
                <a:ext cx="80925" cy="115100"/>
              </a:xfrm>
              <a:custGeom>
                <a:rect b="b" l="l" r="r" t="t"/>
                <a:pathLst>
                  <a:path extrusionOk="0" fill="none" h="4604" w="3237">
                    <a:moveTo>
                      <a:pt x="1602" y="4604"/>
                    </a:moveTo>
                    <a:cubicBezTo>
                      <a:pt x="1602" y="4604"/>
                      <a:pt x="1" y="1669"/>
                      <a:pt x="3236" y="1"/>
                    </a:cubicBezTo>
                  </a:path>
                </a:pathLst>
              </a:custGeom>
              <a:solidFill>
                <a:schemeClr val="lt1"/>
              </a:solidFill>
              <a:ln cap="rnd" cmpd="sng" w="22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
              <p:cNvSpPr/>
              <p:nvPr/>
            </p:nvSpPr>
            <p:spPr>
              <a:xfrm>
                <a:off x="1691375" y="3016775"/>
                <a:ext cx="55900" cy="107600"/>
              </a:xfrm>
              <a:custGeom>
                <a:rect b="b" l="l" r="r" t="t"/>
                <a:pathLst>
                  <a:path extrusionOk="0" h="4304" w="2236">
                    <a:moveTo>
                      <a:pt x="2236" y="0"/>
                    </a:moveTo>
                    <a:lnTo>
                      <a:pt x="2236" y="0"/>
                    </a:lnTo>
                    <a:cubicBezTo>
                      <a:pt x="568" y="601"/>
                      <a:pt x="1" y="2769"/>
                      <a:pt x="601" y="4303"/>
                    </a:cubicBezTo>
                    <a:cubicBezTo>
                      <a:pt x="568" y="2702"/>
                      <a:pt x="901" y="1034"/>
                      <a:pt x="22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8" name="Google Shape;1358;p9"/>
          <p:cNvGrpSpPr/>
          <p:nvPr/>
        </p:nvGrpSpPr>
        <p:grpSpPr>
          <a:xfrm>
            <a:off x="-7175" y="-767575"/>
            <a:ext cx="7987275" cy="5796313"/>
            <a:chOff x="-7175" y="-767575"/>
            <a:chExt cx="7987275" cy="5796313"/>
          </a:xfrm>
        </p:grpSpPr>
        <p:sp>
          <p:nvSpPr>
            <p:cNvPr id="1359" name="Google Shape;1359;p9"/>
            <p:cNvSpPr/>
            <p:nvPr/>
          </p:nvSpPr>
          <p:spPr>
            <a:xfrm>
              <a:off x="-7175" y="-767575"/>
              <a:ext cx="7726500" cy="5509350"/>
            </a:xfrm>
            <a:custGeom>
              <a:rect b="b" l="l" r="r" t="t"/>
              <a:pathLst>
                <a:path extrusionOk="0" h="220374" w="309060">
                  <a:moveTo>
                    <a:pt x="309060" y="210178"/>
                  </a:moveTo>
                  <a:lnTo>
                    <a:pt x="40746" y="0"/>
                  </a:lnTo>
                  <a:lnTo>
                    <a:pt x="0" y="142612"/>
                  </a:lnTo>
                  <a:lnTo>
                    <a:pt x="301293" y="220374"/>
                  </a:lnTo>
                  <a:close/>
                </a:path>
              </a:pathLst>
            </a:custGeom>
            <a:gradFill>
              <a:gsLst>
                <a:gs pos="0">
                  <a:srgbClr val="FFF6DB">
                    <a:alpha val="1960"/>
                  </a:srgbClr>
                </a:gs>
                <a:gs pos="100000">
                  <a:srgbClr val="FAD25C">
                    <a:alpha val="29411"/>
                  </a:srgbClr>
                </a:gs>
              </a:gsLst>
              <a:lin ang="18900044" scaled="0"/>
            </a:gradFill>
            <a:ln>
              <a:noFill/>
            </a:ln>
          </p:spPr>
        </p:sp>
        <p:grpSp>
          <p:nvGrpSpPr>
            <p:cNvPr id="1360" name="Google Shape;1360;p9"/>
            <p:cNvGrpSpPr/>
            <p:nvPr/>
          </p:nvGrpSpPr>
          <p:grpSpPr>
            <a:xfrm flipH="1">
              <a:off x="7387975" y="4456863"/>
              <a:ext cx="592125" cy="571875"/>
              <a:chOff x="1378650" y="3847600"/>
              <a:chExt cx="592125" cy="571875"/>
            </a:xfrm>
          </p:grpSpPr>
          <p:sp>
            <p:nvSpPr>
              <p:cNvPr id="1361" name="Google Shape;1361;p9"/>
              <p:cNvSpPr/>
              <p:nvPr/>
            </p:nvSpPr>
            <p:spPr>
              <a:xfrm>
                <a:off x="1463725" y="3847600"/>
                <a:ext cx="507050" cy="464750"/>
              </a:xfrm>
              <a:custGeom>
                <a:rect b="b" l="l" r="r" t="t"/>
                <a:pathLst>
                  <a:path extrusionOk="0" h="18590" w="20282">
                    <a:moveTo>
                      <a:pt x="7602" y="0"/>
                    </a:moveTo>
                    <a:cubicBezTo>
                      <a:pt x="7280" y="0"/>
                      <a:pt x="7041" y="83"/>
                      <a:pt x="6905" y="258"/>
                    </a:cubicBezTo>
                    <a:lnTo>
                      <a:pt x="2769" y="5428"/>
                    </a:lnTo>
                    <a:cubicBezTo>
                      <a:pt x="0" y="8931"/>
                      <a:pt x="567" y="14034"/>
                      <a:pt x="4070" y="16836"/>
                    </a:cubicBezTo>
                    <a:cubicBezTo>
                      <a:pt x="5561" y="18016"/>
                      <a:pt x="7343" y="18590"/>
                      <a:pt x="9112" y="18590"/>
                    </a:cubicBezTo>
                    <a:cubicBezTo>
                      <a:pt x="11496" y="18590"/>
                      <a:pt x="13855" y="17546"/>
                      <a:pt x="15445" y="15535"/>
                    </a:cubicBezTo>
                    <a:lnTo>
                      <a:pt x="19581" y="10365"/>
                    </a:lnTo>
                    <a:cubicBezTo>
                      <a:pt x="20281" y="9431"/>
                      <a:pt x="18046" y="6496"/>
                      <a:pt x="14544" y="3694"/>
                    </a:cubicBezTo>
                    <a:cubicBezTo>
                      <a:pt x="11721" y="1435"/>
                      <a:pt x="8941" y="0"/>
                      <a:pt x="76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
              <p:cNvSpPr/>
              <p:nvPr/>
            </p:nvSpPr>
            <p:spPr>
              <a:xfrm>
                <a:off x="1516250" y="4045000"/>
                <a:ext cx="445350" cy="267350"/>
              </a:xfrm>
              <a:custGeom>
                <a:rect b="b" l="l" r="r" t="t"/>
                <a:pathLst>
                  <a:path extrusionOk="0" h="10694" w="17814">
                    <a:moveTo>
                      <a:pt x="16646" y="1"/>
                    </a:moveTo>
                    <a:lnTo>
                      <a:pt x="16646" y="1"/>
                    </a:lnTo>
                    <a:cubicBezTo>
                      <a:pt x="17113" y="801"/>
                      <a:pt x="17246" y="1368"/>
                      <a:pt x="16979" y="1702"/>
                    </a:cubicBezTo>
                    <a:lnTo>
                      <a:pt x="12843" y="6872"/>
                    </a:lnTo>
                    <a:cubicBezTo>
                      <a:pt x="11251" y="8886"/>
                      <a:pt x="8888" y="9940"/>
                      <a:pt x="6500" y="9940"/>
                    </a:cubicBezTo>
                    <a:cubicBezTo>
                      <a:pt x="4735" y="9940"/>
                      <a:pt x="2957" y="9364"/>
                      <a:pt x="1468" y="8173"/>
                    </a:cubicBezTo>
                    <a:cubicBezTo>
                      <a:pt x="935" y="7706"/>
                      <a:pt x="434" y="7206"/>
                      <a:pt x="1" y="6672"/>
                    </a:cubicBezTo>
                    <a:lnTo>
                      <a:pt x="1" y="6672"/>
                    </a:lnTo>
                    <a:cubicBezTo>
                      <a:pt x="501" y="7506"/>
                      <a:pt x="1135" y="8307"/>
                      <a:pt x="1969" y="8940"/>
                    </a:cubicBezTo>
                    <a:cubicBezTo>
                      <a:pt x="3460" y="10120"/>
                      <a:pt x="5242" y="10694"/>
                      <a:pt x="7011" y="10694"/>
                    </a:cubicBezTo>
                    <a:cubicBezTo>
                      <a:pt x="9395" y="10694"/>
                      <a:pt x="11754" y="9650"/>
                      <a:pt x="13344" y="7639"/>
                    </a:cubicBezTo>
                    <a:lnTo>
                      <a:pt x="17480" y="2469"/>
                    </a:lnTo>
                    <a:cubicBezTo>
                      <a:pt x="17813" y="2035"/>
                      <a:pt x="17480" y="1135"/>
                      <a:pt x="166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
              <p:cNvSpPr/>
              <p:nvPr/>
            </p:nvSpPr>
            <p:spPr>
              <a:xfrm>
                <a:off x="1648850" y="3869750"/>
                <a:ext cx="291900" cy="220450"/>
              </a:xfrm>
              <a:custGeom>
                <a:rect b="b" l="l" r="r" t="t"/>
                <a:pathLst>
                  <a:path extrusionOk="0" h="8818" w="11676">
                    <a:moveTo>
                      <a:pt x="1136" y="1"/>
                    </a:moveTo>
                    <a:cubicBezTo>
                      <a:pt x="876" y="1"/>
                      <a:pt x="681" y="67"/>
                      <a:pt x="568" y="206"/>
                    </a:cubicBezTo>
                    <a:cubicBezTo>
                      <a:pt x="0" y="973"/>
                      <a:pt x="1835" y="3475"/>
                      <a:pt x="4737" y="5776"/>
                    </a:cubicBezTo>
                    <a:cubicBezTo>
                      <a:pt x="7116" y="7614"/>
                      <a:pt x="9428" y="8817"/>
                      <a:pt x="10522" y="8817"/>
                    </a:cubicBezTo>
                    <a:cubicBezTo>
                      <a:pt x="10778" y="8817"/>
                      <a:pt x="10967" y="8751"/>
                      <a:pt x="11075" y="8612"/>
                    </a:cubicBezTo>
                    <a:cubicBezTo>
                      <a:pt x="11675" y="7845"/>
                      <a:pt x="9807" y="5376"/>
                      <a:pt x="6905" y="3041"/>
                    </a:cubicBezTo>
                    <a:cubicBezTo>
                      <a:pt x="4554" y="1203"/>
                      <a:pt x="2246" y="1"/>
                      <a:pt x="11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
              <p:cNvSpPr/>
              <p:nvPr/>
            </p:nvSpPr>
            <p:spPr>
              <a:xfrm>
                <a:off x="1648850" y="3870725"/>
                <a:ext cx="281900" cy="219475"/>
              </a:xfrm>
              <a:custGeom>
                <a:rect b="b" l="l" r="r" t="t"/>
                <a:pathLst>
                  <a:path extrusionOk="0" h="8779" w="11276">
                    <a:moveTo>
                      <a:pt x="868" y="0"/>
                    </a:moveTo>
                    <a:cubicBezTo>
                      <a:pt x="768" y="67"/>
                      <a:pt x="634" y="100"/>
                      <a:pt x="568" y="167"/>
                    </a:cubicBezTo>
                    <a:cubicBezTo>
                      <a:pt x="0" y="934"/>
                      <a:pt x="1868" y="3402"/>
                      <a:pt x="4737" y="5737"/>
                    </a:cubicBezTo>
                    <a:cubicBezTo>
                      <a:pt x="7116" y="7575"/>
                      <a:pt x="9428" y="8778"/>
                      <a:pt x="10522" y="8778"/>
                    </a:cubicBezTo>
                    <a:cubicBezTo>
                      <a:pt x="10778" y="8778"/>
                      <a:pt x="10967" y="8712"/>
                      <a:pt x="11075" y="8573"/>
                    </a:cubicBezTo>
                    <a:cubicBezTo>
                      <a:pt x="11275" y="8339"/>
                      <a:pt x="11208" y="7939"/>
                      <a:pt x="10975" y="7405"/>
                    </a:cubicBezTo>
                    <a:cubicBezTo>
                      <a:pt x="10895" y="7425"/>
                      <a:pt x="10804" y="7434"/>
                      <a:pt x="10704" y="7434"/>
                    </a:cubicBezTo>
                    <a:cubicBezTo>
                      <a:pt x="9593" y="7434"/>
                      <a:pt x="7293" y="6269"/>
                      <a:pt x="4937" y="4403"/>
                    </a:cubicBezTo>
                    <a:cubicBezTo>
                      <a:pt x="2936" y="2802"/>
                      <a:pt x="1435" y="1134"/>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
              <p:cNvSpPr/>
              <p:nvPr/>
            </p:nvSpPr>
            <p:spPr>
              <a:xfrm>
                <a:off x="1378650" y="4372750"/>
                <a:ext cx="512900" cy="46725"/>
              </a:xfrm>
              <a:custGeom>
                <a:rect b="b" l="l" r="r" t="t"/>
                <a:pathLst>
                  <a:path extrusionOk="0" h="1869" w="20516">
                    <a:moveTo>
                      <a:pt x="10275" y="0"/>
                    </a:moveTo>
                    <a:cubicBezTo>
                      <a:pt x="4604" y="0"/>
                      <a:pt x="1" y="367"/>
                      <a:pt x="1" y="834"/>
                    </a:cubicBezTo>
                    <a:lnTo>
                      <a:pt x="1" y="1868"/>
                    </a:lnTo>
                    <a:lnTo>
                      <a:pt x="20515" y="1868"/>
                    </a:lnTo>
                    <a:lnTo>
                      <a:pt x="20515" y="834"/>
                    </a:lnTo>
                    <a:cubicBezTo>
                      <a:pt x="20515" y="367"/>
                      <a:pt x="15912" y="0"/>
                      <a:pt x="102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
              <p:cNvSpPr/>
              <p:nvPr/>
            </p:nvSpPr>
            <p:spPr>
              <a:xfrm>
                <a:off x="1378650" y="4395250"/>
                <a:ext cx="512900" cy="24225"/>
              </a:xfrm>
              <a:custGeom>
                <a:rect b="b" l="l" r="r" t="t"/>
                <a:pathLst>
                  <a:path extrusionOk="0" h="969" w="20516">
                    <a:moveTo>
                      <a:pt x="1" y="1"/>
                    </a:moveTo>
                    <a:lnTo>
                      <a:pt x="1" y="968"/>
                    </a:lnTo>
                    <a:lnTo>
                      <a:pt x="20515" y="968"/>
                    </a:lnTo>
                    <a:lnTo>
                      <a:pt x="205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
              <p:cNvSpPr/>
              <p:nvPr/>
            </p:nvSpPr>
            <p:spPr>
              <a:xfrm>
                <a:off x="1520425" y="4186775"/>
                <a:ext cx="133450" cy="188500"/>
              </a:xfrm>
              <a:custGeom>
                <a:rect b="b" l="l" r="r" t="t"/>
                <a:pathLst>
                  <a:path extrusionOk="0" fill="none" h="7540" w="5338">
                    <a:moveTo>
                      <a:pt x="2669" y="7539"/>
                    </a:moveTo>
                    <a:cubicBezTo>
                      <a:pt x="2669" y="7539"/>
                      <a:pt x="0" y="2769"/>
                      <a:pt x="5338" y="0"/>
                    </a:cubicBezTo>
                  </a:path>
                </a:pathLst>
              </a:custGeom>
              <a:solidFill>
                <a:schemeClr val="lt1"/>
              </a:solidFill>
              <a:ln cap="rnd" cmpd="sng" w="37525">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
              <p:cNvSpPr/>
              <p:nvPr/>
            </p:nvSpPr>
            <p:spPr>
              <a:xfrm>
                <a:off x="1498750" y="3989125"/>
                <a:ext cx="91750" cy="176825"/>
              </a:xfrm>
              <a:custGeom>
                <a:rect b="b" l="l" r="r" t="t"/>
                <a:pathLst>
                  <a:path extrusionOk="0" h="7073" w="3670">
                    <a:moveTo>
                      <a:pt x="3669" y="1"/>
                    </a:moveTo>
                    <a:cubicBezTo>
                      <a:pt x="867" y="935"/>
                      <a:pt x="0" y="4537"/>
                      <a:pt x="968" y="7072"/>
                    </a:cubicBezTo>
                    <a:cubicBezTo>
                      <a:pt x="867" y="4404"/>
                      <a:pt x="1435" y="1702"/>
                      <a:pt x="36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69" name="Google Shape;1369;p9"/>
          <p:cNvGrpSpPr/>
          <p:nvPr/>
        </p:nvGrpSpPr>
        <p:grpSpPr>
          <a:xfrm>
            <a:off x="355276" y="4028893"/>
            <a:ext cx="3319678" cy="1165824"/>
            <a:chOff x="355276" y="4028893"/>
            <a:chExt cx="3319678" cy="1165824"/>
          </a:xfrm>
        </p:grpSpPr>
        <p:grpSp>
          <p:nvGrpSpPr>
            <p:cNvPr id="1370" name="Google Shape;1370;p9"/>
            <p:cNvGrpSpPr/>
            <p:nvPr/>
          </p:nvGrpSpPr>
          <p:grpSpPr>
            <a:xfrm>
              <a:off x="355276" y="4196643"/>
              <a:ext cx="3319678" cy="998074"/>
              <a:chOff x="1951575" y="2613150"/>
              <a:chExt cx="3658450" cy="2837050"/>
            </a:xfrm>
          </p:grpSpPr>
          <p:sp>
            <p:nvSpPr>
              <p:cNvPr id="1371" name="Google Shape;1371;p9"/>
              <p:cNvSpPr/>
              <p:nvPr/>
            </p:nvSpPr>
            <p:spPr>
              <a:xfrm>
                <a:off x="1951575" y="2613150"/>
                <a:ext cx="3658450" cy="2837050"/>
              </a:xfrm>
              <a:custGeom>
                <a:rect b="b" l="l" r="r" t="t"/>
                <a:pathLst>
                  <a:path extrusionOk="0" h="113482" w="146338">
                    <a:moveTo>
                      <a:pt x="51403" y="0"/>
                    </a:moveTo>
                    <a:lnTo>
                      <a:pt x="0" y="113482"/>
                    </a:lnTo>
                    <a:lnTo>
                      <a:pt x="146338" y="113482"/>
                    </a:lnTo>
                    <a:lnTo>
                      <a:pt x="9997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
              <p:cNvSpPr/>
              <p:nvPr/>
            </p:nvSpPr>
            <p:spPr>
              <a:xfrm>
                <a:off x="2161725" y="2613150"/>
                <a:ext cx="1188375" cy="2837050"/>
              </a:xfrm>
              <a:custGeom>
                <a:rect b="b" l="l" r="r" t="t"/>
                <a:pathLst>
                  <a:path extrusionOk="0" fill="none" h="113482" w="47535">
                    <a:moveTo>
                      <a:pt x="47534" y="0"/>
                    </a:moveTo>
                    <a:lnTo>
                      <a:pt x="0" y="113482"/>
                    </a:lnTo>
                  </a:path>
                </a:pathLst>
              </a:custGeom>
              <a:noFill/>
              <a:ln cap="flat" cmpd="sng" w="10850">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
              <p:cNvSpPr/>
              <p:nvPr/>
            </p:nvSpPr>
            <p:spPr>
              <a:xfrm>
                <a:off x="4330775" y="2613150"/>
                <a:ext cx="1104975" cy="2837050"/>
              </a:xfrm>
              <a:custGeom>
                <a:rect b="b" l="l" r="r" t="t"/>
                <a:pathLst>
                  <a:path extrusionOk="0" fill="none" h="113482" w="44199">
                    <a:moveTo>
                      <a:pt x="0" y="0"/>
                    </a:moveTo>
                    <a:lnTo>
                      <a:pt x="44198" y="113482"/>
                    </a:lnTo>
                  </a:path>
                </a:pathLst>
              </a:custGeom>
              <a:noFill/>
              <a:ln cap="flat" cmpd="sng" w="10850">
                <a:solidFill>
                  <a:schemeClr val="accent2"/>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4" name="Google Shape;1374;p9"/>
            <p:cNvSpPr/>
            <p:nvPr/>
          </p:nvSpPr>
          <p:spPr>
            <a:xfrm>
              <a:off x="989006" y="4031522"/>
              <a:ext cx="2120058" cy="210279"/>
            </a:xfrm>
            <a:custGeom>
              <a:rect b="b" l="l" r="r" t="t"/>
              <a:pathLst>
                <a:path extrusionOk="0" h="9419" w="122529">
                  <a:moveTo>
                    <a:pt x="1" y="1"/>
                  </a:moveTo>
                  <a:lnTo>
                    <a:pt x="122528" y="1"/>
                  </a:lnTo>
                  <a:lnTo>
                    <a:pt x="122528" y="9419"/>
                  </a:lnTo>
                  <a:lnTo>
                    <a:pt x="1" y="94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
            <p:cNvSpPr/>
            <p:nvPr/>
          </p:nvSpPr>
          <p:spPr>
            <a:xfrm>
              <a:off x="1468800" y="4031525"/>
              <a:ext cx="1201538" cy="210279"/>
            </a:xfrm>
            <a:custGeom>
              <a:rect b="b" l="l" r="r" t="t"/>
              <a:pathLst>
                <a:path extrusionOk="0" h="9419" w="54984">
                  <a:moveTo>
                    <a:pt x="1" y="1"/>
                  </a:moveTo>
                  <a:lnTo>
                    <a:pt x="1" y="9419"/>
                  </a:lnTo>
                  <a:lnTo>
                    <a:pt x="54984" y="9419"/>
                  </a:lnTo>
                  <a:lnTo>
                    <a:pt x="54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6" name="Google Shape;1376;p9"/>
            <p:cNvCxnSpPr/>
            <p:nvPr/>
          </p:nvCxnSpPr>
          <p:spPr>
            <a:xfrm>
              <a:off x="2558300" y="4028893"/>
              <a:ext cx="1800" cy="212700"/>
            </a:xfrm>
            <a:prstGeom prst="straightConnector1">
              <a:avLst/>
            </a:prstGeom>
            <a:noFill/>
            <a:ln cap="flat" cmpd="sng" w="19050">
              <a:solidFill>
                <a:schemeClr val="accent2"/>
              </a:solidFill>
              <a:prstDash val="solid"/>
              <a:round/>
              <a:headEnd len="med" w="med" type="none"/>
              <a:tailEnd len="med" w="med" type="none"/>
            </a:ln>
          </p:spPr>
        </p:cxnSp>
        <p:cxnSp>
          <p:nvCxnSpPr>
            <p:cNvPr id="1377" name="Google Shape;1377;p9"/>
            <p:cNvCxnSpPr/>
            <p:nvPr/>
          </p:nvCxnSpPr>
          <p:spPr>
            <a:xfrm>
              <a:off x="1568325" y="4030306"/>
              <a:ext cx="1800" cy="212700"/>
            </a:xfrm>
            <a:prstGeom prst="straightConnector1">
              <a:avLst/>
            </a:prstGeom>
            <a:noFill/>
            <a:ln cap="flat" cmpd="sng" w="19050">
              <a:solidFill>
                <a:schemeClr val="accent2"/>
              </a:solidFill>
              <a:prstDash val="solid"/>
              <a:round/>
              <a:headEnd len="med" w="med" type="none"/>
              <a:tailEnd len="med" w="med" type="none"/>
            </a:ln>
          </p:spPr>
        </p:cxnSp>
      </p:grpSp>
      <p:grpSp>
        <p:nvGrpSpPr>
          <p:cNvPr id="1378" name="Google Shape;1378;p9"/>
          <p:cNvGrpSpPr/>
          <p:nvPr/>
        </p:nvGrpSpPr>
        <p:grpSpPr>
          <a:xfrm>
            <a:off x="-417858" y="-823150"/>
            <a:ext cx="9978772" cy="5996593"/>
            <a:chOff x="-417858" y="-823150"/>
            <a:chExt cx="9978772" cy="5996593"/>
          </a:xfrm>
        </p:grpSpPr>
        <p:grpSp>
          <p:nvGrpSpPr>
            <p:cNvPr id="1379" name="Google Shape;1379;p9"/>
            <p:cNvGrpSpPr/>
            <p:nvPr/>
          </p:nvGrpSpPr>
          <p:grpSpPr>
            <a:xfrm flipH="1">
              <a:off x="7860239" y="-132175"/>
              <a:ext cx="1291188" cy="5305618"/>
              <a:chOff x="1440600" y="197825"/>
              <a:chExt cx="990175" cy="3797050"/>
            </a:xfrm>
          </p:grpSpPr>
          <p:sp>
            <p:nvSpPr>
              <p:cNvPr id="1380" name="Google Shape;1380;p9"/>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9"/>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9"/>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9"/>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9"/>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9"/>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9"/>
            <p:cNvGrpSpPr/>
            <p:nvPr/>
          </p:nvGrpSpPr>
          <p:grpSpPr>
            <a:xfrm>
              <a:off x="23" y="-132175"/>
              <a:ext cx="1291188" cy="5305618"/>
              <a:chOff x="1440600" y="197825"/>
              <a:chExt cx="990175" cy="3797050"/>
            </a:xfrm>
          </p:grpSpPr>
          <p:sp>
            <p:nvSpPr>
              <p:cNvPr id="1390" name="Google Shape;1390;p9"/>
              <p:cNvSpPr/>
              <p:nvPr/>
            </p:nvSpPr>
            <p:spPr>
              <a:xfrm>
                <a:off x="1440600" y="197825"/>
                <a:ext cx="990175" cy="1889850"/>
              </a:xfrm>
              <a:custGeom>
                <a:rect b="b" l="l" r="r" t="t"/>
                <a:pathLst>
                  <a:path extrusionOk="0" h="75594" w="39607">
                    <a:moveTo>
                      <a:pt x="0" y="1"/>
                    </a:moveTo>
                    <a:lnTo>
                      <a:pt x="0" y="75593"/>
                    </a:lnTo>
                    <a:lnTo>
                      <a:pt x="219" y="75593"/>
                    </a:lnTo>
                    <a:cubicBezTo>
                      <a:pt x="21405" y="75593"/>
                      <a:pt x="38652" y="42074"/>
                      <a:pt x="39606"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9"/>
              <p:cNvSpPr/>
              <p:nvPr/>
            </p:nvSpPr>
            <p:spPr>
              <a:xfrm>
                <a:off x="1440600" y="2105050"/>
                <a:ext cx="590825" cy="1889825"/>
              </a:xfrm>
              <a:custGeom>
                <a:rect b="b" l="l" r="r" t="t"/>
                <a:pathLst>
                  <a:path extrusionOk="0" h="75593" w="23633">
                    <a:moveTo>
                      <a:pt x="0" y="0"/>
                    </a:moveTo>
                    <a:lnTo>
                      <a:pt x="0" y="75593"/>
                    </a:lnTo>
                    <a:lnTo>
                      <a:pt x="23633" y="75593"/>
                    </a:lnTo>
                    <a:cubicBezTo>
                      <a:pt x="23056" y="33659"/>
                      <a:pt x="12712" y="239"/>
                      <a:pt x="0"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9"/>
              <p:cNvSpPr/>
              <p:nvPr/>
            </p:nvSpPr>
            <p:spPr>
              <a:xfrm>
                <a:off x="1440600" y="197825"/>
                <a:ext cx="858875" cy="1889850"/>
              </a:xfrm>
              <a:custGeom>
                <a:rect b="b" l="l" r="r" t="t"/>
                <a:pathLst>
                  <a:path extrusionOk="0" h="75594" w="34355">
                    <a:moveTo>
                      <a:pt x="0" y="1"/>
                    </a:moveTo>
                    <a:lnTo>
                      <a:pt x="0" y="75593"/>
                    </a:lnTo>
                    <a:lnTo>
                      <a:pt x="179" y="75593"/>
                    </a:lnTo>
                    <a:cubicBezTo>
                      <a:pt x="18560" y="75593"/>
                      <a:pt x="33539" y="42074"/>
                      <a:pt x="343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9"/>
              <p:cNvSpPr/>
              <p:nvPr/>
            </p:nvSpPr>
            <p:spPr>
              <a:xfrm>
                <a:off x="1440600" y="197825"/>
                <a:ext cx="644550" cy="1889850"/>
              </a:xfrm>
              <a:custGeom>
                <a:rect b="b" l="l" r="r" t="t"/>
                <a:pathLst>
                  <a:path extrusionOk="0" h="75594" w="25782">
                    <a:moveTo>
                      <a:pt x="0" y="1"/>
                    </a:moveTo>
                    <a:lnTo>
                      <a:pt x="0" y="75593"/>
                    </a:lnTo>
                    <a:lnTo>
                      <a:pt x="139" y="75593"/>
                    </a:lnTo>
                    <a:cubicBezTo>
                      <a:pt x="13905" y="75593"/>
                      <a:pt x="25144" y="42074"/>
                      <a:pt x="25781" y="1"/>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9"/>
              <p:cNvSpPr/>
              <p:nvPr/>
            </p:nvSpPr>
            <p:spPr>
              <a:xfrm>
                <a:off x="1526125" y="471350"/>
                <a:ext cx="341675" cy="1616325"/>
              </a:xfrm>
              <a:custGeom>
                <a:rect b="b" l="l" r="r" t="t"/>
                <a:pathLst>
                  <a:path extrusionOk="0" h="64653" w="13667">
                    <a:moveTo>
                      <a:pt x="5690" y="1"/>
                    </a:moveTo>
                    <a:cubicBezTo>
                      <a:pt x="5690" y="1"/>
                      <a:pt x="8177" y="38215"/>
                      <a:pt x="1" y="64652"/>
                    </a:cubicBezTo>
                    <a:cubicBezTo>
                      <a:pt x="13508" y="46788"/>
                      <a:pt x="13667" y="1"/>
                      <a:pt x="136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9"/>
              <p:cNvSpPr/>
              <p:nvPr/>
            </p:nvSpPr>
            <p:spPr>
              <a:xfrm>
                <a:off x="1440600" y="2105050"/>
                <a:ext cx="512750" cy="1889825"/>
              </a:xfrm>
              <a:custGeom>
                <a:rect b="b" l="l" r="r" t="t"/>
                <a:pathLst>
                  <a:path extrusionOk="0" h="75593" w="20510">
                    <a:moveTo>
                      <a:pt x="0" y="0"/>
                    </a:moveTo>
                    <a:lnTo>
                      <a:pt x="0" y="75593"/>
                    </a:lnTo>
                    <a:lnTo>
                      <a:pt x="20509" y="75593"/>
                    </a:lnTo>
                    <a:cubicBezTo>
                      <a:pt x="20012" y="33659"/>
                      <a:pt x="11021" y="239"/>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9"/>
              <p:cNvSpPr/>
              <p:nvPr/>
            </p:nvSpPr>
            <p:spPr>
              <a:xfrm>
                <a:off x="1440600" y="2105050"/>
                <a:ext cx="384450" cy="1889825"/>
              </a:xfrm>
              <a:custGeom>
                <a:rect b="b" l="l" r="r" t="t"/>
                <a:pathLst>
                  <a:path extrusionOk="0" h="75593" w="15378">
                    <a:moveTo>
                      <a:pt x="0" y="0"/>
                    </a:moveTo>
                    <a:lnTo>
                      <a:pt x="0" y="75593"/>
                    </a:lnTo>
                    <a:lnTo>
                      <a:pt x="15377" y="75593"/>
                    </a:lnTo>
                    <a:cubicBezTo>
                      <a:pt x="14999" y="33659"/>
                      <a:pt x="8256" y="23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9"/>
              <p:cNvSpPr/>
              <p:nvPr/>
            </p:nvSpPr>
            <p:spPr>
              <a:xfrm>
                <a:off x="1440600" y="2197550"/>
                <a:ext cx="214850" cy="1797325"/>
              </a:xfrm>
              <a:custGeom>
                <a:rect b="b" l="l" r="r" t="t"/>
                <a:pathLst>
                  <a:path extrusionOk="0" h="71893" w="8594">
                    <a:moveTo>
                      <a:pt x="4317" y="0"/>
                    </a:moveTo>
                    <a:lnTo>
                      <a:pt x="0" y="617"/>
                    </a:lnTo>
                    <a:lnTo>
                      <a:pt x="0" y="71893"/>
                    </a:lnTo>
                    <a:lnTo>
                      <a:pt x="8594" y="71893"/>
                    </a:lnTo>
                    <a:cubicBezTo>
                      <a:pt x="8594" y="21902"/>
                      <a:pt x="4317" y="0"/>
                      <a:pt x="431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9"/>
              <p:cNvSpPr/>
              <p:nvPr/>
            </p:nvSpPr>
            <p:spPr>
              <a:xfrm>
                <a:off x="1440600" y="2035925"/>
                <a:ext cx="214850" cy="206400"/>
              </a:xfrm>
              <a:custGeom>
                <a:rect b="b" l="l" r="r" t="t"/>
                <a:pathLst>
                  <a:path extrusionOk="0" h="8256" w="8594">
                    <a:moveTo>
                      <a:pt x="0" y="0"/>
                    </a:moveTo>
                    <a:lnTo>
                      <a:pt x="0" y="7082"/>
                    </a:lnTo>
                    <a:lnTo>
                      <a:pt x="8594" y="8256"/>
                    </a:lnTo>
                    <a:lnTo>
                      <a:pt x="8594" y="279"/>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9" name="Google Shape;1399;p9"/>
            <p:cNvGrpSpPr/>
            <p:nvPr/>
          </p:nvGrpSpPr>
          <p:grpSpPr>
            <a:xfrm>
              <a:off x="-417858" y="-823150"/>
              <a:ext cx="9978772" cy="1382075"/>
              <a:chOff x="193475" y="-693375"/>
              <a:chExt cx="7221575" cy="1382075"/>
            </a:xfrm>
          </p:grpSpPr>
          <p:sp>
            <p:nvSpPr>
              <p:cNvPr id="1400" name="Google Shape;1400;p9"/>
              <p:cNvSpPr/>
              <p:nvPr/>
            </p:nvSpPr>
            <p:spPr>
              <a:xfrm>
                <a:off x="363575" y="384325"/>
                <a:ext cx="6883875" cy="304375"/>
              </a:xfrm>
              <a:custGeom>
                <a:rect b="b" l="l" r="r" t="t"/>
                <a:pathLst>
                  <a:path extrusionOk="0" h="12175" w="275355">
                    <a:moveTo>
                      <a:pt x="0" y="0"/>
                    </a:moveTo>
                    <a:lnTo>
                      <a:pt x="0" y="9390"/>
                    </a:lnTo>
                    <a:lnTo>
                      <a:pt x="0" y="10782"/>
                    </a:lnTo>
                    <a:lnTo>
                      <a:pt x="14522" y="10782"/>
                    </a:lnTo>
                    <a:lnTo>
                      <a:pt x="14522" y="9370"/>
                    </a:lnTo>
                    <a:lnTo>
                      <a:pt x="16869" y="9370"/>
                    </a:lnTo>
                    <a:lnTo>
                      <a:pt x="16869" y="12175"/>
                    </a:lnTo>
                    <a:lnTo>
                      <a:pt x="30913" y="12175"/>
                    </a:lnTo>
                    <a:lnTo>
                      <a:pt x="30913" y="9370"/>
                    </a:lnTo>
                    <a:lnTo>
                      <a:pt x="33261" y="9370"/>
                    </a:lnTo>
                    <a:lnTo>
                      <a:pt x="33261" y="10782"/>
                    </a:lnTo>
                    <a:lnTo>
                      <a:pt x="47782" y="10782"/>
                    </a:lnTo>
                    <a:lnTo>
                      <a:pt x="47782" y="9370"/>
                    </a:lnTo>
                    <a:lnTo>
                      <a:pt x="50110" y="9370"/>
                    </a:lnTo>
                    <a:lnTo>
                      <a:pt x="50110" y="12175"/>
                    </a:lnTo>
                    <a:lnTo>
                      <a:pt x="64632" y="12175"/>
                    </a:lnTo>
                    <a:lnTo>
                      <a:pt x="64632" y="9370"/>
                    </a:lnTo>
                    <a:lnTo>
                      <a:pt x="66979" y="9370"/>
                    </a:lnTo>
                    <a:lnTo>
                      <a:pt x="66979" y="10782"/>
                    </a:lnTo>
                    <a:lnTo>
                      <a:pt x="81023" y="10782"/>
                    </a:lnTo>
                    <a:lnTo>
                      <a:pt x="81023" y="9370"/>
                    </a:lnTo>
                    <a:lnTo>
                      <a:pt x="83370" y="9370"/>
                    </a:lnTo>
                    <a:lnTo>
                      <a:pt x="83370" y="12175"/>
                    </a:lnTo>
                    <a:lnTo>
                      <a:pt x="97892" y="12175"/>
                    </a:lnTo>
                    <a:lnTo>
                      <a:pt x="97892" y="9370"/>
                    </a:lnTo>
                    <a:lnTo>
                      <a:pt x="101174" y="9370"/>
                    </a:lnTo>
                    <a:lnTo>
                      <a:pt x="101174" y="10782"/>
                    </a:lnTo>
                    <a:lnTo>
                      <a:pt x="115656" y="10782"/>
                    </a:lnTo>
                    <a:lnTo>
                      <a:pt x="115656" y="9370"/>
                    </a:lnTo>
                    <a:lnTo>
                      <a:pt x="118481" y="9370"/>
                    </a:lnTo>
                    <a:lnTo>
                      <a:pt x="118481" y="12175"/>
                    </a:lnTo>
                    <a:lnTo>
                      <a:pt x="133460" y="12175"/>
                    </a:lnTo>
                    <a:lnTo>
                      <a:pt x="133460" y="9370"/>
                    </a:lnTo>
                    <a:lnTo>
                      <a:pt x="136285" y="9370"/>
                    </a:lnTo>
                    <a:lnTo>
                      <a:pt x="136285" y="10782"/>
                    </a:lnTo>
                    <a:lnTo>
                      <a:pt x="151722" y="10782"/>
                    </a:lnTo>
                    <a:lnTo>
                      <a:pt x="151722" y="9370"/>
                    </a:lnTo>
                    <a:lnTo>
                      <a:pt x="154527" y="9370"/>
                    </a:lnTo>
                    <a:lnTo>
                      <a:pt x="154527" y="12175"/>
                    </a:lnTo>
                    <a:lnTo>
                      <a:pt x="169048" y="12175"/>
                    </a:lnTo>
                    <a:lnTo>
                      <a:pt x="169048" y="9370"/>
                    </a:lnTo>
                    <a:lnTo>
                      <a:pt x="172331" y="9370"/>
                    </a:lnTo>
                    <a:lnTo>
                      <a:pt x="172331" y="10782"/>
                    </a:lnTo>
                    <a:lnTo>
                      <a:pt x="186852" y="10782"/>
                    </a:lnTo>
                    <a:lnTo>
                      <a:pt x="186852" y="9370"/>
                    </a:lnTo>
                    <a:lnTo>
                      <a:pt x="190115" y="9370"/>
                    </a:lnTo>
                    <a:lnTo>
                      <a:pt x="190115" y="12175"/>
                    </a:lnTo>
                    <a:lnTo>
                      <a:pt x="204636" y="12175"/>
                    </a:lnTo>
                    <a:lnTo>
                      <a:pt x="204636" y="9370"/>
                    </a:lnTo>
                    <a:lnTo>
                      <a:pt x="207441" y="9370"/>
                    </a:lnTo>
                    <a:lnTo>
                      <a:pt x="207441" y="12175"/>
                    </a:lnTo>
                    <a:lnTo>
                      <a:pt x="222440" y="12175"/>
                    </a:lnTo>
                    <a:lnTo>
                      <a:pt x="222440" y="9370"/>
                    </a:lnTo>
                    <a:lnTo>
                      <a:pt x="225722" y="9370"/>
                    </a:lnTo>
                    <a:lnTo>
                      <a:pt x="225722" y="10782"/>
                    </a:lnTo>
                    <a:lnTo>
                      <a:pt x="240224" y="10782"/>
                    </a:lnTo>
                    <a:lnTo>
                      <a:pt x="240224" y="9370"/>
                    </a:lnTo>
                    <a:lnTo>
                      <a:pt x="243507" y="9370"/>
                    </a:lnTo>
                    <a:lnTo>
                      <a:pt x="243507" y="12175"/>
                    </a:lnTo>
                    <a:lnTo>
                      <a:pt x="257551" y="12175"/>
                    </a:lnTo>
                    <a:lnTo>
                      <a:pt x="257551" y="9370"/>
                    </a:lnTo>
                    <a:lnTo>
                      <a:pt x="260833" y="9370"/>
                    </a:lnTo>
                    <a:lnTo>
                      <a:pt x="260833" y="10782"/>
                    </a:lnTo>
                    <a:lnTo>
                      <a:pt x="275355" y="10782"/>
                    </a:lnTo>
                    <a:lnTo>
                      <a:pt x="2753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9"/>
              <p:cNvSpPr/>
              <p:nvPr/>
            </p:nvSpPr>
            <p:spPr>
              <a:xfrm>
                <a:off x="363575" y="-634175"/>
                <a:ext cx="6695900" cy="1158775"/>
              </a:xfrm>
              <a:custGeom>
                <a:rect b="b" l="l" r="r" t="t"/>
                <a:pathLst>
                  <a:path extrusionOk="0" h="46351" w="267836">
                    <a:moveTo>
                      <a:pt x="0" y="0"/>
                    </a:moveTo>
                    <a:lnTo>
                      <a:pt x="0" y="46350"/>
                    </a:lnTo>
                    <a:lnTo>
                      <a:pt x="267835" y="46350"/>
                    </a:lnTo>
                    <a:lnTo>
                      <a:pt x="26783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9"/>
              <p:cNvSpPr/>
              <p:nvPr/>
            </p:nvSpPr>
            <p:spPr>
              <a:xfrm>
                <a:off x="363575"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9"/>
              <p:cNvSpPr/>
              <p:nvPr/>
            </p:nvSpPr>
            <p:spPr>
              <a:xfrm>
                <a:off x="4341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9"/>
              <p:cNvSpPr/>
              <p:nvPr/>
            </p:nvSpPr>
            <p:spPr>
              <a:xfrm>
                <a:off x="785300" y="-634175"/>
                <a:ext cx="351125" cy="1228900"/>
              </a:xfrm>
              <a:custGeom>
                <a:rect b="b" l="l" r="r" t="t"/>
                <a:pathLst>
                  <a:path extrusionOk="0" h="49156" w="14045">
                    <a:moveTo>
                      <a:pt x="0" y="0"/>
                    </a:moveTo>
                    <a:lnTo>
                      <a:pt x="0" y="49155"/>
                    </a:lnTo>
                    <a:lnTo>
                      <a:pt x="14044" y="49155"/>
                    </a:lnTo>
                    <a:lnTo>
                      <a:pt x="14044"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9"/>
              <p:cNvSpPr/>
              <p:nvPr/>
            </p:nvSpPr>
            <p:spPr>
              <a:xfrm>
                <a:off x="867350" y="-634175"/>
                <a:ext cx="187025" cy="1228900"/>
              </a:xfrm>
              <a:custGeom>
                <a:rect b="b" l="l" r="r" t="t"/>
                <a:pathLst>
                  <a:path extrusionOk="0" h="49156" w="7481">
                    <a:moveTo>
                      <a:pt x="0" y="0"/>
                    </a:moveTo>
                    <a:lnTo>
                      <a:pt x="0" y="49155"/>
                    </a:lnTo>
                    <a:lnTo>
                      <a:pt x="7480" y="49155"/>
                    </a:lnTo>
                    <a:lnTo>
                      <a:pt x="7480"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9"/>
              <p:cNvSpPr/>
              <p:nvPr/>
            </p:nvSpPr>
            <p:spPr>
              <a:xfrm>
                <a:off x="119507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9"/>
              <p:cNvSpPr/>
              <p:nvPr/>
            </p:nvSpPr>
            <p:spPr>
              <a:xfrm>
                <a:off x="1277150" y="-634175"/>
                <a:ext cx="198950" cy="1194575"/>
              </a:xfrm>
              <a:custGeom>
                <a:rect b="b" l="l" r="r" t="t"/>
                <a:pathLst>
                  <a:path extrusionOk="0" h="47783" w="7958">
                    <a:moveTo>
                      <a:pt x="0" y="0"/>
                    </a:moveTo>
                    <a:lnTo>
                      <a:pt x="0" y="47782"/>
                    </a:lnTo>
                    <a:lnTo>
                      <a:pt x="7957" y="47782"/>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9"/>
              <p:cNvSpPr/>
              <p:nvPr/>
            </p:nvSpPr>
            <p:spPr>
              <a:xfrm>
                <a:off x="1616300" y="-634175"/>
                <a:ext cx="363075" cy="1228900"/>
              </a:xfrm>
              <a:custGeom>
                <a:rect b="b" l="l" r="r" t="t"/>
                <a:pathLst>
                  <a:path extrusionOk="0" h="49156" w="14523">
                    <a:moveTo>
                      <a:pt x="1" y="0"/>
                    </a:moveTo>
                    <a:lnTo>
                      <a:pt x="1" y="49155"/>
                    </a:lnTo>
                    <a:lnTo>
                      <a:pt x="14523" y="49155"/>
                    </a:lnTo>
                    <a:lnTo>
                      <a:pt x="14523"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9"/>
              <p:cNvSpPr/>
              <p:nvPr/>
            </p:nvSpPr>
            <p:spPr>
              <a:xfrm>
                <a:off x="1698375" y="-634175"/>
                <a:ext cx="210875" cy="1228900"/>
              </a:xfrm>
              <a:custGeom>
                <a:rect b="b" l="l" r="r" t="t"/>
                <a:pathLst>
                  <a:path extrusionOk="0" h="49156" w="8435">
                    <a:moveTo>
                      <a:pt x="0" y="0"/>
                    </a:moveTo>
                    <a:lnTo>
                      <a:pt x="0" y="49155"/>
                    </a:lnTo>
                    <a:lnTo>
                      <a:pt x="8435" y="49155"/>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9"/>
              <p:cNvSpPr/>
              <p:nvPr/>
            </p:nvSpPr>
            <p:spPr>
              <a:xfrm>
                <a:off x="2038025" y="-634175"/>
                <a:ext cx="351150" cy="1194575"/>
              </a:xfrm>
              <a:custGeom>
                <a:rect b="b" l="l" r="r" t="t"/>
                <a:pathLst>
                  <a:path extrusionOk="0" h="47783" w="14046">
                    <a:moveTo>
                      <a:pt x="1" y="0"/>
                    </a:moveTo>
                    <a:lnTo>
                      <a:pt x="1" y="47782"/>
                    </a:lnTo>
                    <a:lnTo>
                      <a:pt x="14045" y="47782"/>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9"/>
              <p:cNvSpPr/>
              <p:nvPr/>
            </p:nvSpPr>
            <p:spPr>
              <a:xfrm>
                <a:off x="2108150"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9"/>
              <p:cNvSpPr/>
              <p:nvPr/>
            </p:nvSpPr>
            <p:spPr>
              <a:xfrm>
                <a:off x="2447825" y="-634175"/>
                <a:ext cx="363075" cy="1228900"/>
              </a:xfrm>
              <a:custGeom>
                <a:rect b="b" l="l" r="r" t="t"/>
                <a:pathLst>
                  <a:path extrusionOk="0" h="49156" w="14523">
                    <a:moveTo>
                      <a:pt x="0" y="0"/>
                    </a:moveTo>
                    <a:lnTo>
                      <a:pt x="0"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9"/>
              <p:cNvSpPr/>
              <p:nvPr/>
            </p:nvSpPr>
            <p:spPr>
              <a:xfrm>
                <a:off x="25293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9"/>
              <p:cNvSpPr/>
              <p:nvPr/>
            </p:nvSpPr>
            <p:spPr>
              <a:xfrm>
                <a:off x="28929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9"/>
              <p:cNvSpPr/>
              <p:nvPr/>
            </p:nvSpPr>
            <p:spPr>
              <a:xfrm>
                <a:off x="2973975" y="-634175"/>
                <a:ext cx="210900" cy="1194575"/>
              </a:xfrm>
              <a:custGeom>
                <a:rect b="b" l="l" r="r" t="t"/>
                <a:pathLst>
                  <a:path extrusionOk="0" h="47783" w="8436">
                    <a:moveTo>
                      <a:pt x="1" y="0"/>
                    </a:moveTo>
                    <a:lnTo>
                      <a:pt x="1"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9"/>
              <p:cNvSpPr/>
              <p:nvPr/>
            </p:nvSpPr>
            <p:spPr>
              <a:xfrm>
                <a:off x="3325600" y="-634175"/>
                <a:ext cx="374500" cy="1228900"/>
              </a:xfrm>
              <a:custGeom>
                <a:rect b="b" l="l" r="r" t="t"/>
                <a:pathLst>
                  <a:path extrusionOk="0" h="49156" w="14980">
                    <a:moveTo>
                      <a:pt x="0" y="0"/>
                    </a:moveTo>
                    <a:lnTo>
                      <a:pt x="0" y="49155"/>
                    </a:lnTo>
                    <a:lnTo>
                      <a:pt x="14979" y="49155"/>
                    </a:lnTo>
                    <a:lnTo>
                      <a:pt x="1497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9"/>
              <p:cNvSpPr/>
              <p:nvPr/>
            </p:nvSpPr>
            <p:spPr>
              <a:xfrm>
                <a:off x="3407650" y="-634175"/>
                <a:ext cx="210375" cy="1228900"/>
              </a:xfrm>
              <a:custGeom>
                <a:rect b="b" l="l" r="r" t="t"/>
                <a:pathLst>
                  <a:path extrusionOk="0" h="49156" w="8415">
                    <a:moveTo>
                      <a:pt x="0" y="0"/>
                    </a:moveTo>
                    <a:lnTo>
                      <a:pt x="0" y="49155"/>
                    </a:lnTo>
                    <a:lnTo>
                      <a:pt x="8415" y="49155"/>
                    </a:lnTo>
                    <a:lnTo>
                      <a:pt x="841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9"/>
              <p:cNvSpPr/>
              <p:nvPr/>
            </p:nvSpPr>
            <p:spPr>
              <a:xfrm>
                <a:off x="3770675" y="-634175"/>
                <a:ext cx="385950" cy="1194575"/>
              </a:xfrm>
              <a:custGeom>
                <a:rect b="b" l="l" r="r" t="t"/>
                <a:pathLst>
                  <a:path extrusionOk="0" h="47783" w="15438">
                    <a:moveTo>
                      <a:pt x="1" y="0"/>
                    </a:moveTo>
                    <a:lnTo>
                      <a:pt x="1" y="47782"/>
                    </a:lnTo>
                    <a:lnTo>
                      <a:pt x="15438" y="47782"/>
                    </a:lnTo>
                    <a:lnTo>
                      <a:pt x="15438"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9"/>
              <p:cNvSpPr/>
              <p:nvPr/>
            </p:nvSpPr>
            <p:spPr>
              <a:xfrm>
                <a:off x="38641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9"/>
              <p:cNvSpPr/>
              <p:nvPr/>
            </p:nvSpPr>
            <p:spPr>
              <a:xfrm>
                <a:off x="42267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9"/>
              <p:cNvSpPr/>
              <p:nvPr/>
            </p:nvSpPr>
            <p:spPr>
              <a:xfrm>
                <a:off x="4308775" y="-634175"/>
                <a:ext cx="187025" cy="1228900"/>
              </a:xfrm>
              <a:custGeom>
                <a:rect b="b" l="l" r="r" t="t"/>
                <a:pathLst>
                  <a:path extrusionOk="0" h="49156" w="7481">
                    <a:moveTo>
                      <a:pt x="1" y="0"/>
                    </a:moveTo>
                    <a:lnTo>
                      <a:pt x="1" y="49155"/>
                    </a:lnTo>
                    <a:lnTo>
                      <a:pt x="7481" y="49155"/>
                    </a:lnTo>
                    <a:lnTo>
                      <a:pt x="748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9"/>
              <p:cNvSpPr/>
              <p:nvPr/>
            </p:nvSpPr>
            <p:spPr>
              <a:xfrm>
                <a:off x="4671825" y="-634175"/>
                <a:ext cx="363075" cy="1194575"/>
              </a:xfrm>
              <a:custGeom>
                <a:rect b="b" l="l" r="r" t="t"/>
                <a:pathLst>
                  <a:path extrusionOk="0" h="47783" w="14523">
                    <a:moveTo>
                      <a:pt x="1" y="0"/>
                    </a:moveTo>
                    <a:lnTo>
                      <a:pt x="1"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9"/>
              <p:cNvSpPr/>
              <p:nvPr/>
            </p:nvSpPr>
            <p:spPr>
              <a:xfrm>
                <a:off x="47419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9"/>
              <p:cNvSpPr/>
              <p:nvPr/>
            </p:nvSpPr>
            <p:spPr>
              <a:xfrm>
                <a:off x="5116425" y="-634175"/>
                <a:ext cx="363075" cy="1228900"/>
              </a:xfrm>
              <a:custGeom>
                <a:rect b="b" l="l" r="r" t="t"/>
                <a:pathLst>
                  <a:path extrusionOk="0" h="49156" w="14523">
                    <a:moveTo>
                      <a:pt x="1" y="0"/>
                    </a:moveTo>
                    <a:lnTo>
                      <a:pt x="1" y="49155"/>
                    </a:lnTo>
                    <a:lnTo>
                      <a:pt x="14522" y="49155"/>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9"/>
              <p:cNvSpPr/>
              <p:nvPr/>
            </p:nvSpPr>
            <p:spPr>
              <a:xfrm>
                <a:off x="5198475" y="-634175"/>
                <a:ext cx="198950" cy="1228900"/>
              </a:xfrm>
              <a:custGeom>
                <a:rect b="b" l="l" r="r" t="t"/>
                <a:pathLst>
                  <a:path extrusionOk="0" h="49156" w="7958">
                    <a:moveTo>
                      <a:pt x="1" y="0"/>
                    </a:moveTo>
                    <a:lnTo>
                      <a:pt x="1" y="49155"/>
                    </a:lnTo>
                    <a:lnTo>
                      <a:pt x="7958" y="49155"/>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9"/>
              <p:cNvSpPr/>
              <p:nvPr/>
            </p:nvSpPr>
            <p:spPr>
              <a:xfrm>
                <a:off x="5549600" y="-634175"/>
                <a:ext cx="375000" cy="1228900"/>
              </a:xfrm>
              <a:custGeom>
                <a:rect b="b" l="l" r="r" t="t"/>
                <a:pathLst>
                  <a:path extrusionOk="0" h="49156" w="15000">
                    <a:moveTo>
                      <a:pt x="0" y="0"/>
                    </a:moveTo>
                    <a:lnTo>
                      <a:pt x="0" y="49155"/>
                    </a:lnTo>
                    <a:lnTo>
                      <a:pt x="14999" y="49155"/>
                    </a:lnTo>
                    <a:lnTo>
                      <a:pt x="14999"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9"/>
              <p:cNvSpPr/>
              <p:nvPr/>
            </p:nvSpPr>
            <p:spPr>
              <a:xfrm>
                <a:off x="5631650" y="-634175"/>
                <a:ext cx="198950" cy="1228900"/>
              </a:xfrm>
              <a:custGeom>
                <a:rect b="b" l="l" r="r" t="t"/>
                <a:pathLst>
                  <a:path extrusionOk="0" h="49156" w="7958">
                    <a:moveTo>
                      <a:pt x="0" y="0"/>
                    </a:moveTo>
                    <a:lnTo>
                      <a:pt x="0" y="49155"/>
                    </a:lnTo>
                    <a:lnTo>
                      <a:pt x="7957" y="49155"/>
                    </a:lnTo>
                    <a:lnTo>
                      <a:pt x="7957"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9"/>
              <p:cNvSpPr/>
              <p:nvPr/>
            </p:nvSpPr>
            <p:spPr>
              <a:xfrm>
                <a:off x="6006625" y="-634175"/>
                <a:ext cx="363075" cy="1194575"/>
              </a:xfrm>
              <a:custGeom>
                <a:rect b="b" l="l" r="r" t="t"/>
                <a:pathLst>
                  <a:path extrusionOk="0" h="47783" w="14523">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9"/>
              <p:cNvSpPr/>
              <p:nvPr/>
            </p:nvSpPr>
            <p:spPr>
              <a:xfrm>
                <a:off x="6076750" y="-634175"/>
                <a:ext cx="210875" cy="1194575"/>
              </a:xfrm>
              <a:custGeom>
                <a:rect b="b" l="l" r="r" t="t"/>
                <a:pathLst>
                  <a:path extrusionOk="0" h="47783" w="8435">
                    <a:moveTo>
                      <a:pt x="0" y="0"/>
                    </a:moveTo>
                    <a:lnTo>
                      <a:pt x="0" y="47782"/>
                    </a:lnTo>
                    <a:lnTo>
                      <a:pt x="8435" y="47782"/>
                    </a:lnTo>
                    <a:lnTo>
                      <a:pt x="8435"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9"/>
              <p:cNvSpPr/>
              <p:nvPr/>
            </p:nvSpPr>
            <p:spPr>
              <a:xfrm>
                <a:off x="6451225" y="-634175"/>
                <a:ext cx="351125" cy="1228900"/>
              </a:xfrm>
              <a:custGeom>
                <a:rect b="b" l="l" r="r" t="t"/>
                <a:pathLst>
                  <a:path extrusionOk="0" h="49156" w="14045">
                    <a:moveTo>
                      <a:pt x="1" y="0"/>
                    </a:moveTo>
                    <a:lnTo>
                      <a:pt x="1" y="49155"/>
                    </a:lnTo>
                    <a:lnTo>
                      <a:pt x="14045" y="49155"/>
                    </a:lnTo>
                    <a:lnTo>
                      <a:pt x="14045"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9"/>
              <p:cNvSpPr/>
              <p:nvPr/>
            </p:nvSpPr>
            <p:spPr>
              <a:xfrm>
                <a:off x="6532775" y="-634175"/>
                <a:ext cx="187525" cy="1228900"/>
              </a:xfrm>
              <a:custGeom>
                <a:rect b="b" l="l" r="r" t="t"/>
                <a:pathLst>
                  <a:path extrusionOk="0" h="49156" w="7501">
                    <a:moveTo>
                      <a:pt x="1" y="0"/>
                    </a:moveTo>
                    <a:lnTo>
                      <a:pt x="1" y="49155"/>
                    </a:lnTo>
                    <a:lnTo>
                      <a:pt x="7501" y="49155"/>
                    </a:lnTo>
                    <a:lnTo>
                      <a:pt x="7501"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9"/>
              <p:cNvSpPr/>
              <p:nvPr/>
            </p:nvSpPr>
            <p:spPr>
              <a:xfrm>
                <a:off x="6884400" y="-634175"/>
                <a:ext cx="363050" cy="1194575"/>
              </a:xfrm>
              <a:custGeom>
                <a:rect b="b" l="l" r="r" t="t"/>
                <a:pathLst>
                  <a:path extrusionOk="0" h="47783" w="14522">
                    <a:moveTo>
                      <a:pt x="0" y="0"/>
                    </a:moveTo>
                    <a:lnTo>
                      <a:pt x="0" y="47782"/>
                    </a:lnTo>
                    <a:lnTo>
                      <a:pt x="14522" y="47782"/>
                    </a:lnTo>
                    <a:lnTo>
                      <a:pt x="14522" y="0"/>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9"/>
              <p:cNvSpPr/>
              <p:nvPr/>
            </p:nvSpPr>
            <p:spPr>
              <a:xfrm>
                <a:off x="6978375" y="-634175"/>
                <a:ext cx="198950" cy="1194575"/>
              </a:xfrm>
              <a:custGeom>
                <a:rect b="b" l="l" r="r" t="t"/>
                <a:pathLst>
                  <a:path extrusionOk="0" h="47783" w="7958">
                    <a:moveTo>
                      <a:pt x="1" y="0"/>
                    </a:moveTo>
                    <a:lnTo>
                      <a:pt x="1" y="47782"/>
                    </a:lnTo>
                    <a:lnTo>
                      <a:pt x="7958" y="47782"/>
                    </a:lnTo>
                    <a:lnTo>
                      <a:pt x="795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9"/>
              <p:cNvSpPr/>
              <p:nvPr/>
            </p:nvSpPr>
            <p:spPr>
              <a:xfrm>
                <a:off x="211400" y="-634175"/>
                <a:ext cx="7094250" cy="25"/>
              </a:xfrm>
              <a:custGeom>
                <a:rect b="b" l="l" r="r" t="t"/>
                <a:pathLst>
                  <a:path extrusionOk="0" fill="none" h="1" w="283770">
                    <a:moveTo>
                      <a:pt x="0" y="0"/>
                    </a:moveTo>
                    <a:lnTo>
                      <a:pt x="283769" y="0"/>
                    </a:lnTo>
                  </a:path>
                </a:pathLst>
              </a:custGeom>
              <a:noFill/>
              <a:ln cap="flat" cmpd="sng" w="46750">
                <a:solidFill>
                  <a:srgbClr val="FFB726"/>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9"/>
              <p:cNvSpPr/>
              <p:nvPr/>
            </p:nvSpPr>
            <p:spPr>
              <a:xfrm>
                <a:off x="7287225" y="-693375"/>
                <a:ext cx="127825" cy="128350"/>
              </a:xfrm>
              <a:custGeom>
                <a:rect b="b" l="l" r="r" t="t"/>
                <a:pathLst>
                  <a:path extrusionOk="0" h="5134" w="5113">
                    <a:moveTo>
                      <a:pt x="2566" y="1"/>
                    </a:moveTo>
                    <a:cubicBezTo>
                      <a:pt x="1134" y="1"/>
                      <a:pt x="0" y="1155"/>
                      <a:pt x="0" y="2567"/>
                    </a:cubicBezTo>
                    <a:cubicBezTo>
                      <a:pt x="0" y="3979"/>
                      <a:pt x="1134" y="5133"/>
                      <a:pt x="2566" y="5133"/>
                    </a:cubicBezTo>
                    <a:cubicBezTo>
                      <a:pt x="3979" y="5133"/>
                      <a:pt x="5113" y="3979"/>
                      <a:pt x="5113" y="2567"/>
                    </a:cubicBezTo>
                    <a:cubicBezTo>
                      <a:pt x="5113" y="1155"/>
                      <a:pt x="3979" y="1"/>
                      <a:pt x="2566"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9"/>
              <p:cNvSpPr/>
              <p:nvPr/>
            </p:nvSpPr>
            <p:spPr>
              <a:xfrm>
                <a:off x="193475" y="-693375"/>
                <a:ext cx="128350" cy="128350"/>
              </a:xfrm>
              <a:custGeom>
                <a:rect b="b" l="l" r="r" t="t"/>
                <a:pathLst>
                  <a:path extrusionOk="0" h="5134" w="5134">
                    <a:moveTo>
                      <a:pt x="2567" y="1"/>
                    </a:moveTo>
                    <a:cubicBezTo>
                      <a:pt x="1155" y="1"/>
                      <a:pt x="1" y="1155"/>
                      <a:pt x="1" y="2567"/>
                    </a:cubicBezTo>
                    <a:cubicBezTo>
                      <a:pt x="1" y="3979"/>
                      <a:pt x="1155" y="5133"/>
                      <a:pt x="2567" y="5133"/>
                    </a:cubicBezTo>
                    <a:cubicBezTo>
                      <a:pt x="3979" y="5133"/>
                      <a:pt x="5133" y="3979"/>
                      <a:pt x="5133" y="2567"/>
                    </a:cubicBezTo>
                    <a:cubicBezTo>
                      <a:pt x="5133" y="1155"/>
                      <a:pt x="3979" y="1"/>
                      <a:pt x="2567" y="1"/>
                    </a:cubicBezTo>
                    <a:close/>
                  </a:path>
                </a:pathLst>
              </a:custGeom>
              <a:solidFill>
                <a:srgbClr val="FFB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7" name="Google Shape;1437;p9"/>
          <p:cNvSpPr txBox="1"/>
          <p:nvPr>
            <p:ph type="title"/>
          </p:nvPr>
        </p:nvSpPr>
        <p:spPr>
          <a:xfrm>
            <a:off x="3784050" y="1456257"/>
            <a:ext cx="4471500" cy="1052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38" name="Google Shape;1438;p9"/>
          <p:cNvSpPr txBox="1"/>
          <p:nvPr>
            <p:ph idx="1" type="subTitle"/>
          </p:nvPr>
        </p:nvSpPr>
        <p:spPr>
          <a:xfrm>
            <a:off x="3784050" y="2508607"/>
            <a:ext cx="4471500" cy="127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9" name="Shape 1439"/>
        <p:cNvGrpSpPr/>
        <p:nvPr/>
      </p:nvGrpSpPr>
      <p:grpSpPr>
        <a:xfrm>
          <a:off x="0" y="0"/>
          <a:ext cx="0" cy="0"/>
          <a:chOff x="0" y="0"/>
          <a:chExt cx="0" cy="0"/>
        </a:xfrm>
      </p:grpSpPr>
      <p:sp>
        <p:nvSpPr>
          <p:cNvPr id="1440" name="Google Shape;1440;p10"/>
          <p:cNvSpPr txBox="1"/>
          <p:nvPr>
            <p:ph type="title"/>
          </p:nvPr>
        </p:nvSpPr>
        <p:spPr>
          <a:xfrm rot="323">
            <a:off x="720000" y="1856400"/>
            <a:ext cx="3195000" cy="2017500"/>
          </a:xfrm>
          <a:prstGeom prst="rect">
            <a:avLst/>
          </a:prstGeom>
          <a:noFill/>
        </p:spPr>
        <p:txBody>
          <a:bodyPr anchorCtr="0" anchor="ctr" bIns="91425" lIns="91425" spcFirstLastPara="1" rIns="91425" wrap="square" tIns="91425">
            <a:noAutofit/>
          </a:bodyPr>
          <a:lstStyle>
            <a:lvl1pPr lvl="0" rtl="0">
              <a:lnSpc>
                <a:spcPct val="90000"/>
              </a:lnSpc>
              <a:spcBef>
                <a:spcPts val="0"/>
              </a:spcBef>
              <a:spcAft>
                <a:spcPts val="0"/>
              </a:spcAft>
              <a:buSzPts val="3000"/>
              <a:buNone/>
              <a:defRPr sz="32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6264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Limelight"/>
              <a:buNone/>
              <a:defRPr sz="3000">
                <a:solidFill>
                  <a:schemeClr val="dk1"/>
                </a:solidFill>
                <a:latin typeface="Limelight"/>
                <a:ea typeface="Limelight"/>
                <a:cs typeface="Limelight"/>
                <a:sym typeface="Limeligh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indent="-317500" lvl="1" marL="914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indent="-317500" lvl="2" marL="1371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indent="-317500" lvl="3" marL="1828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indent="-317500" lvl="4" marL="22860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indent="-317500" lvl="5" marL="27432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indent="-317500" lvl="6" marL="32004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indent="-317500" lvl="7" marL="36576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indent="-317500" lvl="8" marL="41148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544" name="Shape 1544"/>
        <p:cNvGrpSpPr/>
        <p:nvPr/>
      </p:nvGrpSpPr>
      <p:grpSpPr>
        <a:xfrm>
          <a:off x="0" y="0"/>
          <a:ext cx="0" cy="0"/>
          <a:chOff x="0" y="0"/>
          <a:chExt cx="0" cy="0"/>
        </a:xfrm>
      </p:grpSpPr>
      <p:sp>
        <p:nvSpPr>
          <p:cNvPr id="1545" name="Google Shape;1545;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546" name="Google Shape;1546;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google.com/spreadsheets/d/1vH_oRaAIbaQhTqbi5bEILbKl5057xamHwRxP5gzRvRs/copy#gid=0" TargetMode="External"/><Relationship Id="rId4" Type="http://schemas.openxmlformats.org/officeDocument/2006/relationships/image" Target="../media/image3.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docs.google.com/spreadsheets/d/1vH_oRaAIbaQhTqbi5bEILbKl5057xamHwRxP5gzRvRs/copy#gid=466959531" TargetMode="External"/><Relationship Id="rId4" Type="http://schemas.openxmlformats.org/officeDocument/2006/relationships/image" Target="../media/image1.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movie-awards-ceremony#position-45&amp;results-8465?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ocs.google.com/spreadsheets/d/1vH_oRaAIbaQhTqbi5bEILbKl5057xamHwRxP5gzRvRs/copy#gid=1573486863" TargetMode="External"/><Relationship Id="rId4" Type="http://schemas.openxmlformats.org/officeDocument/2006/relationships/image" Target="../media/image2.png"/><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grpSp>
        <p:nvGrpSpPr>
          <p:cNvPr id="1552" name="Google Shape;1552;p15"/>
          <p:cNvGrpSpPr/>
          <p:nvPr/>
        </p:nvGrpSpPr>
        <p:grpSpPr>
          <a:xfrm>
            <a:off x="785158" y="3057669"/>
            <a:ext cx="1142654" cy="1484609"/>
            <a:chOff x="1492475" y="2925250"/>
            <a:chExt cx="1001625" cy="1301375"/>
          </a:xfrm>
        </p:grpSpPr>
        <p:sp>
          <p:nvSpPr>
            <p:cNvPr id="1553" name="Google Shape;1553;p15"/>
            <p:cNvSpPr/>
            <p:nvPr/>
          </p:nvSpPr>
          <p:spPr>
            <a:xfrm>
              <a:off x="1492475" y="3091725"/>
              <a:ext cx="825075" cy="186525"/>
            </a:xfrm>
            <a:custGeom>
              <a:rect b="b" l="l" r="r" t="t"/>
              <a:pathLst>
                <a:path extrusionOk="0" fill="none" h="7461" w="33003">
                  <a:moveTo>
                    <a:pt x="1" y="2109"/>
                  </a:moveTo>
                  <a:cubicBezTo>
                    <a:pt x="1" y="2109"/>
                    <a:pt x="4636" y="7460"/>
                    <a:pt x="14920" y="7202"/>
                  </a:cubicBezTo>
                  <a:cubicBezTo>
                    <a:pt x="25821" y="6923"/>
                    <a:pt x="33003" y="0"/>
                    <a:pt x="33003" y="0"/>
                  </a:cubicBezTo>
                </a:path>
              </a:pathLst>
            </a:custGeom>
            <a:solidFill>
              <a:schemeClr val="accent2"/>
            </a:solidFill>
            <a:ln cap="flat" cmpd="sng" w="2785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5"/>
            <p:cNvSpPr/>
            <p:nvPr/>
          </p:nvSpPr>
          <p:spPr>
            <a:xfrm>
              <a:off x="2118600" y="4131125"/>
              <a:ext cx="375500" cy="95500"/>
            </a:xfrm>
            <a:custGeom>
              <a:rect b="b" l="l" r="r" t="t"/>
              <a:pathLst>
                <a:path extrusionOk="0" h="3820" w="15020">
                  <a:moveTo>
                    <a:pt x="7520" y="0"/>
                  </a:moveTo>
                  <a:cubicBezTo>
                    <a:pt x="3362" y="0"/>
                    <a:pt x="0" y="856"/>
                    <a:pt x="0" y="1910"/>
                  </a:cubicBezTo>
                  <a:cubicBezTo>
                    <a:pt x="0" y="2964"/>
                    <a:pt x="3362" y="3820"/>
                    <a:pt x="7520" y="3820"/>
                  </a:cubicBezTo>
                  <a:cubicBezTo>
                    <a:pt x="11658" y="3820"/>
                    <a:pt x="15019" y="2964"/>
                    <a:pt x="15019" y="1910"/>
                  </a:cubicBezTo>
                  <a:cubicBezTo>
                    <a:pt x="15019" y="856"/>
                    <a:pt x="11658" y="0"/>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5"/>
            <p:cNvSpPr/>
            <p:nvPr/>
          </p:nvSpPr>
          <p:spPr>
            <a:xfrm>
              <a:off x="2274250" y="3122050"/>
              <a:ext cx="64200" cy="1028500"/>
            </a:xfrm>
            <a:custGeom>
              <a:rect b="b" l="l" r="r" t="t"/>
              <a:pathLst>
                <a:path extrusionOk="0" h="41140" w="2568">
                  <a:moveTo>
                    <a:pt x="1" y="1"/>
                  </a:moveTo>
                  <a:lnTo>
                    <a:pt x="1" y="41139"/>
                  </a:lnTo>
                  <a:lnTo>
                    <a:pt x="2567" y="41139"/>
                  </a:lnTo>
                  <a:lnTo>
                    <a:pt x="2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5"/>
            <p:cNvSpPr/>
            <p:nvPr/>
          </p:nvSpPr>
          <p:spPr>
            <a:xfrm>
              <a:off x="2286200" y="3122550"/>
              <a:ext cx="20400" cy="1027000"/>
            </a:xfrm>
            <a:custGeom>
              <a:rect b="b" l="l" r="r" t="t"/>
              <a:pathLst>
                <a:path extrusionOk="0" h="41080" w="816">
                  <a:moveTo>
                    <a:pt x="0" y="1"/>
                  </a:moveTo>
                  <a:lnTo>
                    <a:pt x="0" y="41079"/>
                  </a:lnTo>
                  <a:lnTo>
                    <a:pt x="816" y="41079"/>
                  </a:lnTo>
                  <a:lnTo>
                    <a:pt x="8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5"/>
            <p:cNvSpPr/>
            <p:nvPr/>
          </p:nvSpPr>
          <p:spPr>
            <a:xfrm>
              <a:off x="2264800" y="3073325"/>
              <a:ext cx="83100" cy="48750"/>
            </a:xfrm>
            <a:custGeom>
              <a:rect b="b" l="l" r="r" t="t"/>
              <a:pathLst>
                <a:path extrusionOk="0" h="1950" w="3324">
                  <a:moveTo>
                    <a:pt x="1" y="0"/>
                  </a:moveTo>
                  <a:lnTo>
                    <a:pt x="1" y="1950"/>
                  </a:lnTo>
                  <a:lnTo>
                    <a:pt x="3323" y="1950"/>
                  </a:lnTo>
                  <a:lnTo>
                    <a:pt x="3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5"/>
            <p:cNvSpPr/>
            <p:nvPr/>
          </p:nvSpPr>
          <p:spPr>
            <a:xfrm>
              <a:off x="2247900" y="3060900"/>
              <a:ext cx="114400" cy="12450"/>
            </a:xfrm>
            <a:custGeom>
              <a:rect b="b" l="l" r="r" t="t"/>
              <a:pathLst>
                <a:path extrusionOk="0" h="498" w="4576">
                  <a:moveTo>
                    <a:pt x="1" y="0"/>
                  </a:moveTo>
                  <a:lnTo>
                    <a:pt x="1" y="497"/>
                  </a:lnTo>
                  <a:lnTo>
                    <a:pt x="4576" y="497"/>
                  </a:lnTo>
                  <a:lnTo>
                    <a:pt x="4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5"/>
            <p:cNvSpPr/>
            <p:nvPr/>
          </p:nvSpPr>
          <p:spPr>
            <a:xfrm>
              <a:off x="2230500" y="2925250"/>
              <a:ext cx="148225" cy="138150"/>
            </a:xfrm>
            <a:custGeom>
              <a:rect b="b" l="l" r="r" t="t"/>
              <a:pathLst>
                <a:path extrusionOk="0" h="5526" w="5929">
                  <a:moveTo>
                    <a:pt x="2972" y="1"/>
                  </a:moveTo>
                  <a:cubicBezTo>
                    <a:pt x="1648" y="1"/>
                    <a:pt x="473" y="975"/>
                    <a:pt x="239" y="2323"/>
                  </a:cubicBezTo>
                  <a:cubicBezTo>
                    <a:pt x="0" y="3835"/>
                    <a:pt x="1015" y="5247"/>
                    <a:pt x="2527" y="5486"/>
                  </a:cubicBezTo>
                  <a:cubicBezTo>
                    <a:pt x="2683" y="5513"/>
                    <a:pt x="2838" y="5525"/>
                    <a:pt x="2992" y="5525"/>
                  </a:cubicBezTo>
                  <a:cubicBezTo>
                    <a:pt x="4318" y="5525"/>
                    <a:pt x="5476" y="4556"/>
                    <a:pt x="5690" y="3218"/>
                  </a:cubicBezTo>
                  <a:cubicBezTo>
                    <a:pt x="5928" y="1706"/>
                    <a:pt x="4914" y="294"/>
                    <a:pt x="3402" y="35"/>
                  </a:cubicBezTo>
                  <a:cubicBezTo>
                    <a:pt x="3258" y="12"/>
                    <a:pt x="3114" y="1"/>
                    <a:pt x="29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5"/>
            <p:cNvSpPr/>
            <p:nvPr/>
          </p:nvSpPr>
          <p:spPr>
            <a:xfrm>
              <a:off x="2240450" y="2934700"/>
              <a:ext cx="51250" cy="50000"/>
            </a:xfrm>
            <a:custGeom>
              <a:rect b="b" l="l" r="r" t="t"/>
              <a:pathLst>
                <a:path extrusionOk="0" h="2000" w="2050">
                  <a:moveTo>
                    <a:pt x="1651" y="1"/>
                  </a:moveTo>
                  <a:cubicBezTo>
                    <a:pt x="1382" y="1"/>
                    <a:pt x="984" y="261"/>
                    <a:pt x="637" y="672"/>
                  </a:cubicBezTo>
                  <a:cubicBezTo>
                    <a:pt x="179" y="1209"/>
                    <a:pt x="0" y="1766"/>
                    <a:pt x="239" y="1945"/>
                  </a:cubicBezTo>
                  <a:cubicBezTo>
                    <a:pt x="284" y="1982"/>
                    <a:pt x="342" y="1999"/>
                    <a:pt x="409" y="1999"/>
                  </a:cubicBezTo>
                  <a:cubicBezTo>
                    <a:pt x="668" y="1999"/>
                    <a:pt x="1069" y="1739"/>
                    <a:pt x="1432" y="1328"/>
                  </a:cubicBezTo>
                  <a:cubicBezTo>
                    <a:pt x="1870" y="811"/>
                    <a:pt x="2049" y="234"/>
                    <a:pt x="1830" y="55"/>
                  </a:cubicBezTo>
                  <a:cubicBezTo>
                    <a:pt x="1781" y="18"/>
                    <a:pt x="1720" y="1"/>
                    <a:pt x="1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5"/>
            <p:cNvSpPr/>
            <p:nvPr/>
          </p:nvSpPr>
          <p:spPr>
            <a:xfrm>
              <a:off x="2274250" y="3073325"/>
              <a:ext cx="20425" cy="48750"/>
            </a:xfrm>
            <a:custGeom>
              <a:rect b="b" l="l" r="r" t="t"/>
              <a:pathLst>
                <a:path extrusionOk="0" h="1950" w="817">
                  <a:moveTo>
                    <a:pt x="1" y="0"/>
                  </a:moveTo>
                  <a:lnTo>
                    <a:pt x="1" y="1950"/>
                  </a:lnTo>
                  <a:lnTo>
                    <a:pt x="816" y="1950"/>
                  </a:lnTo>
                  <a:lnTo>
                    <a:pt x="8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15"/>
          <p:cNvGrpSpPr/>
          <p:nvPr/>
        </p:nvGrpSpPr>
        <p:grpSpPr>
          <a:xfrm flipH="1">
            <a:off x="7216208" y="3057669"/>
            <a:ext cx="1142654" cy="1484609"/>
            <a:chOff x="1492475" y="2925250"/>
            <a:chExt cx="1001625" cy="1301375"/>
          </a:xfrm>
        </p:grpSpPr>
        <p:sp>
          <p:nvSpPr>
            <p:cNvPr id="1563" name="Google Shape;1563;p15"/>
            <p:cNvSpPr/>
            <p:nvPr/>
          </p:nvSpPr>
          <p:spPr>
            <a:xfrm>
              <a:off x="1492475" y="3091725"/>
              <a:ext cx="825075" cy="186525"/>
            </a:xfrm>
            <a:custGeom>
              <a:rect b="b" l="l" r="r" t="t"/>
              <a:pathLst>
                <a:path extrusionOk="0" fill="none" h="7461" w="33003">
                  <a:moveTo>
                    <a:pt x="1" y="2109"/>
                  </a:moveTo>
                  <a:cubicBezTo>
                    <a:pt x="1" y="2109"/>
                    <a:pt x="4636" y="7460"/>
                    <a:pt x="14920" y="7202"/>
                  </a:cubicBezTo>
                  <a:cubicBezTo>
                    <a:pt x="25821" y="6923"/>
                    <a:pt x="33003" y="0"/>
                    <a:pt x="33003" y="0"/>
                  </a:cubicBezTo>
                </a:path>
              </a:pathLst>
            </a:custGeom>
            <a:solidFill>
              <a:schemeClr val="dk1"/>
            </a:solidFill>
            <a:ln cap="flat" cmpd="sng" w="2785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5"/>
            <p:cNvSpPr/>
            <p:nvPr/>
          </p:nvSpPr>
          <p:spPr>
            <a:xfrm>
              <a:off x="2118600" y="4131125"/>
              <a:ext cx="375500" cy="95500"/>
            </a:xfrm>
            <a:custGeom>
              <a:rect b="b" l="l" r="r" t="t"/>
              <a:pathLst>
                <a:path extrusionOk="0" h="3820" w="15020">
                  <a:moveTo>
                    <a:pt x="7520" y="0"/>
                  </a:moveTo>
                  <a:cubicBezTo>
                    <a:pt x="3362" y="0"/>
                    <a:pt x="0" y="856"/>
                    <a:pt x="0" y="1910"/>
                  </a:cubicBezTo>
                  <a:cubicBezTo>
                    <a:pt x="0" y="2964"/>
                    <a:pt x="3362" y="3820"/>
                    <a:pt x="7520" y="3820"/>
                  </a:cubicBezTo>
                  <a:cubicBezTo>
                    <a:pt x="11658" y="3820"/>
                    <a:pt x="15019" y="2964"/>
                    <a:pt x="15019" y="1910"/>
                  </a:cubicBezTo>
                  <a:cubicBezTo>
                    <a:pt x="15019" y="856"/>
                    <a:pt x="11658" y="0"/>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5"/>
            <p:cNvSpPr/>
            <p:nvPr/>
          </p:nvSpPr>
          <p:spPr>
            <a:xfrm>
              <a:off x="2274250" y="3122050"/>
              <a:ext cx="64200" cy="1028500"/>
            </a:xfrm>
            <a:custGeom>
              <a:rect b="b" l="l" r="r" t="t"/>
              <a:pathLst>
                <a:path extrusionOk="0" h="41140" w="2568">
                  <a:moveTo>
                    <a:pt x="1" y="1"/>
                  </a:moveTo>
                  <a:lnTo>
                    <a:pt x="1" y="41139"/>
                  </a:lnTo>
                  <a:lnTo>
                    <a:pt x="2567" y="41139"/>
                  </a:lnTo>
                  <a:lnTo>
                    <a:pt x="2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5"/>
            <p:cNvSpPr/>
            <p:nvPr/>
          </p:nvSpPr>
          <p:spPr>
            <a:xfrm>
              <a:off x="2286200" y="3122550"/>
              <a:ext cx="20400" cy="1027000"/>
            </a:xfrm>
            <a:custGeom>
              <a:rect b="b" l="l" r="r" t="t"/>
              <a:pathLst>
                <a:path extrusionOk="0" h="41080" w="816">
                  <a:moveTo>
                    <a:pt x="0" y="1"/>
                  </a:moveTo>
                  <a:lnTo>
                    <a:pt x="0" y="41079"/>
                  </a:lnTo>
                  <a:lnTo>
                    <a:pt x="816" y="41079"/>
                  </a:lnTo>
                  <a:lnTo>
                    <a:pt x="81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5"/>
            <p:cNvSpPr/>
            <p:nvPr/>
          </p:nvSpPr>
          <p:spPr>
            <a:xfrm>
              <a:off x="2264800" y="3073325"/>
              <a:ext cx="83100" cy="48750"/>
            </a:xfrm>
            <a:custGeom>
              <a:rect b="b" l="l" r="r" t="t"/>
              <a:pathLst>
                <a:path extrusionOk="0" h="1950" w="3324">
                  <a:moveTo>
                    <a:pt x="1" y="0"/>
                  </a:moveTo>
                  <a:lnTo>
                    <a:pt x="1" y="1950"/>
                  </a:lnTo>
                  <a:lnTo>
                    <a:pt x="3323" y="1950"/>
                  </a:lnTo>
                  <a:lnTo>
                    <a:pt x="332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5"/>
            <p:cNvSpPr/>
            <p:nvPr/>
          </p:nvSpPr>
          <p:spPr>
            <a:xfrm>
              <a:off x="2247900" y="3060900"/>
              <a:ext cx="114400" cy="12450"/>
            </a:xfrm>
            <a:custGeom>
              <a:rect b="b" l="l" r="r" t="t"/>
              <a:pathLst>
                <a:path extrusionOk="0" h="498" w="4576">
                  <a:moveTo>
                    <a:pt x="1" y="0"/>
                  </a:moveTo>
                  <a:lnTo>
                    <a:pt x="1" y="497"/>
                  </a:lnTo>
                  <a:lnTo>
                    <a:pt x="4576" y="497"/>
                  </a:lnTo>
                  <a:lnTo>
                    <a:pt x="45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5"/>
            <p:cNvSpPr/>
            <p:nvPr/>
          </p:nvSpPr>
          <p:spPr>
            <a:xfrm>
              <a:off x="2230500" y="2925250"/>
              <a:ext cx="148225" cy="138150"/>
            </a:xfrm>
            <a:custGeom>
              <a:rect b="b" l="l" r="r" t="t"/>
              <a:pathLst>
                <a:path extrusionOk="0" h="5526" w="5929">
                  <a:moveTo>
                    <a:pt x="2972" y="1"/>
                  </a:moveTo>
                  <a:cubicBezTo>
                    <a:pt x="1648" y="1"/>
                    <a:pt x="473" y="975"/>
                    <a:pt x="239" y="2323"/>
                  </a:cubicBezTo>
                  <a:cubicBezTo>
                    <a:pt x="0" y="3835"/>
                    <a:pt x="1015" y="5247"/>
                    <a:pt x="2527" y="5486"/>
                  </a:cubicBezTo>
                  <a:cubicBezTo>
                    <a:pt x="2683" y="5513"/>
                    <a:pt x="2838" y="5525"/>
                    <a:pt x="2992" y="5525"/>
                  </a:cubicBezTo>
                  <a:cubicBezTo>
                    <a:pt x="4318" y="5525"/>
                    <a:pt x="5476" y="4556"/>
                    <a:pt x="5690" y="3218"/>
                  </a:cubicBezTo>
                  <a:cubicBezTo>
                    <a:pt x="5928" y="1706"/>
                    <a:pt x="4914" y="294"/>
                    <a:pt x="3402" y="35"/>
                  </a:cubicBezTo>
                  <a:cubicBezTo>
                    <a:pt x="3258" y="12"/>
                    <a:pt x="3114" y="1"/>
                    <a:pt x="29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5"/>
            <p:cNvSpPr/>
            <p:nvPr/>
          </p:nvSpPr>
          <p:spPr>
            <a:xfrm>
              <a:off x="2240450" y="2934700"/>
              <a:ext cx="51250" cy="50000"/>
            </a:xfrm>
            <a:custGeom>
              <a:rect b="b" l="l" r="r" t="t"/>
              <a:pathLst>
                <a:path extrusionOk="0" h="2000" w="2050">
                  <a:moveTo>
                    <a:pt x="1651" y="1"/>
                  </a:moveTo>
                  <a:cubicBezTo>
                    <a:pt x="1382" y="1"/>
                    <a:pt x="984" y="261"/>
                    <a:pt x="637" y="672"/>
                  </a:cubicBezTo>
                  <a:cubicBezTo>
                    <a:pt x="179" y="1209"/>
                    <a:pt x="0" y="1766"/>
                    <a:pt x="239" y="1945"/>
                  </a:cubicBezTo>
                  <a:cubicBezTo>
                    <a:pt x="284" y="1982"/>
                    <a:pt x="342" y="1999"/>
                    <a:pt x="409" y="1999"/>
                  </a:cubicBezTo>
                  <a:cubicBezTo>
                    <a:pt x="668" y="1999"/>
                    <a:pt x="1069" y="1739"/>
                    <a:pt x="1432" y="1328"/>
                  </a:cubicBezTo>
                  <a:cubicBezTo>
                    <a:pt x="1870" y="811"/>
                    <a:pt x="2049" y="234"/>
                    <a:pt x="1830" y="55"/>
                  </a:cubicBezTo>
                  <a:cubicBezTo>
                    <a:pt x="1781" y="18"/>
                    <a:pt x="1720" y="1"/>
                    <a:pt x="1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5"/>
            <p:cNvSpPr/>
            <p:nvPr/>
          </p:nvSpPr>
          <p:spPr>
            <a:xfrm>
              <a:off x="2274250" y="3073325"/>
              <a:ext cx="20425" cy="48750"/>
            </a:xfrm>
            <a:custGeom>
              <a:rect b="b" l="l" r="r" t="t"/>
              <a:pathLst>
                <a:path extrusionOk="0" h="1950" w="817">
                  <a:moveTo>
                    <a:pt x="1" y="0"/>
                  </a:moveTo>
                  <a:lnTo>
                    <a:pt x="1" y="1950"/>
                  </a:lnTo>
                  <a:lnTo>
                    <a:pt x="816" y="1950"/>
                  </a:lnTo>
                  <a:lnTo>
                    <a:pt x="8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2" name="Google Shape;1572;p15"/>
          <p:cNvSpPr txBox="1"/>
          <p:nvPr>
            <p:ph type="ctrTitle"/>
          </p:nvPr>
        </p:nvSpPr>
        <p:spPr>
          <a:xfrm>
            <a:off x="1762650" y="471650"/>
            <a:ext cx="5618700" cy="295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400"/>
              <a:t>MOVIE </a:t>
            </a:r>
            <a:r>
              <a:rPr lang="en" sz="6400">
                <a:solidFill>
                  <a:schemeClr val="accent2"/>
                </a:solidFill>
              </a:rPr>
              <a:t>AWARDS</a:t>
            </a:r>
            <a:r>
              <a:rPr lang="en" sz="5800">
                <a:solidFill>
                  <a:schemeClr val="accent2"/>
                </a:solidFill>
              </a:rPr>
              <a:t> </a:t>
            </a:r>
            <a:r>
              <a:rPr lang="en" sz="5100"/>
              <a:t>CEREMONY INFOGRAPHICS </a:t>
            </a:r>
            <a:endParaRPr sz="4500">
              <a:solidFill>
                <a:schemeClr val="accent3"/>
              </a:solidFill>
            </a:endParaRPr>
          </a:p>
        </p:txBody>
      </p:sp>
      <p:sp>
        <p:nvSpPr>
          <p:cNvPr id="1573" name="Google Shape;1573;p15"/>
          <p:cNvSpPr txBox="1"/>
          <p:nvPr>
            <p:ph idx="1" type="subTitle"/>
          </p:nvPr>
        </p:nvSpPr>
        <p:spPr>
          <a:xfrm>
            <a:off x="2518200" y="3430847"/>
            <a:ext cx="4107600" cy="473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grpSp>
        <p:nvGrpSpPr>
          <p:cNvPr id="1574" name="Google Shape;1574;p15"/>
          <p:cNvGrpSpPr/>
          <p:nvPr/>
        </p:nvGrpSpPr>
        <p:grpSpPr>
          <a:xfrm>
            <a:off x="6572551" y="729827"/>
            <a:ext cx="2571609" cy="2377374"/>
            <a:chOff x="4900143" y="1264971"/>
            <a:chExt cx="3886954" cy="3593371"/>
          </a:xfrm>
        </p:grpSpPr>
        <p:sp>
          <p:nvSpPr>
            <p:cNvPr id="1575" name="Google Shape;1575;p15"/>
            <p:cNvSpPr/>
            <p:nvPr/>
          </p:nvSpPr>
          <p:spPr>
            <a:xfrm>
              <a:off x="7783400" y="4406417"/>
              <a:ext cx="968450" cy="451925"/>
            </a:xfrm>
            <a:custGeom>
              <a:rect b="b" l="l" r="r" t="t"/>
              <a:pathLst>
                <a:path extrusionOk="0" h="18077" w="38738">
                  <a:moveTo>
                    <a:pt x="0" y="7173"/>
                  </a:moveTo>
                  <a:lnTo>
                    <a:pt x="25825" y="18077"/>
                  </a:lnTo>
                  <a:lnTo>
                    <a:pt x="38738" y="0"/>
                  </a:lnTo>
                  <a:lnTo>
                    <a:pt x="11478" y="0"/>
                  </a:lnTo>
                  <a:close/>
                </a:path>
              </a:pathLst>
            </a:custGeom>
            <a:solidFill>
              <a:schemeClr val="lt1"/>
            </a:solidFill>
            <a:ln>
              <a:noFill/>
            </a:ln>
          </p:spPr>
        </p:sp>
        <p:grpSp>
          <p:nvGrpSpPr>
            <p:cNvPr id="1576" name="Google Shape;1576;p15"/>
            <p:cNvGrpSpPr/>
            <p:nvPr/>
          </p:nvGrpSpPr>
          <p:grpSpPr>
            <a:xfrm>
              <a:off x="4900143" y="1264971"/>
              <a:ext cx="3886954" cy="3365829"/>
              <a:chOff x="4747743" y="1798371"/>
              <a:chExt cx="3886954" cy="3365829"/>
            </a:xfrm>
          </p:grpSpPr>
          <p:grpSp>
            <p:nvGrpSpPr>
              <p:cNvPr id="1577" name="Google Shape;1577;p15"/>
              <p:cNvGrpSpPr/>
              <p:nvPr/>
            </p:nvGrpSpPr>
            <p:grpSpPr>
              <a:xfrm rot="1951884">
                <a:off x="5532716" y="1853223"/>
                <a:ext cx="1154042" cy="3256126"/>
                <a:chOff x="3192450" y="1172125"/>
                <a:chExt cx="1154175" cy="3256500"/>
              </a:xfrm>
            </p:grpSpPr>
            <p:sp>
              <p:nvSpPr>
                <p:cNvPr id="1578" name="Google Shape;1578;p15"/>
                <p:cNvSpPr/>
                <p:nvPr/>
              </p:nvSpPr>
              <p:spPr>
                <a:xfrm>
                  <a:off x="3192450" y="1991700"/>
                  <a:ext cx="1154175" cy="2053325"/>
                </a:xfrm>
                <a:custGeom>
                  <a:rect b="b" l="l" r="r" t="t"/>
                  <a:pathLst>
                    <a:path extrusionOk="0" h="82133" w="46167">
                      <a:moveTo>
                        <a:pt x="44753" y="0"/>
                      </a:moveTo>
                      <a:cubicBezTo>
                        <a:pt x="44210" y="0"/>
                        <a:pt x="43651" y="201"/>
                        <a:pt x="43252" y="587"/>
                      </a:cubicBezTo>
                      <a:lnTo>
                        <a:pt x="43252" y="587"/>
                      </a:lnTo>
                      <a:cubicBezTo>
                        <a:pt x="43315" y="498"/>
                        <a:pt x="43226" y="268"/>
                        <a:pt x="43165" y="207"/>
                      </a:cubicBezTo>
                      <a:cubicBezTo>
                        <a:pt x="43110" y="152"/>
                        <a:pt x="43034" y="128"/>
                        <a:pt x="42961" y="128"/>
                      </a:cubicBezTo>
                      <a:cubicBezTo>
                        <a:pt x="42901" y="128"/>
                        <a:pt x="42843" y="144"/>
                        <a:pt x="42798" y="174"/>
                      </a:cubicBezTo>
                      <a:cubicBezTo>
                        <a:pt x="42664" y="207"/>
                        <a:pt x="42531" y="274"/>
                        <a:pt x="42464" y="374"/>
                      </a:cubicBezTo>
                      <a:cubicBezTo>
                        <a:pt x="41697" y="1008"/>
                        <a:pt x="41030" y="1708"/>
                        <a:pt x="40363" y="2409"/>
                      </a:cubicBezTo>
                      <a:cubicBezTo>
                        <a:pt x="40296" y="2242"/>
                        <a:pt x="40329" y="2009"/>
                        <a:pt x="40396" y="1775"/>
                      </a:cubicBezTo>
                      <a:cubicBezTo>
                        <a:pt x="40496" y="1575"/>
                        <a:pt x="40563" y="1408"/>
                        <a:pt x="40663" y="1208"/>
                      </a:cubicBezTo>
                      <a:cubicBezTo>
                        <a:pt x="40730" y="1008"/>
                        <a:pt x="40796" y="774"/>
                        <a:pt x="40696" y="574"/>
                      </a:cubicBezTo>
                      <a:cubicBezTo>
                        <a:pt x="40645" y="421"/>
                        <a:pt x="40496" y="307"/>
                        <a:pt x="40339" y="307"/>
                      </a:cubicBezTo>
                      <a:cubicBezTo>
                        <a:pt x="40291" y="307"/>
                        <a:pt x="40243" y="317"/>
                        <a:pt x="40196" y="341"/>
                      </a:cubicBezTo>
                      <a:cubicBezTo>
                        <a:pt x="40029" y="1375"/>
                        <a:pt x="39395" y="2175"/>
                        <a:pt x="38862" y="3043"/>
                      </a:cubicBezTo>
                      <a:cubicBezTo>
                        <a:pt x="38828" y="3076"/>
                        <a:pt x="38828" y="3109"/>
                        <a:pt x="38795" y="3176"/>
                      </a:cubicBezTo>
                      <a:cubicBezTo>
                        <a:pt x="38461" y="3710"/>
                        <a:pt x="38161" y="4244"/>
                        <a:pt x="37994" y="4877"/>
                      </a:cubicBezTo>
                      <a:cubicBezTo>
                        <a:pt x="37828" y="5411"/>
                        <a:pt x="38028" y="6045"/>
                        <a:pt x="37828" y="6445"/>
                      </a:cubicBezTo>
                      <a:cubicBezTo>
                        <a:pt x="37494" y="7079"/>
                        <a:pt x="36994" y="7679"/>
                        <a:pt x="36560" y="8246"/>
                      </a:cubicBezTo>
                      <a:cubicBezTo>
                        <a:pt x="36193" y="8847"/>
                        <a:pt x="35793" y="9447"/>
                        <a:pt x="35359" y="10048"/>
                      </a:cubicBezTo>
                      <a:cubicBezTo>
                        <a:pt x="33691" y="12416"/>
                        <a:pt x="32057" y="14851"/>
                        <a:pt x="30456" y="17220"/>
                      </a:cubicBezTo>
                      <a:cubicBezTo>
                        <a:pt x="29121" y="19088"/>
                        <a:pt x="27954" y="20855"/>
                        <a:pt x="26586" y="22723"/>
                      </a:cubicBezTo>
                      <a:cubicBezTo>
                        <a:pt x="26219" y="23190"/>
                        <a:pt x="25852" y="23624"/>
                        <a:pt x="25385" y="23958"/>
                      </a:cubicBezTo>
                      <a:cubicBezTo>
                        <a:pt x="25285" y="24058"/>
                        <a:pt x="25018" y="24124"/>
                        <a:pt x="24718" y="24225"/>
                      </a:cubicBezTo>
                      <a:lnTo>
                        <a:pt x="24718" y="21756"/>
                      </a:lnTo>
                      <a:cubicBezTo>
                        <a:pt x="24918" y="21589"/>
                        <a:pt x="25018" y="21423"/>
                        <a:pt x="25152" y="21222"/>
                      </a:cubicBezTo>
                      <a:cubicBezTo>
                        <a:pt x="25686" y="20355"/>
                        <a:pt x="25852" y="19288"/>
                        <a:pt x="25986" y="18287"/>
                      </a:cubicBezTo>
                      <a:cubicBezTo>
                        <a:pt x="26119" y="17586"/>
                        <a:pt x="26186" y="16853"/>
                        <a:pt x="26153" y="16119"/>
                      </a:cubicBezTo>
                      <a:cubicBezTo>
                        <a:pt x="26119" y="15385"/>
                        <a:pt x="25919" y="14684"/>
                        <a:pt x="25452" y="14084"/>
                      </a:cubicBezTo>
                      <a:cubicBezTo>
                        <a:pt x="25018" y="13517"/>
                        <a:pt x="23717" y="12950"/>
                        <a:pt x="23017" y="12950"/>
                      </a:cubicBezTo>
                      <a:cubicBezTo>
                        <a:pt x="22283" y="12950"/>
                        <a:pt x="20982" y="13550"/>
                        <a:pt x="20515" y="14084"/>
                      </a:cubicBezTo>
                      <a:cubicBezTo>
                        <a:pt x="20082" y="14684"/>
                        <a:pt x="19848" y="15418"/>
                        <a:pt x="19815" y="16119"/>
                      </a:cubicBezTo>
                      <a:cubicBezTo>
                        <a:pt x="19781" y="16853"/>
                        <a:pt x="19915" y="17586"/>
                        <a:pt x="19981" y="18287"/>
                      </a:cubicBezTo>
                      <a:cubicBezTo>
                        <a:pt x="20148" y="19288"/>
                        <a:pt x="20282" y="20355"/>
                        <a:pt x="20815" y="21222"/>
                      </a:cubicBezTo>
                      <a:cubicBezTo>
                        <a:pt x="20949" y="21423"/>
                        <a:pt x="21082" y="21589"/>
                        <a:pt x="21249" y="21756"/>
                      </a:cubicBezTo>
                      <a:lnTo>
                        <a:pt x="21249" y="24225"/>
                      </a:lnTo>
                      <a:cubicBezTo>
                        <a:pt x="20949" y="24124"/>
                        <a:pt x="20682" y="24058"/>
                        <a:pt x="20582" y="23958"/>
                      </a:cubicBezTo>
                      <a:cubicBezTo>
                        <a:pt x="20115" y="23624"/>
                        <a:pt x="19748" y="23190"/>
                        <a:pt x="19414" y="22723"/>
                      </a:cubicBezTo>
                      <a:cubicBezTo>
                        <a:pt x="17980" y="20889"/>
                        <a:pt x="16846" y="19121"/>
                        <a:pt x="15512" y="17220"/>
                      </a:cubicBezTo>
                      <a:cubicBezTo>
                        <a:pt x="13844" y="14851"/>
                        <a:pt x="12209" y="12416"/>
                        <a:pt x="10608" y="10048"/>
                      </a:cubicBezTo>
                      <a:cubicBezTo>
                        <a:pt x="10208" y="9447"/>
                        <a:pt x="9808" y="8847"/>
                        <a:pt x="9374" y="8246"/>
                      </a:cubicBezTo>
                      <a:cubicBezTo>
                        <a:pt x="9007" y="7679"/>
                        <a:pt x="8473" y="7079"/>
                        <a:pt x="8173" y="6445"/>
                      </a:cubicBezTo>
                      <a:cubicBezTo>
                        <a:pt x="7973" y="6012"/>
                        <a:pt x="8140" y="5378"/>
                        <a:pt x="8006" y="4877"/>
                      </a:cubicBezTo>
                      <a:cubicBezTo>
                        <a:pt x="7839" y="4277"/>
                        <a:pt x="7539" y="3710"/>
                        <a:pt x="7206" y="3176"/>
                      </a:cubicBezTo>
                      <a:cubicBezTo>
                        <a:pt x="7172" y="3109"/>
                        <a:pt x="7172" y="3076"/>
                        <a:pt x="7139" y="3043"/>
                      </a:cubicBezTo>
                      <a:cubicBezTo>
                        <a:pt x="6639" y="2175"/>
                        <a:pt x="6005" y="1342"/>
                        <a:pt x="5805" y="341"/>
                      </a:cubicBezTo>
                      <a:cubicBezTo>
                        <a:pt x="5766" y="317"/>
                        <a:pt x="5721" y="307"/>
                        <a:pt x="5675" y="307"/>
                      </a:cubicBezTo>
                      <a:cubicBezTo>
                        <a:pt x="5524" y="307"/>
                        <a:pt x="5355" y="421"/>
                        <a:pt x="5304" y="574"/>
                      </a:cubicBezTo>
                      <a:cubicBezTo>
                        <a:pt x="5171" y="774"/>
                        <a:pt x="5238" y="1008"/>
                        <a:pt x="5304" y="1208"/>
                      </a:cubicBezTo>
                      <a:cubicBezTo>
                        <a:pt x="5371" y="1408"/>
                        <a:pt x="5471" y="1575"/>
                        <a:pt x="5538" y="1775"/>
                      </a:cubicBezTo>
                      <a:cubicBezTo>
                        <a:pt x="5638" y="2009"/>
                        <a:pt x="5738" y="2242"/>
                        <a:pt x="5605" y="2409"/>
                      </a:cubicBezTo>
                      <a:cubicBezTo>
                        <a:pt x="4937" y="1708"/>
                        <a:pt x="4270" y="1008"/>
                        <a:pt x="3503" y="374"/>
                      </a:cubicBezTo>
                      <a:cubicBezTo>
                        <a:pt x="3436" y="274"/>
                        <a:pt x="3303" y="207"/>
                        <a:pt x="3169" y="174"/>
                      </a:cubicBezTo>
                      <a:cubicBezTo>
                        <a:pt x="3109" y="144"/>
                        <a:pt x="3043" y="128"/>
                        <a:pt x="2981" y="128"/>
                      </a:cubicBezTo>
                      <a:cubicBezTo>
                        <a:pt x="2906" y="128"/>
                        <a:pt x="2839" y="152"/>
                        <a:pt x="2803" y="207"/>
                      </a:cubicBezTo>
                      <a:cubicBezTo>
                        <a:pt x="2669" y="274"/>
                        <a:pt x="2636" y="541"/>
                        <a:pt x="2702" y="608"/>
                      </a:cubicBezTo>
                      <a:cubicBezTo>
                        <a:pt x="2290" y="250"/>
                        <a:pt x="1719" y="6"/>
                        <a:pt x="1157" y="6"/>
                      </a:cubicBezTo>
                      <a:cubicBezTo>
                        <a:pt x="1038" y="6"/>
                        <a:pt x="918" y="17"/>
                        <a:pt x="801" y="41"/>
                      </a:cubicBezTo>
                      <a:cubicBezTo>
                        <a:pt x="534" y="274"/>
                        <a:pt x="501" y="875"/>
                        <a:pt x="801" y="1108"/>
                      </a:cubicBezTo>
                      <a:cubicBezTo>
                        <a:pt x="634" y="1008"/>
                        <a:pt x="468" y="908"/>
                        <a:pt x="267" y="908"/>
                      </a:cubicBezTo>
                      <a:cubicBezTo>
                        <a:pt x="34" y="908"/>
                        <a:pt x="1" y="1175"/>
                        <a:pt x="34" y="1375"/>
                      </a:cubicBezTo>
                      <a:cubicBezTo>
                        <a:pt x="1001" y="2009"/>
                        <a:pt x="2102" y="2576"/>
                        <a:pt x="2836" y="3410"/>
                      </a:cubicBezTo>
                      <a:cubicBezTo>
                        <a:pt x="3837" y="4510"/>
                        <a:pt x="5304" y="5545"/>
                        <a:pt x="5871" y="6912"/>
                      </a:cubicBezTo>
                      <a:cubicBezTo>
                        <a:pt x="7306" y="10381"/>
                        <a:pt x="9374" y="13617"/>
                        <a:pt x="11942" y="16386"/>
                      </a:cubicBezTo>
                      <a:cubicBezTo>
                        <a:pt x="13477" y="18087"/>
                        <a:pt x="14311" y="20255"/>
                        <a:pt x="15011" y="22523"/>
                      </a:cubicBezTo>
                      <a:cubicBezTo>
                        <a:pt x="15645" y="24458"/>
                        <a:pt x="16145" y="26560"/>
                        <a:pt x="16979" y="28428"/>
                      </a:cubicBezTo>
                      <a:cubicBezTo>
                        <a:pt x="17847" y="30429"/>
                        <a:pt x="17613" y="32697"/>
                        <a:pt x="18047" y="34765"/>
                      </a:cubicBezTo>
                      <a:cubicBezTo>
                        <a:pt x="18314" y="35933"/>
                        <a:pt x="18681" y="36934"/>
                        <a:pt x="18681" y="38135"/>
                      </a:cubicBezTo>
                      <a:cubicBezTo>
                        <a:pt x="18647" y="39369"/>
                        <a:pt x="18480" y="40570"/>
                        <a:pt x="18280" y="41737"/>
                      </a:cubicBezTo>
                      <a:cubicBezTo>
                        <a:pt x="17813" y="44105"/>
                        <a:pt x="17213" y="46541"/>
                        <a:pt x="16979" y="48942"/>
                      </a:cubicBezTo>
                      <a:cubicBezTo>
                        <a:pt x="16679" y="51344"/>
                        <a:pt x="16712" y="53846"/>
                        <a:pt x="17513" y="56214"/>
                      </a:cubicBezTo>
                      <a:cubicBezTo>
                        <a:pt x="20315" y="64487"/>
                        <a:pt x="18981" y="73560"/>
                        <a:pt x="20715" y="82133"/>
                      </a:cubicBezTo>
                      <a:lnTo>
                        <a:pt x="25452" y="82133"/>
                      </a:lnTo>
                      <a:cubicBezTo>
                        <a:pt x="27187" y="73560"/>
                        <a:pt x="25852" y="64487"/>
                        <a:pt x="28654" y="56214"/>
                      </a:cubicBezTo>
                      <a:cubicBezTo>
                        <a:pt x="29388" y="53879"/>
                        <a:pt x="29488" y="51377"/>
                        <a:pt x="29188" y="48942"/>
                      </a:cubicBezTo>
                      <a:cubicBezTo>
                        <a:pt x="28888" y="46541"/>
                        <a:pt x="28354" y="44139"/>
                        <a:pt x="27887" y="41737"/>
                      </a:cubicBezTo>
                      <a:cubicBezTo>
                        <a:pt x="27654" y="40570"/>
                        <a:pt x="27487" y="39335"/>
                        <a:pt x="27487" y="38135"/>
                      </a:cubicBezTo>
                      <a:cubicBezTo>
                        <a:pt x="27487" y="36934"/>
                        <a:pt x="27854" y="35933"/>
                        <a:pt x="28121" y="34765"/>
                      </a:cubicBezTo>
                      <a:cubicBezTo>
                        <a:pt x="28554" y="32697"/>
                        <a:pt x="28321" y="30429"/>
                        <a:pt x="29188" y="28428"/>
                      </a:cubicBezTo>
                      <a:cubicBezTo>
                        <a:pt x="30956" y="24425"/>
                        <a:pt x="31290" y="19588"/>
                        <a:pt x="34258" y="16386"/>
                      </a:cubicBezTo>
                      <a:cubicBezTo>
                        <a:pt x="36827" y="13617"/>
                        <a:pt x="38862" y="10415"/>
                        <a:pt x="40296" y="6912"/>
                      </a:cubicBezTo>
                      <a:cubicBezTo>
                        <a:pt x="40863" y="5545"/>
                        <a:pt x="42331" y="4510"/>
                        <a:pt x="43331" y="3410"/>
                      </a:cubicBezTo>
                      <a:cubicBezTo>
                        <a:pt x="44132" y="2576"/>
                        <a:pt x="45199" y="2009"/>
                        <a:pt x="46133" y="1375"/>
                      </a:cubicBezTo>
                      <a:cubicBezTo>
                        <a:pt x="46167" y="1208"/>
                        <a:pt x="46133" y="941"/>
                        <a:pt x="45700" y="908"/>
                      </a:cubicBezTo>
                      <a:cubicBezTo>
                        <a:pt x="45500" y="908"/>
                        <a:pt x="45333" y="1008"/>
                        <a:pt x="45166" y="1108"/>
                      </a:cubicBezTo>
                      <a:cubicBezTo>
                        <a:pt x="45400" y="875"/>
                        <a:pt x="45400" y="341"/>
                        <a:pt x="45166" y="41"/>
                      </a:cubicBezTo>
                      <a:cubicBezTo>
                        <a:pt x="45031" y="14"/>
                        <a:pt x="44892" y="0"/>
                        <a:pt x="44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5"/>
                <p:cNvSpPr/>
                <p:nvPr/>
              </p:nvSpPr>
              <p:spPr>
                <a:xfrm>
                  <a:off x="3569375" y="2555600"/>
                  <a:ext cx="229375" cy="1490275"/>
                </a:xfrm>
                <a:custGeom>
                  <a:rect b="b" l="l" r="r" t="t"/>
                  <a:pathLst>
                    <a:path extrusionOk="0" h="59611" w="9175">
                      <a:moveTo>
                        <a:pt x="1" y="1"/>
                      </a:moveTo>
                      <a:lnTo>
                        <a:pt x="1" y="1"/>
                      </a:lnTo>
                      <a:cubicBezTo>
                        <a:pt x="601" y="1969"/>
                        <a:pt x="1102" y="4037"/>
                        <a:pt x="1936" y="5905"/>
                      </a:cubicBezTo>
                      <a:cubicBezTo>
                        <a:pt x="2836" y="7906"/>
                        <a:pt x="2569" y="10175"/>
                        <a:pt x="3036" y="12243"/>
                      </a:cubicBezTo>
                      <a:cubicBezTo>
                        <a:pt x="3270" y="13410"/>
                        <a:pt x="3670" y="14411"/>
                        <a:pt x="3670" y="15645"/>
                      </a:cubicBezTo>
                      <a:cubicBezTo>
                        <a:pt x="3604" y="16846"/>
                        <a:pt x="3437" y="18047"/>
                        <a:pt x="3237" y="19214"/>
                      </a:cubicBezTo>
                      <a:cubicBezTo>
                        <a:pt x="2770" y="21583"/>
                        <a:pt x="2203" y="24018"/>
                        <a:pt x="1936" y="26420"/>
                      </a:cubicBezTo>
                      <a:cubicBezTo>
                        <a:pt x="1669" y="28855"/>
                        <a:pt x="1702" y="31356"/>
                        <a:pt x="2503" y="33691"/>
                      </a:cubicBezTo>
                      <a:cubicBezTo>
                        <a:pt x="5271" y="41997"/>
                        <a:pt x="3937" y="51037"/>
                        <a:pt x="5705" y="59610"/>
                      </a:cubicBezTo>
                      <a:lnTo>
                        <a:pt x="6772" y="59610"/>
                      </a:lnTo>
                      <a:cubicBezTo>
                        <a:pt x="6606" y="52605"/>
                        <a:pt x="9174" y="44733"/>
                        <a:pt x="5905" y="38595"/>
                      </a:cubicBezTo>
                      <a:cubicBezTo>
                        <a:pt x="3237" y="33658"/>
                        <a:pt x="2569" y="27587"/>
                        <a:pt x="4104" y="22183"/>
                      </a:cubicBezTo>
                      <a:cubicBezTo>
                        <a:pt x="4671" y="20082"/>
                        <a:pt x="5572" y="18047"/>
                        <a:pt x="5405" y="15912"/>
                      </a:cubicBezTo>
                      <a:cubicBezTo>
                        <a:pt x="5338" y="14511"/>
                        <a:pt x="4771" y="13177"/>
                        <a:pt x="4571" y="11809"/>
                      </a:cubicBezTo>
                      <a:cubicBezTo>
                        <a:pt x="4371" y="10408"/>
                        <a:pt x="4538" y="9040"/>
                        <a:pt x="4337" y="7673"/>
                      </a:cubicBezTo>
                      <a:cubicBezTo>
                        <a:pt x="3870" y="4704"/>
                        <a:pt x="1936" y="2236"/>
                        <a:pt x="1" y="1"/>
                      </a:cubicBezTo>
                      <a:close/>
                    </a:path>
                  </a:pathLst>
                </a:custGeom>
                <a:solidFill>
                  <a:srgbClr val="F9C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5"/>
                <p:cNvSpPr/>
                <p:nvPr/>
              </p:nvSpPr>
              <p:spPr>
                <a:xfrm>
                  <a:off x="3496000" y="4045850"/>
                  <a:ext cx="549575" cy="246850"/>
                </a:xfrm>
                <a:custGeom>
                  <a:rect b="b" l="l" r="r" t="t"/>
                  <a:pathLst>
                    <a:path extrusionOk="0" h="9874" w="21983">
                      <a:moveTo>
                        <a:pt x="1" y="0"/>
                      </a:moveTo>
                      <a:lnTo>
                        <a:pt x="1" y="9874"/>
                      </a:lnTo>
                      <a:lnTo>
                        <a:pt x="21983" y="9874"/>
                      </a:lnTo>
                      <a:lnTo>
                        <a:pt x="21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5"/>
                <p:cNvSpPr/>
                <p:nvPr/>
              </p:nvSpPr>
              <p:spPr>
                <a:xfrm>
                  <a:off x="3400100" y="4293525"/>
                  <a:ext cx="740550" cy="135100"/>
                </a:xfrm>
                <a:custGeom>
                  <a:rect b="b" l="l" r="r" t="t"/>
                  <a:pathLst>
                    <a:path extrusionOk="0" h="5404" w="29622">
                      <a:moveTo>
                        <a:pt x="3837" y="0"/>
                      </a:moveTo>
                      <a:cubicBezTo>
                        <a:pt x="0" y="0"/>
                        <a:pt x="367" y="5404"/>
                        <a:pt x="367" y="5404"/>
                      </a:cubicBezTo>
                      <a:lnTo>
                        <a:pt x="29321" y="5404"/>
                      </a:lnTo>
                      <a:cubicBezTo>
                        <a:pt x="29288" y="5404"/>
                        <a:pt x="29622" y="0"/>
                        <a:pt x="25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5"/>
                <p:cNvSpPr/>
                <p:nvPr/>
              </p:nvSpPr>
              <p:spPr>
                <a:xfrm>
                  <a:off x="3225800" y="1172125"/>
                  <a:ext cx="1088300" cy="1088300"/>
                </a:xfrm>
                <a:custGeom>
                  <a:rect b="b" l="l" r="r" t="t"/>
                  <a:pathLst>
                    <a:path extrusionOk="0" h="43532" w="43532">
                      <a:moveTo>
                        <a:pt x="21783" y="2769"/>
                      </a:moveTo>
                      <a:cubicBezTo>
                        <a:pt x="25019" y="2769"/>
                        <a:pt x="27654" y="5371"/>
                        <a:pt x="27654" y="8640"/>
                      </a:cubicBezTo>
                      <a:cubicBezTo>
                        <a:pt x="27654" y="11875"/>
                        <a:pt x="25019" y="14510"/>
                        <a:pt x="21783" y="14510"/>
                      </a:cubicBezTo>
                      <a:cubicBezTo>
                        <a:pt x="18514" y="14510"/>
                        <a:pt x="15912" y="11875"/>
                        <a:pt x="15912" y="8640"/>
                      </a:cubicBezTo>
                      <a:cubicBezTo>
                        <a:pt x="15912" y="5371"/>
                        <a:pt x="18514" y="2769"/>
                        <a:pt x="21783" y="2769"/>
                      </a:cubicBezTo>
                      <a:close/>
                      <a:moveTo>
                        <a:pt x="10634" y="8869"/>
                      </a:moveTo>
                      <a:cubicBezTo>
                        <a:pt x="11710" y="8869"/>
                        <a:pt x="12800" y="9161"/>
                        <a:pt x="13777" y="9774"/>
                      </a:cubicBezTo>
                      <a:cubicBezTo>
                        <a:pt x="16513" y="11508"/>
                        <a:pt x="17347" y="15144"/>
                        <a:pt x="15645" y="17880"/>
                      </a:cubicBezTo>
                      <a:cubicBezTo>
                        <a:pt x="14518" y="19679"/>
                        <a:pt x="12587" y="20661"/>
                        <a:pt x="10614" y="20661"/>
                      </a:cubicBezTo>
                      <a:cubicBezTo>
                        <a:pt x="9551" y="20661"/>
                        <a:pt x="8475" y="20376"/>
                        <a:pt x="7506" y="19781"/>
                      </a:cubicBezTo>
                      <a:cubicBezTo>
                        <a:pt x="4738" y="18046"/>
                        <a:pt x="3904" y="14444"/>
                        <a:pt x="5638" y="11642"/>
                      </a:cubicBezTo>
                      <a:cubicBezTo>
                        <a:pt x="6739" y="9851"/>
                        <a:pt x="8663" y="8869"/>
                        <a:pt x="10634" y="8869"/>
                      </a:cubicBezTo>
                      <a:close/>
                      <a:moveTo>
                        <a:pt x="33431" y="10102"/>
                      </a:moveTo>
                      <a:cubicBezTo>
                        <a:pt x="35610" y="10102"/>
                        <a:pt x="37696" y="11306"/>
                        <a:pt x="38695" y="13376"/>
                      </a:cubicBezTo>
                      <a:cubicBezTo>
                        <a:pt x="40163" y="16312"/>
                        <a:pt x="38962" y="19848"/>
                        <a:pt x="36027" y="21315"/>
                      </a:cubicBezTo>
                      <a:cubicBezTo>
                        <a:pt x="35197" y="21716"/>
                        <a:pt x="34315" y="21907"/>
                        <a:pt x="33445" y="21907"/>
                      </a:cubicBezTo>
                      <a:cubicBezTo>
                        <a:pt x="31274" y="21907"/>
                        <a:pt x="29178" y="20719"/>
                        <a:pt x="28154" y="18647"/>
                      </a:cubicBezTo>
                      <a:cubicBezTo>
                        <a:pt x="26720" y="15678"/>
                        <a:pt x="27921" y="12175"/>
                        <a:pt x="30823" y="10708"/>
                      </a:cubicBezTo>
                      <a:cubicBezTo>
                        <a:pt x="31664" y="10296"/>
                        <a:pt x="32555" y="10102"/>
                        <a:pt x="33431" y="10102"/>
                      </a:cubicBezTo>
                      <a:close/>
                      <a:moveTo>
                        <a:pt x="21783" y="17813"/>
                      </a:moveTo>
                      <a:cubicBezTo>
                        <a:pt x="23418" y="17813"/>
                        <a:pt x="24685" y="19147"/>
                        <a:pt x="24685" y="20715"/>
                      </a:cubicBezTo>
                      <a:cubicBezTo>
                        <a:pt x="24685" y="22349"/>
                        <a:pt x="23418" y="23650"/>
                        <a:pt x="21783" y="23650"/>
                      </a:cubicBezTo>
                      <a:cubicBezTo>
                        <a:pt x="20149" y="23650"/>
                        <a:pt x="18848" y="22349"/>
                        <a:pt x="18848" y="20715"/>
                      </a:cubicBezTo>
                      <a:cubicBezTo>
                        <a:pt x="18848" y="19114"/>
                        <a:pt x="20149" y="17813"/>
                        <a:pt x="21783" y="17813"/>
                      </a:cubicBezTo>
                      <a:close/>
                      <a:moveTo>
                        <a:pt x="10169" y="21975"/>
                      </a:moveTo>
                      <a:cubicBezTo>
                        <a:pt x="12321" y="21975"/>
                        <a:pt x="14379" y="23142"/>
                        <a:pt x="15412" y="25185"/>
                      </a:cubicBezTo>
                      <a:cubicBezTo>
                        <a:pt x="16913" y="28120"/>
                        <a:pt x="15745" y="31656"/>
                        <a:pt x="12810" y="33124"/>
                      </a:cubicBezTo>
                      <a:cubicBezTo>
                        <a:pt x="11968" y="33540"/>
                        <a:pt x="11069" y="33737"/>
                        <a:pt x="10183" y="33737"/>
                      </a:cubicBezTo>
                      <a:cubicBezTo>
                        <a:pt x="8016" y="33737"/>
                        <a:pt x="5922" y="32558"/>
                        <a:pt x="4904" y="30522"/>
                      </a:cubicBezTo>
                      <a:cubicBezTo>
                        <a:pt x="3437" y="27620"/>
                        <a:pt x="4604" y="24051"/>
                        <a:pt x="7473" y="22616"/>
                      </a:cubicBezTo>
                      <a:cubicBezTo>
                        <a:pt x="8342" y="22182"/>
                        <a:pt x="9264" y="21975"/>
                        <a:pt x="10169" y="21975"/>
                      </a:cubicBezTo>
                      <a:close/>
                      <a:moveTo>
                        <a:pt x="32962" y="23051"/>
                      </a:moveTo>
                      <a:cubicBezTo>
                        <a:pt x="34065" y="23051"/>
                        <a:pt x="35177" y="23362"/>
                        <a:pt x="36160" y="24017"/>
                      </a:cubicBezTo>
                      <a:cubicBezTo>
                        <a:pt x="38929" y="25819"/>
                        <a:pt x="39662" y="29421"/>
                        <a:pt x="37861" y="32190"/>
                      </a:cubicBezTo>
                      <a:cubicBezTo>
                        <a:pt x="36737" y="33908"/>
                        <a:pt x="34843" y="34858"/>
                        <a:pt x="32910" y="34858"/>
                      </a:cubicBezTo>
                      <a:cubicBezTo>
                        <a:pt x="31804" y="34858"/>
                        <a:pt x="30684" y="34547"/>
                        <a:pt x="29689" y="33891"/>
                      </a:cubicBezTo>
                      <a:cubicBezTo>
                        <a:pt x="26987" y="32123"/>
                        <a:pt x="26186" y="28454"/>
                        <a:pt x="27987" y="25718"/>
                      </a:cubicBezTo>
                      <a:cubicBezTo>
                        <a:pt x="29133" y="24000"/>
                        <a:pt x="31034" y="23051"/>
                        <a:pt x="32962" y="23051"/>
                      </a:cubicBezTo>
                      <a:close/>
                      <a:moveTo>
                        <a:pt x="21783" y="29054"/>
                      </a:moveTo>
                      <a:cubicBezTo>
                        <a:pt x="25019" y="29054"/>
                        <a:pt x="27654" y="31689"/>
                        <a:pt x="27654" y="34958"/>
                      </a:cubicBezTo>
                      <a:cubicBezTo>
                        <a:pt x="27687" y="38161"/>
                        <a:pt x="25019" y="40829"/>
                        <a:pt x="21783" y="40829"/>
                      </a:cubicBezTo>
                      <a:cubicBezTo>
                        <a:pt x="18514" y="40829"/>
                        <a:pt x="15912" y="38194"/>
                        <a:pt x="15912" y="34958"/>
                      </a:cubicBezTo>
                      <a:cubicBezTo>
                        <a:pt x="15912" y="31689"/>
                        <a:pt x="18514" y="29054"/>
                        <a:pt x="21783" y="29054"/>
                      </a:cubicBezTo>
                      <a:close/>
                      <a:moveTo>
                        <a:pt x="21783" y="0"/>
                      </a:moveTo>
                      <a:cubicBezTo>
                        <a:pt x="9774" y="0"/>
                        <a:pt x="1" y="9774"/>
                        <a:pt x="1" y="21782"/>
                      </a:cubicBezTo>
                      <a:cubicBezTo>
                        <a:pt x="1" y="33791"/>
                        <a:pt x="9741" y="43531"/>
                        <a:pt x="21783" y="43531"/>
                      </a:cubicBezTo>
                      <a:cubicBezTo>
                        <a:pt x="33825" y="43531"/>
                        <a:pt x="43532" y="33824"/>
                        <a:pt x="43532" y="21782"/>
                      </a:cubicBezTo>
                      <a:cubicBezTo>
                        <a:pt x="43532" y="9707"/>
                        <a:pt x="33792" y="0"/>
                        <a:pt x="2178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5"/>
                <p:cNvSpPr/>
                <p:nvPr/>
              </p:nvSpPr>
              <p:spPr>
                <a:xfrm>
                  <a:off x="3375925" y="1172125"/>
                  <a:ext cx="938175" cy="937350"/>
                </a:xfrm>
                <a:custGeom>
                  <a:rect b="b" l="l" r="r" t="t"/>
                  <a:pathLst>
                    <a:path extrusionOk="0" h="37494" w="37527">
                      <a:moveTo>
                        <a:pt x="15778" y="0"/>
                      </a:moveTo>
                      <a:cubicBezTo>
                        <a:pt x="9574" y="0"/>
                        <a:pt x="3970" y="2602"/>
                        <a:pt x="0" y="6772"/>
                      </a:cubicBezTo>
                      <a:cubicBezTo>
                        <a:pt x="3936" y="3036"/>
                        <a:pt x="9173" y="767"/>
                        <a:pt x="14977" y="767"/>
                      </a:cubicBezTo>
                      <a:cubicBezTo>
                        <a:pt x="26986" y="767"/>
                        <a:pt x="36760" y="10508"/>
                        <a:pt x="36760" y="22516"/>
                      </a:cubicBezTo>
                      <a:cubicBezTo>
                        <a:pt x="36760" y="28320"/>
                        <a:pt x="34458" y="33624"/>
                        <a:pt x="30755" y="37494"/>
                      </a:cubicBezTo>
                      <a:cubicBezTo>
                        <a:pt x="34925" y="33524"/>
                        <a:pt x="37494" y="27953"/>
                        <a:pt x="37494" y="21716"/>
                      </a:cubicBezTo>
                      <a:cubicBezTo>
                        <a:pt x="37527" y="9774"/>
                        <a:pt x="27787" y="0"/>
                        <a:pt x="15778" y="0"/>
                      </a:cubicBezTo>
                      <a:close/>
                    </a:path>
                  </a:pathLst>
                </a:custGeom>
                <a:solidFill>
                  <a:srgbClr val="F9C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5"/>
                <p:cNvSpPr/>
                <p:nvPr/>
              </p:nvSpPr>
              <p:spPr>
                <a:xfrm>
                  <a:off x="3582725" y="4045850"/>
                  <a:ext cx="88425" cy="246850"/>
                </a:xfrm>
                <a:custGeom>
                  <a:rect b="b" l="l" r="r" t="t"/>
                  <a:pathLst>
                    <a:path extrusionOk="0" h="9874" w="3537">
                      <a:moveTo>
                        <a:pt x="1" y="0"/>
                      </a:moveTo>
                      <a:lnTo>
                        <a:pt x="1" y="9874"/>
                      </a:lnTo>
                      <a:lnTo>
                        <a:pt x="3537" y="9874"/>
                      </a:lnTo>
                      <a:lnTo>
                        <a:pt x="35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5"/>
                <p:cNvSpPr/>
                <p:nvPr/>
              </p:nvSpPr>
              <p:spPr>
                <a:xfrm>
                  <a:off x="3505175" y="4293525"/>
                  <a:ext cx="149300" cy="135100"/>
                </a:xfrm>
                <a:custGeom>
                  <a:rect b="b" l="l" r="r" t="t"/>
                  <a:pathLst>
                    <a:path extrusionOk="0" h="5404" w="5972">
                      <a:moveTo>
                        <a:pt x="2269" y="0"/>
                      </a:moveTo>
                      <a:cubicBezTo>
                        <a:pt x="1802" y="167"/>
                        <a:pt x="1435" y="434"/>
                        <a:pt x="1101" y="834"/>
                      </a:cubicBezTo>
                      <a:cubicBezTo>
                        <a:pt x="534" y="1434"/>
                        <a:pt x="267" y="2335"/>
                        <a:pt x="134" y="3169"/>
                      </a:cubicBezTo>
                      <a:cubicBezTo>
                        <a:pt x="0" y="3903"/>
                        <a:pt x="0" y="4670"/>
                        <a:pt x="67" y="5404"/>
                      </a:cubicBezTo>
                      <a:lnTo>
                        <a:pt x="4137" y="5404"/>
                      </a:lnTo>
                      <a:cubicBezTo>
                        <a:pt x="4237" y="4670"/>
                        <a:pt x="4170" y="3903"/>
                        <a:pt x="4237" y="3202"/>
                      </a:cubicBezTo>
                      <a:cubicBezTo>
                        <a:pt x="4270" y="2435"/>
                        <a:pt x="4404" y="1601"/>
                        <a:pt x="4804" y="1001"/>
                      </a:cubicBezTo>
                      <a:cubicBezTo>
                        <a:pt x="5071" y="567"/>
                        <a:pt x="5504" y="167"/>
                        <a:pt x="59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15"/>
              <p:cNvSpPr/>
              <p:nvPr/>
            </p:nvSpPr>
            <p:spPr>
              <a:xfrm>
                <a:off x="5845990" y="3547707"/>
                <a:ext cx="202130" cy="126326"/>
              </a:xfrm>
              <a:custGeom>
                <a:rect b="b" l="l" r="r" t="t"/>
                <a:pathLst>
                  <a:path extrusionOk="0" h="5731" w="9170">
                    <a:moveTo>
                      <a:pt x="0" y="0"/>
                    </a:moveTo>
                    <a:cubicBezTo>
                      <a:pt x="3919" y="5139"/>
                      <a:pt x="9169" y="5731"/>
                      <a:pt x="9169" y="5731"/>
                    </a:cubicBezTo>
                    <a:lnTo>
                      <a:pt x="8910" y="5213"/>
                    </a:lnTo>
                    <a:cubicBezTo>
                      <a:pt x="3587" y="3882"/>
                      <a:pt x="777" y="37"/>
                      <a:pt x="777" y="37"/>
                    </a:cubicBezTo>
                    <a:lnTo>
                      <a:pt x="0" y="0"/>
                    </a:lnTo>
                    <a:close/>
                  </a:path>
                </a:pathLst>
              </a:custGeom>
              <a:solidFill>
                <a:srgbClr val="D6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5"/>
              <p:cNvSpPr/>
              <p:nvPr/>
            </p:nvSpPr>
            <p:spPr>
              <a:xfrm>
                <a:off x="5788944" y="3645487"/>
                <a:ext cx="197236" cy="130403"/>
              </a:xfrm>
              <a:custGeom>
                <a:rect b="b" l="l" r="r" t="t"/>
                <a:pathLst>
                  <a:path extrusionOk="0" h="5916" w="8948">
                    <a:moveTo>
                      <a:pt x="74" y="1"/>
                    </a:moveTo>
                    <a:lnTo>
                      <a:pt x="1" y="407"/>
                    </a:lnTo>
                    <a:cubicBezTo>
                      <a:pt x="3069" y="4770"/>
                      <a:pt x="8615" y="5916"/>
                      <a:pt x="8615" y="5916"/>
                    </a:cubicBezTo>
                    <a:lnTo>
                      <a:pt x="8947" y="5620"/>
                    </a:lnTo>
                    <a:cubicBezTo>
                      <a:pt x="2847" y="3883"/>
                      <a:pt x="74" y="1"/>
                      <a:pt x="74" y="1"/>
                    </a:cubicBezTo>
                    <a:close/>
                  </a:path>
                </a:pathLst>
              </a:custGeom>
              <a:solidFill>
                <a:srgbClr val="D68E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5"/>
              <p:cNvSpPr/>
              <p:nvPr/>
            </p:nvSpPr>
            <p:spPr>
              <a:xfrm>
                <a:off x="5752398" y="3444459"/>
                <a:ext cx="307118" cy="200300"/>
              </a:xfrm>
              <a:custGeom>
                <a:rect b="b" l="l" r="r" t="t"/>
                <a:pathLst>
                  <a:path extrusionOk="0" h="9087" w="13933">
                    <a:moveTo>
                      <a:pt x="3977" y="1"/>
                    </a:moveTo>
                    <a:cubicBezTo>
                      <a:pt x="1" y="1"/>
                      <a:pt x="1880" y="4684"/>
                      <a:pt x="1880" y="4684"/>
                    </a:cubicBezTo>
                    <a:lnTo>
                      <a:pt x="7759" y="8751"/>
                    </a:lnTo>
                    <a:cubicBezTo>
                      <a:pt x="8135" y="8998"/>
                      <a:pt x="8543" y="9086"/>
                      <a:pt x="8933" y="9086"/>
                    </a:cubicBezTo>
                    <a:cubicBezTo>
                      <a:pt x="9880" y="9086"/>
                      <a:pt x="10716" y="8566"/>
                      <a:pt x="10716" y="8566"/>
                    </a:cubicBezTo>
                    <a:cubicBezTo>
                      <a:pt x="13933" y="5682"/>
                      <a:pt x="5282" y="137"/>
                      <a:pt x="5282" y="137"/>
                    </a:cubicBezTo>
                    <a:cubicBezTo>
                      <a:pt x="4789" y="43"/>
                      <a:pt x="4356" y="1"/>
                      <a:pt x="3977" y="1"/>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5"/>
              <p:cNvSpPr/>
              <p:nvPr/>
            </p:nvSpPr>
            <p:spPr>
              <a:xfrm>
                <a:off x="5741046" y="3433857"/>
                <a:ext cx="307074" cy="199837"/>
              </a:xfrm>
              <a:custGeom>
                <a:rect b="b" l="l" r="r" t="t"/>
                <a:pathLst>
                  <a:path extrusionOk="0" h="9066" w="13931">
                    <a:moveTo>
                      <a:pt x="3996" y="0"/>
                    </a:moveTo>
                    <a:cubicBezTo>
                      <a:pt x="0" y="0"/>
                      <a:pt x="1878" y="4648"/>
                      <a:pt x="1878" y="4648"/>
                    </a:cubicBezTo>
                    <a:lnTo>
                      <a:pt x="7756" y="8714"/>
                    </a:lnTo>
                    <a:cubicBezTo>
                      <a:pt x="8135" y="8974"/>
                      <a:pt x="8545" y="9066"/>
                      <a:pt x="8936" y="9066"/>
                    </a:cubicBezTo>
                    <a:cubicBezTo>
                      <a:pt x="9881" y="9066"/>
                      <a:pt x="10714" y="8529"/>
                      <a:pt x="10714" y="8529"/>
                    </a:cubicBezTo>
                    <a:cubicBezTo>
                      <a:pt x="13930" y="5683"/>
                      <a:pt x="5316" y="137"/>
                      <a:pt x="5316" y="137"/>
                    </a:cubicBezTo>
                    <a:cubicBezTo>
                      <a:pt x="4817" y="43"/>
                      <a:pt x="4379" y="0"/>
                      <a:pt x="3996" y="0"/>
                    </a:cubicBez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5"/>
              <p:cNvSpPr/>
              <p:nvPr/>
            </p:nvSpPr>
            <p:spPr>
              <a:xfrm>
                <a:off x="5801178" y="3390411"/>
                <a:ext cx="99434" cy="10624"/>
              </a:xfrm>
              <a:custGeom>
                <a:rect b="b" l="l" r="r" t="t"/>
                <a:pathLst>
                  <a:path extrusionOk="0" h="482" w="4511">
                    <a:moveTo>
                      <a:pt x="4511" y="481"/>
                    </a:moveTo>
                    <a:lnTo>
                      <a:pt x="0" y="1"/>
                    </a:lnTo>
                    <a:close/>
                  </a:path>
                </a:pathLst>
              </a:custGeom>
              <a:solidFill>
                <a:srgbClr val="F7C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5"/>
              <p:cNvSpPr/>
              <p:nvPr/>
            </p:nvSpPr>
            <p:spPr>
              <a:xfrm>
                <a:off x="5747681" y="3389177"/>
                <a:ext cx="857850" cy="985697"/>
              </a:xfrm>
              <a:custGeom>
                <a:rect b="b" l="l" r="r" t="t"/>
                <a:pathLst>
                  <a:path extrusionOk="0" h="44718" w="38918">
                    <a:moveTo>
                      <a:pt x="1640" y="1"/>
                    </a:moveTo>
                    <a:cubicBezTo>
                      <a:pt x="1099" y="1"/>
                      <a:pt x="0" y="221"/>
                      <a:pt x="800" y="2164"/>
                    </a:cubicBezTo>
                    <a:cubicBezTo>
                      <a:pt x="800" y="2164"/>
                      <a:pt x="2668" y="6245"/>
                      <a:pt x="8210" y="6245"/>
                    </a:cubicBezTo>
                    <a:cubicBezTo>
                      <a:pt x="8398" y="6245"/>
                      <a:pt x="8590" y="6241"/>
                      <a:pt x="8786" y="6231"/>
                    </a:cubicBezTo>
                    <a:cubicBezTo>
                      <a:pt x="8786" y="6231"/>
                      <a:pt x="10006" y="9004"/>
                      <a:pt x="15478" y="9410"/>
                    </a:cubicBezTo>
                    <a:cubicBezTo>
                      <a:pt x="15478" y="9410"/>
                      <a:pt x="13379" y="16233"/>
                      <a:pt x="9724" y="16233"/>
                    </a:cubicBezTo>
                    <a:cubicBezTo>
                      <a:pt x="9263" y="16233"/>
                      <a:pt x="8778" y="16124"/>
                      <a:pt x="8268" y="15880"/>
                    </a:cubicBezTo>
                    <a:cubicBezTo>
                      <a:pt x="8268" y="15880"/>
                      <a:pt x="5607" y="19762"/>
                      <a:pt x="4276" y="22387"/>
                    </a:cubicBezTo>
                    <a:cubicBezTo>
                      <a:pt x="4276" y="22387"/>
                      <a:pt x="1614" y="28598"/>
                      <a:pt x="5607" y="33811"/>
                    </a:cubicBezTo>
                    <a:cubicBezTo>
                      <a:pt x="5607" y="33811"/>
                      <a:pt x="8712" y="35549"/>
                      <a:pt x="15441" y="36806"/>
                    </a:cubicBezTo>
                    <a:lnTo>
                      <a:pt x="31116" y="44717"/>
                    </a:lnTo>
                    <a:lnTo>
                      <a:pt x="38917" y="27341"/>
                    </a:lnTo>
                    <a:cubicBezTo>
                      <a:pt x="38917" y="27341"/>
                      <a:pt x="29305" y="23903"/>
                      <a:pt x="26199" y="21204"/>
                    </a:cubicBezTo>
                    <a:cubicBezTo>
                      <a:pt x="26199" y="21204"/>
                      <a:pt x="22576" y="18690"/>
                      <a:pt x="22798" y="10224"/>
                    </a:cubicBezTo>
                    <a:cubicBezTo>
                      <a:pt x="22798" y="10224"/>
                      <a:pt x="21023" y="4382"/>
                      <a:pt x="19101" y="3828"/>
                    </a:cubicBezTo>
                    <a:lnTo>
                      <a:pt x="13629" y="1794"/>
                    </a:lnTo>
                    <a:cubicBezTo>
                      <a:pt x="13629" y="1794"/>
                      <a:pt x="10856" y="537"/>
                      <a:pt x="7085" y="390"/>
                    </a:cubicBezTo>
                    <a:cubicBezTo>
                      <a:pt x="7085" y="390"/>
                      <a:pt x="2834" y="316"/>
                      <a:pt x="1910" y="20"/>
                    </a:cubicBezTo>
                    <a:cubicBezTo>
                      <a:pt x="1910" y="20"/>
                      <a:pt x="1799" y="1"/>
                      <a:pt x="1640" y="1"/>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5"/>
              <p:cNvSpPr/>
              <p:nvPr/>
            </p:nvSpPr>
            <p:spPr>
              <a:xfrm>
                <a:off x="5759099" y="3389992"/>
                <a:ext cx="848879" cy="985697"/>
              </a:xfrm>
              <a:custGeom>
                <a:rect b="b" l="l" r="r" t="t"/>
                <a:pathLst>
                  <a:path extrusionOk="0" h="44718" w="38511">
                    <a:moveTo>
                      <a:pt x="1639" y="1"/>
                    </a:moveTo>
                    <a:cubicBezTo>
                      <a:pt x="1099" y="1"/>
                      <a:pt x="0" y="221"/>
                      <a:pt x="800" y="2164"/>
                    </a:cubicBezTo>
                    <a:cubicBezTo>
                      <a:pt x="800" y="2164"/>
                      <a:pt x="2633" y="6245"/>
                      <a:pt x="8206" y="6245"/>
                    </a:cubicBezTo>
                    <a:cubicBezTo>
                      <a:pt x="8395" y="6245"/>
                      <a:pt x="8588" y="6241"/>
                      <a:pt x="8786" y="6231"/>
                    </a:cubicBezTo>
                    <a:cubicBezTo>
                      <a:pt x="8786" y="6231"/>
                      <a:pt x="10752" y="8996"/>
                      <a:pt x="13844" y="9877"/>
                    </a:cubicBezTo>
                    <a:lnTo>
                      <a:pt x="13844" y="9877"/>
                    </a:lnTo>
                    <a:cubicBezTo>
                      <a:pt x="13508" y="10051"/>
                      <a:pt x="13154" y="10566"/>
                      <a:pt x="12926" y="11813"/>
                    </a:cubicBezTo>
                    <a:cubicBezTo>
                      <a:pt x="12705" y="12886"/>
                      <a:pt x="13777" y="12923"/>
                      <a:pt x="13444" y="13477"/>
                    </a:cubicBezTo>
                    <a:cubicBezTo>
                      <a:pt x="12613" y="14909"/>
                      <a:pt x="11428" y="16252"/>
                      <a:pt x="9853" y="16252"/>
                    </a:cubicBezTo>
                    <a:cubicBezTo>
                      <a:pt x="9395" y="16252"/>
                      <a:pt x="8904" y="16139"/>
                      <a:pt x="8379" y="15880"/>
                    </a:cubicBezTo>
                    <a:cubicBezTo>
                      <a:pt x="8379" y="15880"/>
                      <a:pt x="5680" y="19762"/>
                      <a:pt x="4349" y="22387"/>
                    </a:cubicBezTo>
                    <a:cubicBezTo>
                      <a:pt x="4349" y="22387"/>
                      <a:pt x="1724" y="28598"/>
                      <a:pt x="5680" y="33811"/>
                    </a:cubicBezTo>
                    <a:cubicBezTo>
                      <a:pt x="5680" y="33811"/>
                      <a:pt x="8786" y="35586"/>
                      <a:pt x="15514" y="36806"/>
                    </a:cubicBezTo>
                    <a:lnTo>
                      <a:pt x="30672" y="44717"/>
                    </a:lnTo>
                    <a:lnTo>
                      <a:pt x="38510" y="27341"/>
                    </a:lnTo>
                    <a:cubicBezTo>
                      <a:pt x="38510" y="27341"/>
                      <a:pt x="32780" y="24753"/>
                      <a:pt x="28935" y="23274"/>
                    </a:cubicBezTo>
                    <a:cubicBezTo>
                      <a:pt x="26753" y="22387"/>
                      <a:pt x="23833" y="20465"/>
                      <a:pt x="23093" y="12035"/>
                    </a:cubicBezTo>
                    <a:cubicBezTo>
                      <a:pt x="22908" y="9817"/>
                      <a:pt x="21910" y="6009"/>
                      <a:pt x="19100" y="4013"/>
                    </a:cubicBezTo>
                    <a:lnTo>
                      <a:pt x="13444" y="1388"/>
                    </a:lnTo>
                    <a:cubicBezTo>
                      <a:pt x="13444" y="1388"/>
                      <a:pt x="12401" y="67"/>
                      <a:pt x="9637" y="67"/>
                    </a:cubicBezTo>
                    <a:cubicBezTo>
                      <a:pt x="8910" y="67"/>
                      <a:pt x="8063" y="158"/>
                      <a:pt x="7085" y="389"/>
                    </a:cubicBezTo>
                    <a:cubicBezTo>
                      <a:pt x="7085" y="389"/>
                      <a:pt x="2833" y="316"/>
                      <a:pt x="1909" y="20"/>
                    </a:cubicBezTo>
                    <a:cubicBezTo>
                      <a:pt x="1909" y="20"/>
                      <a:pt x="1798" y="1"/>
                      <a:pt x="1639" y="1"/>
                    </a:cubicBez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5"/>
              <p:cNvSpPr/>
              <p:nvPr/>
            </p:nvSpPr>
            <p:spPr>
              <a:xfrm>
                <a:off x="5886747" y="3541006"/>
                <a:ext cx="112791" cy="80720"/>
              </a:xfrm>
              <a:custGeom>
                <a:rect b="b" l="l" r="r" t="t"/>
                <a:pathLst>
                  <a:path extrusionOk="0" h="3662" w="5117">
                    <a:moveTo>
                      <a:pt x="2333" y="0"/>
                    </a:moveTo>
                    <a:cubicBezTo>
                      <a:pt x="1265" y="0"/>
                      <a:pt x="246" y="871"/>
                      <a:pt x="0" y="2153"/>
                    </a:cubicBezTo>
                    <a:cubicBezTo>
                      <a:pt x="549" y="3238"/>
                      <a:pt x="1407" y="3662"/>
                      <a:pt x="2217" y="3662"/>
                    </a:cubicBezTo>
                    <a:cubicBezTo>
                      <a:pt x="3752" y="3662"/>
                      <a:pt x="5116" y="2139"/>
                      <a:pt x="3882" y="711"/>
                    </a:cubicBezTo>
                    <a:cubicBezTo>
                      <a:pt x="3414" y="218"/>
                      <a:pt x="2867" y="0"/>
                      <a:pt x="2333" y="0"/>
                    </a:cubicBezTo>
                    <a:close/>
                  </a:path>
                </a:pathLst>
              </a:custGeom>
              <a:solidFill>
                <a:srgbClr val="ED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5"/>
              <p:cNvSpPr/>
              <p:nvPr/>
            </p:nvSpPr>
            <p:spPr>
              <a:xfrm>
                <a:off x="5764499" y="3390411"/>
                <a:ext cx="136112" cy="35334"/>
              </a:xfrm>
              <a:custGeom>
                <a:rect b="b" l="l" r="r" t="t"/>
                <a:pathLst>
                  <a:path extrusionOk="0" h="1603" w="6175">
                    <a:moveTo>
                      <a:pt x="1664" y="1"/>
                    </a:moveTo>
                    <a:cubicBezTo>
                      <a:pt x="1664" y="1"/>
                      <a:pt x="0" y="740"/>
                      <a:pt x="2108" y="1443"/>
                    </a:cubicBezTo>
                    <a:cubicBezTo>
                      <a:pt x="2108" y="1443"/>
                      <a:pt x="2820" y="1603"/>
                      <a:pt x="3659" y="1603"/>
                    </a:cubicBezTo>
                    <a:cubicBezTo>
                      <a:pt x="4625" y="1603"/>
                      <a:pt x="5759" y="1391"/>
                      <a:pt x="6175" y="481"/>
                    </a:cubicBezTo>
                    <a:lnTo>
                      <a:pt x="1664" y="1"/>
                    </a:lnTo>
                    <a:close/>
                  </a:path>
                </a:pathLst>
              </a:custGeom>
              <a:solidFill>
                <a:srgbClr val="ED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5"/>
              <p:cNvSpPr/>
              <p:nvPr/>
            </p:nvSpPr>
            <p:spPr>
              <a:xfrm>
                <a:off x="5534684" y="3759579"/>
                <a:ext cx="211101" cy="144224"/>
              </a:xfrm>
              <a:custGeom>
                <a:rect b="b" l="l" r="r" t="t"/>
                <a:pathLst>
                  <a:path extrusionOk="0" h="6543" w="9577">
                    <a:moveTo>
                      <a:pt x="4585" y="0"/>
                    </a:moveTo>
                    <a:cubicBezTo>
                      <a:pt x="4585" y="0"/>
                      <a:pt x="1" y="518"/>
                      <a:pt x="2663" y="5065"/>
                    </a:cubicBezTo>
                    <a:cubicBezTo>
                      <a:pt x="2663" y="5065"/>
                      <a:pt x="3747" y="6543"/>
                      <a:pt x="5497" y="6543"/>
                    </a:cubicBezTo>
                    <a:cubicBezTo>
                      <a:pt x="5962" y="6543"/>
                      <a:pt x="6474" y="6438"/>
                      <a:pt x="7025" y="6175"/>
                    </a:cubicBezTo>
                    <a:cubicBezTo>
                      <a:pt x="7025" y="6175"/>
                      <a:pt x="9576" y="4252"/>
                      <a:pt x="7949" y="2551"/>
                    </a:cubicBezTo>
                    <a:lnTo>
                      <a:pt x="4585" y="0"/>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5"/>
              <p:cNvSpPr/>
              <p:nvPr/>
            </p:nvSpPr>
            <p:spPr>
              <a:xfrm>
                <a:off x="5628409" y="3655274"/>
                <a:ext cx="273922" cy="195341"/>
              </a:xfrm>
              <a:custGeom>
                <a:rect b="b" l="l" r="r" t="t"/>
                <a:pathLst>
                  <a:path extrusionOk="0" h="8862" w="12427">
                    <a:moveTo>
                      <a:pt x="4400" y="0"/>
                    </a:moveTo>
                    <a:cubicBezTo>
                      <a:pt x="0" y="370"/>
                      <a:pt x="370" y="4769"/>
                      <a:pt x="370" y="4769"/>
                    </a:cubicBezTo>
                    <a:cubicBezTo>
                      <a:pt x="5367" y="8561"/>
                      <a:pt x="6349" y="8689"/>
                      <a:pt x="6459" y="8689"/>
                    </a:cubicBezTo>
                    <a:cubicBezTo>
                      <a:pt x="6467" y="8689"/>
                      <a:pt x="6470" y="8688"/>
                      <a:pt x="6470" y="8688"/>
                    </a:cubicBezTo>
                    <a:cubicBezTo>
                      <a:pt x="7103" y="8808"/>
                      <a:pt x="7656" y="8862"/>
                      <a:pt x="8139" y="8862"/>
                    </a:cubicBezTo>
                    <a:cubicBezTo>
                      <a:pt x="12427" y="8862"/>
                      <a:pt x="11202" y="4622"/>
                      <a:pt x="11202" y="4622"/>
                    </a:cubicBezTo>
                    <a:lnTo>
                      <a:pt x="4400" y="0"/>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5"/>
              <p:cNvSpPr/>
              <p:nvPr/>
            </p:nvSpPr>
            <p:spPr>
              <a:xfrm>
                <a:off x="5678114" y="3547707"/>
                <a:ext cx="344745" cy="231733"/>
              </a:xfrm>
              <a:custGeom>
                <a:rect b="b" l="l" r="r" t="t"/>
                <a:pathLst>
                  <a:path extrusionOk="0" h="10513" w="15640">
                    <a:moveTo>
                      <a:pt x="5250" y="0"/>
                    </a:moveTo>
                    <a:cubicBezTo>
                      <a:pt x="1" y="518"/>
                      <a:pt x="1997" y="4769"/>
                      <a:pt x="1997" y="4769"/>
                    </a:cubicBezTo>
                    <a:lnTo>
                      <a:pt x="7764" y="8947"/>
                    </a:lnTo>
                    <a:cubicBezTo>
                      <a:pt x="9078" y="10138"/>
                      <a:pt x="10169" y="10513"/>
                      <a:pt x="11022" y="10513"/>
                    </a:cubicBezTo>
                    <a:cubicBezTo>
                      <a:pt x="12474" y="10513"/>
                      <a:pt x="13236" y="9428"/>
                      <a:pt x="13236" y="9428"/>
                    </a:cubicBezTo>
                    <a:cubicBezTo>
                      <a:pt x="15639" y="7616"/>
                      <a:pt x="11979" y="4658"/>
                      <a:pt x="11979" y="4658"/>
                    </a:cubicBezTo>
                    <a:lnTo>
                      <a:pt x="5250" y="0"/>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5"/>
              <p:cNvSpPr/>
              <p:nvPr/>
            </p:nvSpPr>
            <p:spPr>
              <a:xfrm>
                <a:off x="5522472" y="3748977"/>
                <a:ext cx="211895" cy="147949"/>
              </a:xfrm>
              <a:custGeom>
                <a:rect b="b" l="l" r="r" t="t"/>
                <a:pathLst>
                  <a:path extrusionOk="0" h="6712" w="9613">
                    <a:moveTo>
                      <a:pt x="4732" y="1"/>
                    </a:moveTo>
                    <a:cubicBezTo>
                      <a:pt x="4732" y="75"/>
                      <a:pt x="0" y="1812"/>
                      <a:pt x="3217" y="5546"/>
                    </a:cubicBezTo>
                    <a:cubicBezTo>
                      <a:pt x="3620" y="6026"/>
                      <a:pt x="4024" y="6711"/>
                      <a:pt x="5096" y="6711"/>
                    </a:cubicBezTo>
                    <a:cubicBezTo>
                      <a:pt x="5596" y="6711"/>
                      <a:pt x="6241" y="6563"/>
                      <a:pt x="7098" y="6175"/>
                    </a:cubicBezTo>
                    <a:cubicBezTo>
                      <a:pt x="7098" y="6175"/>
                      <a:pt x="9612" y="4216"/>
                      <a:pt x="8023" y="2515"/>
                    </a:cubicBezTo>
                    <a:lnTo>
                      <a:pt x="4732" y="1"/>
                    </a:ln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5"/>
              <p:cNvSpPr/>
              <p:nvPr/>
            </p:nvSpPr>
            <p:spPr>
              <a:xfrm>
                <a:off x="5618622" y="3645487"/>
                <a:ext cx="273261" cy="195164"/>
              </a:xfrm>
              <a:custGeom>
                <a:rect b="b" l="l" r="r" t="t"/>
                <a:pathLst>
                  <a:path extrusionOk="0" h="8854" w="12397">
                    <a:moveTo>
                      <a:pt x="4363" y="1"/>
                    </a:moveTo>
                    <a:cubicBezTo>
                      <a:pt x="1" y="370"/>
                      <a:pt x="370" y="4770"/>
                      <a:pt x="370" y="4770"/>
                    </a:cubicBezTo>
                    <a:cubicBezTo>
                      <a:pt x="5416" y="8589"/>
                      <a:pt x="6344" y="8689"/>
                      <a:pt x="6458" y="8689"/>
                    </a:cubicBezTo>
                    <a:cubicBezTo>
                      <a:pt x="6465" y="8689"/>
                      <a:pt x="6469" y="8689"/>
                      <a:pt x="6471" y="8689"/>
                    </a:cubicBezTo>
                    <a:cubicBezTo>
                      <a:pt x="7086" y="8802"/>
                      <a:pt x="7625" y="8853"/>
                      <a:pt x="8098" y="8853"/>
                    </a:cubicBezTo>
                    <a:cubicBezTo>
                      <a:pt x="12396" y="8853"/>
                      <a:pt x="11166" y="4622"/>
                      <a:pt x="11166" y="4622"/>
                    </a:cubicBezTo>
                    <a:lnTo>
                      <a:pt x="4363" y="1"/>
                    </a:ln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5"/>
              <p:cNvSpPr/>
              <p:nvPr/>
            </p:nvSpPr>
            <p:spPr>
              <a:xfrm>
                <a:off x="5667512" y="3537104"/>
                <a:ext cx="343929" cy="231953"/>
              </a:xfrm>
              <a:custGeom>
                <a:rect b="b" l="l" r="r" t="t"/>
                <a:pathLst>
                  <a:path extrusionOk="0" h="10523" w="15603">
                    <a:moveTo>
                      <a:pt x="5214" y="0"/>
                    </a:moveTo>
                    <a:cubicBezTo>
                      <a:pt x="1" y="518"/>
                      <a:pt x="1997" y="4770"/>
                      <a:pt x="1997" y="4770"/>
                    </a:cubicBezTo>
                    <a:lnTo>
                      <a:pt x="7765" y="8984"/>
                    </a:lnTo>
                    <a:cubicBezTo>
                      <a:pt x="9056" y="10153"/>
                      <a:pt x="10132" y="10522"/>
                      <a:pt x="10976" y="10522"/>
                    </a:cubicBezTo>
                    <a:cubicBezTo>
                      <a:pt x="12430" y="10522"/>
                      <a:pt x="13199" y="9428"/>
                      <a:pt x="13199" y="9428"/>
                    </a:cubicBezTo>
                    <a:cubicBezTo>
                      <a:pt x="15603" y="7653"/>
                      <a:pt x="11979" y="4696"/>
                      <a:pt x="11979" y="4696"/>
                    </a:cubicBezTo>
                    <a:lnTo>
                      <a:pt x="5214" y="0"/>
                    </a:lnTo>
                    <a:close/>
                  </a:path>
                </a:pathLst>
              </a:custGeom>
              <a:solidFill>
                <a:srgbClr val="F2B8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5"/>
              <p:cNvSpPr/>
              <p:nvPr/>
            </p:nvSpPr>
            <p:spPr>
              <a:xfrm>
                <a:off x="5737607" y="3736655"/>
                <a:ext cx="120639" cy="84930"/>
              </a:xfrm>
              <a:custGeom>
                <a:rect b="b" l="l" r="r" t="t"/>
                <a:pathLst>
                  <a:path extrusionOk="0" h="3853" w="5473">
                    <a:moveTo>
                      <a:pt x="3105" y="1"/>
                    </a:moveTo>
                    <a:cubicBezTo>
                      <a:pt x="2226" y="1"/>
                      <a:pt x="1159" y="622"/>
                      <a:pt x="740" y="1299"/>
                    </a:cubicBezTo>
                    <a:cubicBezTo>
                      <a:pt x="0" y="2667"/>
                      <a:pt x="1257" y="3111"/>
                      <a:pt x="2182" y="3850"/>
                    </a:cubicBezTo>
                    <a:cubicBezTo>
                      <a:pt x="2220" y="3852"/>
                      <a:pt x="2259" y="3853"/>
                      <a:pt x="2298" y="3853"/>
                    </a:cubicBezTo>
                    <a:cubicBezTo>
                      <a:pt x="3183" y="3853"/>
                      <a:pt x="4053" y="3451"/>
                      <a:pt x="4585" y="2778"/>
                    </a:cubicBezTo>
                    <a:cubicBezTo>
                      <a:pt x="4917" y="2408"/>
                      <a:pt x="5472" y="1669"/>
                      <a:pt x="5102" y="1262"/>
                    </a:cubicBezTo>
                    <a:cubicBezTo>
                      <a:pt x="4659" y="745"/>
                      <a:pt x="4104" y="264"/>
                      <a:pt x="3476" y="42"/>
                    </a:cubicBezTo>
                    <a:cubicBezTo>
                      <a:pt x="3358" y="14"/>
                      <a:pt x="3233" y="1"/>
                      <a:pt x="3105" y="1"/>
                    </a:cubicBezTo>
                    <a:close/>
                  </a:path>
                </a:pathLst>
              </a:custGeom>
              <a:solidFill>
                <a:srgbClr val="ED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5"/>
              <p:cNvSpPr/>
              <p:nvPr/>
            </p:nvSpPr>
            <p:spPr>
              <a:xfrm>
                <a:off x="5608041" y="3802716"/>
                <a:ext cx="109573" cy="75275"/>
              </a:xfrm>
              <a:custGeom>
                <a:rect b="b" l="l" r="r" t="t"/>
                <a:pathLst>
                  <a:path extrusionOk="0" h="3415" w="4971">
                    <a:moveTo>
                      <a:pt x="2187" y="1"/>
                    </a:moveTo>
                    <a:cubicBezTo>
                      <a:pt x="1556" y="1"/>
                      <a:pt x="1009" y="308"/>
                      <a:pt x="555" y="1001"/>
                    </a:cubicBezTo>
                    <a:cubicBezTo>
                      <a:pt x="0" y="1888"/>
                      <a:pt x="481" y="2924"/>
                      <a:pt x="1479" y="3367"/>
                    </a:cubicBezTo>
                    <a:cubicBezTo>
                      <a:pt x="1565" y="3399"/>
                      <a:pt x="1657" y="3415"/>
                      <a:pt x="1754" y="3415"/>
                    </a:cubicBezTo>
                    <a:cubicBezTo>
                      <a:pt x="2993" y="3415"/>
                      <a:pt x="4971" y="948"/>
                      <a:pt x="3290" y="262"/>
                    </a:cubicBezTo>
                    <a:cubicBezTo>
                      <a:pt x="2899" y="92"/>
                      <a:pt x="2530" y="1"/>
                      <a:pt x="2187" y="1"/>
                    </a:cubicBezTo>
                    <a:close/>
                  </a:path>
                </a:pathLst>
              </a:custGeom>
              <a:solidFill>
                <a:srgbClr val="ED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5"/>
              <p:cNvSpPr/>
              <p:nvPr/>
            </p:nvSpPr>
            <p:spPr>
              <a:xfrm>
                <a:off x="5851699" y="3650292"/>
                <a:ext cx="114114" cy="97119"/>
              </a:xfrm>
              <a:custGeom>
                <a:rect b="b" l="l" r="r" t="t"/>
                <a:pathLst>
                  <a:path extrusionOk="0" h="4406" w="5177">
                    <a:moveTo>
                      <a:pt x="2153" y="1"/>
                    </a:moveTo>
                    <a:cubicBezTo>
                      <a:pt x="2113" y="1"/>
                      <a:pt x="2074" y="2"/>
                      <a:pt x="2034" y="4"/>
                    </a:cubicBezTo>
                    <a:cubicBezTo>
                      <a:pt x="1146" y="596"/>
                      <a:pt x="0" y="1631"/>
                      <a:pt x="0" y="2814"/>
                    </a:cubicBezTo>
                    <a:cubicBezTo>
                      <a:pt x="215" y="3886"/>
                      <a:pt x="1742" y="4406"/>
                      <a:pt x="2679" y="4406"/>
                    </a:cubicBezTo>
                    <a:cubicBezTo>
                      <a:pt x="2711" y="4406"/>
                      <a:pt x="2742" y="4405"/>
                      <a:pt x="2773" y="4404"/>
                    </a:cubicBezTo>
                    <a:cubicBezTo>
                      <a:pt x="3513" y="4219"/>
                      <a:pt x="5176" y="2925"/>
                      <a:pt x="4770" y="2038"/>
                    </a:cubicBezTo>
                    <a:cubicBezTo>
                      <a:pt x="4268" y="1071"/>
                      <a:pt x="3351" y="1"/>
                      <a:pt x="2153" y="1"/>
                    </a:cubicBezTo>
                    <a:close/>
                  </a:path>
                </a:pathLst>
              </a:custGeom>
              <a:solidFill>
                <a:srgbClr val="EDB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5"/>
              <p:cNvSpPr/>
              <p:nvPr/>
            </p:nvSpPr>
            <p:spPr>
              <a:xfrm>
                <a:off x="5780788" y="3528948"/>
                <a:ext cx="153239" cy="105143"/>
              </a:xfrm>
              <a:custGeom>
                <a:rect b="b" l="l" r="r" t="t"/>
                <a:pathLst>
                  <a:path extrusionOk="0" h="4770" w="6952">
                    <a:moveTo>
                      <a:pt x="1" y="1"/>
                    </a:moveTo>
                    <a:lnTo>
                      <a:pt x="75" y="334"/>
                    </a:lnTo>
                    <a:lnTo>
                      <a:pt x="6175" y="4548"/>
                    </a:lnTo>
                    <a:lnTo>
                      <a:pt x="6951" y="4770"/>
                    </a:lnTo>
                    <a:lnTo>
                      <a:pt x="1" y="1"/>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5"/>
              <p:cNvSpPr/>
              <p:nvPr/>
            </p:nvSpPr>
            <p:spPr>
              <a:xfrm>
                <a:off x="5708269" y="3634091"/>
                <a:ext cx="166267" cy="123879"/>
              </a:xfrm>
              <a:custGeom>
                <a:rect b="b" l="l" r="r" t="t"/>
                <a:pathLst>
                  <a:path extrusionOk="0" h="5620" w="7543">
                    <a:moveTo>
                      <a:pt x="0" y="0"/>
                    </a:moveTo>
                    <a:lnTo>
                      <a:pt x="74" y="518"/>
                    </a:lnTo>
                    <a:lnTo>
                      <a:pt x="7099" y="5620"/>
                    </a:lnTo>
                    <a:lnTo>
                      <a:pt x="7542" y="5620"/>
                    </a:lnTo>
                    <a:lnTo>
                      <a:pt x="0" y="0"/>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5"/>
              <p:cNvSpPr/>
              <p:nvPr/>
            </p:nvSpPr>
            <p:spPr>
              <a:xfrm>
                <a:off x="5625962" y="3743290"/>
                <a:ext cx="85591" cy="69280"/>
              </a:xfrm>
              <a:custGeom>
                <a:rect b="b" l="l" r="r" t="t"/>
                <a:pathLst>
                  <a:path extrusionOk="0" h="3143" w="3883">
                    <a:moveTo>
                      <a:pt x="0" y="0"/>
                    </a:moveTo>
                    <a:lnTo>
                      <a:pt x="37" y="333"/>
                    </a:lnTo>
                    <a:lnTo>
                      <a:pt x="3587" y="3143"/>
                    </a:lnTo>
                    <a:lnTo>
                      <a:pt x="3882" y="3032"/>
                    </a:lnTo>
                    <a:lnTo>
                      <a:pt x="0" y="0"/>
                    </a:ln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5"/>
              <p:cNvSpPr/>
              <p:nvPr/>
            </p:nvSpPr>
            <p:spPr>
              <a:xfrm>
                <a:off x="5850884" y="3885287"/>
                <a:ext cx="213526" cy="30771"/>
              </a:xfrm>
              <a:custGeom>
                <a:rect b="b" l="l" r="r" t="t"/>
                <a:pathLst>
                  <a:path extrusionOk="0" h="1396" w="9687">
                    <a:moveTo>
                      <a:pt x="4494" y="0"/>
                    </a:moveTo>
                    <a:cubicBezTo>
                      <a:pt x="2967" y="0"/>
                      <a:pt x="1347" y="340"/>
                      <a:pt x="0" y="1396"/>
                    </a:cubicBezTo>
                    <a:lnTo>
                      <a:pt x="0" y="1396"/>
                    </a:lnTo>
                    <a:cubicBezTo>
                      <a:pt x="0" y="1396"/>
                      <a:pt x="1463" y="544"/>
                      <a:pt x="4716" y="544"/>
                    </a:cubicBezTo>
                    <a:cubicBezTo>
                      <a:pt x="6060" y="544"/>
                      <a:pt x="7709" y="689"/>
                      <a:pt x="9687" y="1100"/>
                    </a:cubicBezTo>
                    <a:cubicBezTo>
                      <a:pt x="9687" y="1100"/>
                      <a:pt x="7242" y="0"/>
                      <a:pt x="4494" y="0"/>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5"/>
              <p:cNvSpPr/>
              <p:nvPr/>
            </p:nvSpPr>
            <p:spPr>
              <a:xfrm>
                <a:off x="6004895" y="4090437"/>
                <a:ext cx="110852" cy="93747"/>
              </a:xfrm>
              <a:custGeom>
                <a:rect b="b" l="l" r="r" t="t"/>
                <a:pathLst>
                  <a:path extrusionOk="0" h="4253" w="5029">
                    <a:moveTo>
                      <a:pt x="5029" y="1"/>
                    </a:moveTo>
                    <a:cubicBezTo>
                      <a:pt x="5029" y="1"/>
                      <a:pt x="4467" y="767"/>
                      <a:pt x="3691" y="1659"/>
                    </a:cubicBezTo>
                    <a:lnTo>
                      <a:pt x="3691" y="1659"/>
                    </a:lnTo>
                    <a:cubicBezTo>
                      <a:pt x="4212" y="1169"/>
                      <a:pt x="4686" y="613"/>
                      <a:pt x="5029" y="1"/>
                    </a:cubicBezTo>
                    <a:close/>
                    <a:moveTo>
                      <a:pt x="3691" y="1659"/>
                    </a:moveTo>
                    <a:cubicBezTo>
                      <a:pt x="2073" y="3179"/>
                      <a:pt x="1" y="4067"/>
                      <a:pt x="1" y="4067"/>
                    </a:cubicBezTo>
                    <a:lnTo>
                      <a:pt x="740" y="4252"/>
                    </a:lnTo>
                    <a:cubicBezTo>
                      <a:pt x="1662" y="3840"/>
                      <a:pt x="2813" y="2669"/>
                      <a:pt x="3691" y="1659"/>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5"/>
              <p:cNvSpPr/>
              <p:nvPr/>
            </p:nvSpPr>
            <p:spPr>
              <a:xfrm>
                <a:off x="6005710" y="3577861"/>
                <a:ext cx="109221" cy="36877"/>
              </a:xfrm>
              <a:custGeom>
                <a:rect b="b" l="l" r="r" t="t"/>
                <a:pathLst>
                  <a:path extrusionOk="0" h="1673" w="4955">
                    <a:moveTo>
                      <a:pt x="1" y="0"/>
                    </a:moveTo>
                    <a:lnTo>
                      <a:pt x="1" y="0"/>
                    </a:lnTo>
                    <a:cubicBezTo>
                      <a:pt x="1390" y="1368"/>
                      <a:pt x="2828" y="1673"/>
                      <a:pt x="3794" y="1673"/>
                    </a:cubicBezTo>
                    <a:cubicBezTo>
                      <a:pt x="4500" y="1673"/>
                      <a:pt x="4955" y="1510"/>
                      <a:pt x="4955" y="1479"/>
                    </a:cubicBezTo>
                    <a:cubicBezTo>
                      <a:pt x="2959" y="1294"/>
                      <a:pt x="1" y="0"/>
                      <a:pt x="1" y="0"/>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5"/>
              <p:cNvSpPr/>
              <p:nvPr/>
            </p:nvSpPr>
            <p:spPr>
              <a:xfrm>
                <a:off x="6013866" y="3608808"/>
                <a:ext cx="74173" cy="271409"/>
              </a:xfrm>
              <a:custGeom>
                <a:rect b="b" l="l" r="r" t="t"/>
                <a:pathLst>
                  <a:path extrusionOk="0" h="12313" w="3365">
                    <a:moveTo>
                      <a:pt x="1812" y="1"/>
                    </a:moveTo>
                    <a:cubicBezTo>
                      <a:pt x="1812" y="1"/>
                      <a:pt x="0" y="4253"/>
                      <a:pt x="2810" y="11314"/>
                    </a:cubicBezTo>
                    <a:lnTo>
                      <a:pt x="3365" y="12312"/>
                    </a:lnTo>
                    <a:cubicBezTo>
                      <a:pt x="3365" y="12312"/>
                      <a:pt x="555" y="5103"/>
                      <a:pt x="2367" y="1"/>
                    </a:cubicBezTo>
                    <a:close/>
                  </a:path>
                </a:pathLst>
              </a:custGeom>
              <a:solidFill>
                <a:srgbClr val="E0A3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5"/>
              <p:cNvSpPr/>
              <p:nvPr/>
            </p:nvSpPr>
            <p:spPr>
              <a:xfrm>
                <a:off x="6160559" y="3858175"/>
                <a:ext cx="504465" cy="613663"/>
              </a:xfrm>
              <a:custGeom>
                <a:rect b="b" l="l" r="r" t="t"/>
                <a:pathLst>
                  <a:path extrusionOk="0" h="27840" w="22886">
                    <a:moveTo>
                      <a:pt x="12164" y="1"/>
                    </a:moveTo>
                    <a:lnTo>
                      <a:pt x="0" y="21185"/>
                    </a:lnTo>
                    <a:lnTo>
                      <a:pt x="10204" y="27840"/>
                    </a:lnTo>
                    <a:lnTo>
                      <a:pt x="22885" y="6471"/>
                    </a:lnTo>
                    <a:lnTo>
                      <a:pt x="121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5"/>
              <p:cNvSpPr/>
              <p:nvPr/>
            </p:nvSpPr>
            <p:spPr>
              <a:xfrm>
                <a:off x="6295834" y="3581917"/>
                <a:ext cx="2338864" cy="1547582"/>
              </a:xfrm>
              <a:custGeom>
                <a:rect b="b" l="l" r="r" t="t"/>
                <a:pathLst>
                  <a:path extrusionOk="0" h="70209" w="106107">
                    <a:moveTo>
                      <a:pt x="106106" y="1"/>
                    </a:moveTo>
                    <a:lnTo>
                      <a:pt x="76012" y="45438"/>
                    </a:lnTo>
                    <a:lnTo>
                      <a:pt x="14826" y="15159"/>
                    </a:lnTo>
                    <a:lnTo>
                      <a:pt x="0" y="41593"/>
                    </a:lnTo>
                    <a:lnTo>
                      <a:pt x="61520" y="70208"/>
                    </a:lnTo>
                    <a:lnTo>
                      <a:pt x="88175" y="70208"/>
                    </a:lnTo>
                    <a:lnTo>
                      <a:pt x="106106" y="54644"/>
                    </a:lnTo>
                    <a:lnTo>
                      <a:pt x="1061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5"/>
              <p:cNvSpPr/>
              <p:nvPr/>
            </p:nvSpPr>
            <p:spPr>
              <a:xfrm>
                <a:off x="6242050" y="4277049"/>
                <a:ext cx="74989" cy="75011"/>
              </a:xfrm>
              <a:custGeom>
                <a:rect b="b" l="l" r="r" t="t"/>
                <a:pathLst>
                  <a:path extrusionOk="0" h="3403" w="3402">
                    <a:moveTo>
                      <a:pt x="1701" y="1"/>
                    </a:moveTo>
                    <a:cubicBezTo>
                      <a:pt x="740" y="1"/>
                      <a:pt x="0" y="777"/>
                      <a:pt x="0" y="1702"/>
                    </a:cubicBezTo>
                    <a:cubicBezTo>
                      <a:pt x="0" y="2663"/>
                      <a:pt x="777" y="3402"/>
                      <a:pt x="1701" y="3402"/>
                    </a:cubicBezTo>
                    <a:cubicBezTo>
                      <a:pt x="2662" y="3402"/>
                      <a:pt x="3402" y="2626"/>
                      <a:pt x="3402" y="1702"/>
                    </a:cubicBezTo>
                    <a:cubicBezTo>
                      <a:pt x="3402" y="740"/>
                      <a:pt x="2662" y="1"/>
                      <a:pt x="1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4" name="Google Shape;1614;p15"/>
          <p:cNvGrpSpPr/>
          <p:nvPr/>
        </p:nvGrpSpPr>
        <p:grpSpPr>
          <a:xfrm>
            <a:off x="-88" y="1019657"/>
            <a:ext cx="2279315" cy="1613101"/>
            <a:chOff x="1833350" y="1615625"/>
            <a:chExt cx="1286150" cy="910225"/>
          </a:xfrm>
        </p:grpSpPr>
        <p:sp>
          <p:nvSpPr>
            <p:cNvPr id="1615" name="Google Shape;1615;p15"/>
            <p:cNvSpPr/>
            <p:nvPr/>
          </p:nvSpPr>
          <p:spPr>
            <a:xfrm>
              <a:off x="2442225" y="1914850"/>
              <a:ext cx="677275" cy="140225"/>
            </a:xfrm>
            <a:custGeom>
              <a:rect b="b" l="l" r="r" t="t"/>
              <a:pathLst>
                <a:path extrusionOk="0" h="5609" w="27091">
                  <a:moveTo>
                    <a:pt x="1" y="0"/>
                  </a:moveTo>
                  <a:lnTo>
                    <a:pt x="1" y="5608"/>
                  </a:lnTo>
                  <a:lnTo>
                    <a:pt x="27091" y="5608"/>
                  </a:lnTo>
                  <a:lnTo>
                    <a:pt x="270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5"/>
            <p:cNvSpPr/>
            <p:nvPr/>
          </p:nvSpPr>
          <p:spPr>
            <a:xfrm>
              <a:off x="2561500" y="1951125"/>
              <a:ext cx="130450" cy="62800"/>
            </a:xfrm>
            <a:custGeom>
              <a:rect b="b" l="l" r="r" t="t"/>
              <a:pathLst>
                <a:path extrusionOk="0" h="2512" w="5218">
                  <a:moveTo>
                    <a:pt x="2149" y="0"/>
                  </a:moveTo>
                  <a:lnTo>
                    <a:pt x="1" y="2511"/>
                  </a:lnTo>
                  <a:lnTo>
                    <a:pt x="3070" y="2511"/>
                  </a:lnTo>
                  <a:lnTo>
                    <a:pt x="521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5"/>
            <p:cNvSpPr/>
            <p:nvPr/>
          </p:nvSpPr>
          <p:spPr>
            <a:xfrm>
              <a:off x="2714950" y="1951125"/>
              <a:ext cx="131850" cy="62800"/>
            </a:xfrm>
            <a:custGeom>
              <a:rect b="b" l="l" r="r" t="t"/>
              <a:pathLst>
                <a:path extrusionOk="0" h="2512" w="5274">
                  <a:moveTo>
                    <a:pt x="2149" y="0"/>
                  </a:moveTo>
                  <a:lnTo>
                    <a:pt x="0" y="2511"/>
                  </a:lnTo>
                  <a:lnTo>
                    <a:pt x="3069" y="2511"/>
                  </a:lnTo>
                  <a:lnTo>
                    <a:pt x="5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5"/>
            <p:cNvSpPr/>
            <p:nvPr/>
          </p:nvSpPr>
          <p:spPr>
            <a:xfrm>
              <a:off x="2869100" y="1951125"/>
              <a:ext cx="131150" cy="62800"/>
            </a:xfrm>
            <a:custGeom>
              <a:rect b="b" l="l" r="r" t="t"/>
              <a:pathLst>
                <a:path extrusionOk="0" h="2512" w="5246">
                  <a:moveTo>
                    <a:pt x="2176" y="0"/>
                  </a:moveTo>
                  <a:lnTo>
                    <a:pt x="0" y="2511"/>
                  </a:lnTo>
                  <a:lnTo>
                    <a:pt x="3069" y="2511"/>
                  </a:lnTo>
                  <a:lnTo>
                    <a:pt x="524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5"/>
            <p:cNvSpPr/>
            <p:nvPr/>
          </p:nvSpPr>
          <p:spPr>
            <a:xfrm>
              <a:off x="2484775" y="1951125"/>
              <a:ext cx="53725" cy="62800"/>
            </a:xfrm>
            <a:custGeom>
              <a:rect b="b" l="l" r="r" t="t"/>
              <a:pathLst>
                <a:path extrusionOk="0" h="2512" w="2149">
                  <a:moveTo>
                    <a:pt x="1" y="0"/>
                  </a:moveTo>
                  <a:lnTo>
                    <a:pt x="1" y="2511"/>
                  </a:lnTo>
                  <a:lnTo>
                    <a:pt x="2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5"/>
            <p:cNvSpPr/>
            <p:nvPr/>
          </p:nvSpPr>
          <p:spPr>
            <a:xfrm>
              <a:off x="3024625" y="1951125"/>
              <a:ext cx="53725" cy="62800"/>
            </a:xfrm>
            <a:custGeom>
              <a:rect b="b" l="l" r="r" t="t"/>
              <a:pathLst>
                <a:path extrusionOk="0" h="2512" w="2149">
                  <a:moveTo>
                    <a:pt x="2149" y="0"/>
                  </a:moveTo>
                  <a:lnTo>
                    <a:pt x="1" y="2511"/>
                  </a:lnTo>
                  <a:lnTo>
                    <a:pt x="2149" y="2511"/>
                  </a:lnTo>
                  <a:lnTo>
                    <a:pt x="21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5"/>
            <p:cNvSpPr/>
            <p:nvPr/>
          </p:nvSpPr>
          <p:spPr>
            <a:xfrm>
              <a:off x="2422700" y="1682600"/>
              <a:ext cx="689825" cy="231575"/>
            </a:xfrm>
            <a:custGeom>
              <a:rect b="b" l="l" r="r" t="t"/>
              <a:pathLst>
                <a:path extrusionOk="0" h="9263" w="27593">
                  <a:moveTo>
                    <a:pt x="26840" y="0"/>
                  </a:moveTo>
                  <a:lnTo>
                    <a:pt x="1" y="3711"/>
                  </a:lnTo>
                  <a:lnTo>
                    <a:pt x="754" y="9262"/>
                  </a:lnTo>
                  <a:lnTo>
                    <a:pt x="27593" y="5552"/>
                  </a:lnTo>
                  <a:lnTo>
                    <a:pt x="268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5"/>
            <p:cNvSpPr/>
            <p:nvPr/>
          </p:nvSpPr>
          <p:spPr>
            <a:xfrm>
              <a:off x="2850950" y="1741875"/>
              <a:ext cx="137425" cy="66275"/>
            </a:xfrm>
            <a:custGeom>
              <a:rect b="b" l="l" r="r" t="t"/>
              <a:pathLst>
                <a:path extrusionOk="0" h="2651" w="5497">
                  <a:moveTo>
                    <a:pt x="3042" y="0"/>
                  </a:moveTo>
                  <a:lnTo>
                    <a:pt x="1" y="419"/>
                  </a:lnTo>
                  <a:lnTo>
                    <a:pt x="2484" y="2651"/>
                  </a:lnTo>
                  <a:lnTo>
                    <a:pt x="5497" y="2232"/>
                  </a:lnTo>
                  <a:lnTo>
                    <a:pt x="30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5"/>
            <p:cNvSpPr/>
            <p:nvPr/>
          </p:nvSpPr>
          <p:spPr>
            <a:xfrm>
              <a:off x="2698200" y="1762800"/>
              <a:ext cx="138825" cy="66275"/>
            </a:xfrm>
            <a:custGeom>
              <a:rect b="b" l="l" r="r" t="t"/>
              <a:pathLst>
                <a:path extrusionOk="0" h="2651" w="5553">
                  <a:moveTo>
                    <a:pt x="3042" y="0"/>
                  </a:moveTo>
                  <a:lnTo>
                    <a:pt x="1" y="419"/>
                  </a:lnTo>
                  <a:lnTo>
                    <a:pt x="2512" y="2651"/>
                  </a:lnTo>
                  <a:lnTo>
                    <a:pt x="5553" y="2232"/>
                  </a:lnTo>
                  <a:lnTo>
                    <a:pt x="3042" y="0"/>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5"/>
            <p:cNvSpPr/>
            <p:nvPr/>
          </p:nvSpPr>
          <p:spPr>
            <a:xfrm>
              <a:off x="2546850" y="1783725"/>
              <a:ext cx="137425" cy="66275"/>
            </a:xfrm>
            <a:custGeom>
              <a:rect b="b" l="l" r="r" t="t"/>
              <a:pathLst>
                <a:path extrusionOk="0" h="2651" w="5497">
                  <a:moveTo>
                    <a:pt x="3014" y="0"/>
                  </a:moveTo>
                  <a:lnTo>
                    <a:pt x="1" y="419"/>
                  </a:lnTo>
                  <a:lnTo>
                    <a:pt x="2456" y="2651"/>
                  </a:lnTo>
                  <a:lnTo>
                    <a:pt x="5497" y="2232"/>
                  </a:lnTo>
                  <a:lnTo>
                    <a:pt x="3014" y="0"/>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5"/>
            <p:cNvSpPr/>
            <p:nvPr/>
          </p:nvSpPr>
          <p:spPr>
            <a:xfrm>
              <a:off x="3002300" y="1724425"/>
              <a:ext cx="62100" cy="62800"/>
            </a:xfrm>
            <a:custGeom>
              <a:rect b="b" l="l" r="r" t="t"/>
              <a:pathLst>
                <a:path extrusionOk="0" h="2512" w="2484">
                  <a:moveTo>
                    <a:pt x="2121" y="1"/>
                  </a:moveTo>
                  <a:lnTo>
                    <a:pt x="1" y="280"/>
                  </a:lnTo>
                  <a:lnTo>
                    <a:pt x="2484" y="2512"/>
                  </a:lnTo>
                  <a:lnTo>
                    <a:pt x="21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5"/>
            <p:cNvSpPr/>
            <p:nvPr/>
          </p:nvSpPr>
          <p:spPr>
            <a:xfrm>
              <a:off x="2468050" y="1806050"/>
              <a:ext cx="62800" cy="62800"/>
            </a:xfrm>
            <a:custGeom>
              <a:rect b="b" l="l" r="r" t="t"/>
              <a:pathLst>
                <a:path extrusionOk="0" h="2512" w="2512">
                  <a:moveTo>
                    <a:pt x="0" y="0"/>
                  </a:moveTo>
                  <a:lnTo>
                    <a:pt x="363" y="2511"/>
                  </a:lnTo>
                  <a:lnTo>
                    <a:pt x="2511" y="2232"/>
                  </a:lnTo>
                  <a:lnTo>
                    <a:pt x="0" y="0"/>
                  </a:lnTo>
                  <a:close/>
                </a:path>
              </a:pathLst>
            </a:custGeom>
            <a:solidFill>
              <a:srgbClr val="4D4D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5"/>
            <p:cNvSpPr/>
            <p:nvPr/>
          </p:nvSpPr>
          <p:spPr>
            <a:xfrm>
              <a:off x="2391325" y="1863925"/>
              <a:ext cx="101150" cy="101175"/>
            </a:xfrm>
            <a:custGeom>
              <a:rect b="b" l="l" r="r" t="t"/>
              <a:pathLst>
                <a:path extrusionOk="0" h="4047" w="4046">
                  <a:moveTo>
                    <a:pt x="2037" y="1"/>
                  </a:moveTo>
                  <a:cubicBezTo>
                    <a:pt x="893" y="1"/>
                    <a:pt x="0" y="921"/>
                    <a:pt x="0" y="2037"/>
                  </a:cubicBezTo>
                  <a:cubicBezTo>
                    <a:pt x="0" y="3153"/>
                    <a:pt x="893" y="4046"/>
                    <a:pt x="2037" y="4046"/>
                  </a:cubicBezTo>
                  <a:cubicBezTo>
                    <a:pt x="3153" y="4046"/>
                    <a:pt x="4046" y="3153"/>
                    <a:pt x="4046" y="2037"/>
                  </a:cubicBezTo>
                  <a:cubicBezTo>
                    <a:pt x="4046" y="921"/>
                    <a:pt x="3153" y="1"/>
                    <a:pt x="20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5"/>
            <p:cNvSpPr/>
            <p:nvPr/>
          </p:nvSpPr>
          <p:spPr>
            <a:xfrm>
              <a:off x="2442225" y="2055050"/>
              <a:ext cx="677275" cy="375950"/>
            </a:xfrm>
            <a:custGeom>
              <a:rect b="b" l="l" r="r" t="t"/>
              <a:pathLst>
                <a:path extrusionOk="0" h="15038" w="27091">
                  <a:moveTo>
                    <a:pt x="1" y="0"/>
                  </a:moveTo>
                  <a:lnTo>
                    <a:pt x="1" y="15038"/>
                  </a:lnTo>
                  <a:lnTo>
                    <a:pt x="27091" y="15038"/>
                  </a:lnTo>
                  <a:lnTo>
                    <a:pt x="270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5"/>
            <p:cNvSpPr/>
            <p:nvPr/>
          </p:nvSpPr>
          <p:spPr>
            <a:xfrm>
              <a:off x="2506400" y="2112925"/>
              <a:ext cx="532900" cy="260875"/>
            </a:xfrm>
            <a:custGeom>
              <a:rect b="b" l="l" r="r" t="t"/>
              <a:pathLst>
                <a:path extrusionOk="0" h="10435" w="21316">
                  <a:moveTo>
                    <a:pt x="6696" y="447"/>
                  </a:moveTo>
                  <a:lnTo>
                    <a:pt x="6696" y="3656"/>
                  </a:lnTo>
                  <a:lnTo>
                    <a:pt x="447" y="3656"/>
                  </a:lnTo>
                  <a:lnTo>
                    <a:pt x="447" y="447"/>
                  </a:lnTo>
                  <a:close/>
                  <a:moveTo>
                    <a:pt x="14173" y="447"/>
                  </a:moveTo>
                  <a:lnTo>
                    <a:pt x="14173" y="3656"/>
                  </a:lnTo>
                  <a:lnTo>
                    <a:pt x="7143" y="3656"/>
                  </a:lnTo>
                  <a:lnTo>
                    <a:pt x="7143" y="447"/>
                  </a:lnTo>
                  <a:close/>
                  <a:moveTo>
                    <a:pt x="20869" y="447"/>
                  </a:moveTo>
                  <a:lnTo>
                    <a:pt x="20869" y="3656"/>
                  </a:lnTo>
                  <a:lnTo>
                    <a:pt x="14620" y="3656"/>
                  </a:lnTo>
                  <a:lnTo>
                    <a:pt x="14620" y="447"/>
                  </a:lnTo>
                  <a:close/>
                  <a:moveTo>
                    <a:pt x="20869" y="4102"/>
                  </a:moveTo>
                  <a:lnTo>
                    <a:pt x="20869" y="6836"/>
                  </a:lnTo>
                  <a:lnTo>
                    <a:pt x="447" y="6836"/>
                  </a:lnTo>
                  <a:lnTo>
                    <a:pt x="447" y="4102"/>
                  </a:lnTo>
                  <a:close/>
                  <a:moveTo>
                    <a:pt x="20869" y="7282"/>
                  </a:moveTo>
                  <a:lnTo>
                    <a:pt x="20869" y="9961"/>
                  </a:lnTo>
                  <a:lnTo>
                    <a:pt x="447" y="9961"/>
                  </a:lnTo>
                  <a:lnTo>
                    <a:pt x="447" y="7282"/>
                  </a:lnTo>
                  <a:close/>
                  <a:moveTo>
                    <a:pt x="224" y="1"/>
                  </a:moveTo>
                  <a:cubicBezTo>
                    <a:pt x="56" y="1"/>
                    <a:pt x="1" y="84"/>
                    <a:pt x="1" y="224"/>
                  </a:cubicBezTo>
                  <a:lnTo>
                    <a:pt x="1" y="10212"/>
                  </a:lnTo>
                  <a:cubicBezTo>
                    <a:pt x="1" y="10351"/>
                    <a:pt x="112" y="10435"/>
                    <a:pt x="224" y="10435"/>
                  </a:cubicBezTo>
                  <a:lnTo>
                    <a:pt x="21064" y="10435"/>
                  </a:lnTo>
                  <a:cubicBezTo>
                    <a:pt x="21204" y="10435"/>
                    <a:pt x="21260" y="10351"/>
                    <a:pt x="21260" y="10212"/>
                  </a:cubicBezTo>
                  <a:lnTo>
                    <a:pt x="21260" y="224"/>
                  </a:lnTo>
                  <a:cubicBezTo>
                    <a:pt x="21316" y="84"/>
                    <a:pt x="21204" y="1"/>
                    <a:pt x="21092"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5"/>
            <p:cNvSpPr/>
            <p:nvPr/>
          </p:nvSpPr>
          <p:spPr>
            <a:xfrm>
              <a:off x="2471525" y="2080150"/>
              <a:ext cx="174400" cy="324350"/>
            </a:xfrm>
            <a:custGeom>
              <a:rect b="b" l="l" r="r" t="t"/>
              <a:pathLst>
                <a:path extrusionOk="0" h="12974" w="6976">
                  <a:moveTo>
                    <a:pt x="4325" y="12974"/>
                  </a:moveTo>
                  <a:lnTo>
                    <a:pt x="1" y="12974"/>
                  </a:lnTo>
                  <a:lnTo>
                    <a:pt x="1" y="0"/>
                  </a:lnTo>
                  <a:lnTo>
                    <a:pt x="6975" y="0"/>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5"/>
            <p:cNvSpPr/>
            <p:nvPr/>
          </p:nvSpPr>
          <p:spPr>
            <a:xfrm>
              <a:off x="2153475" y="2308925"/>
              <a:ext cx="105350" cy="192525"/>
            </a:xfrm>
            <a:custGeom>
              <a:rect b="b" l="l" r="r" t="t"/>
              <a:pathLst>
                <a:path extrusionOk="0" h="7701" w="4214">
                  <a:moveTo>
                    <a:pt x="1" y="0"/>
                  </a:moveTo>
                  <a:lnTo>
                    <a:pt x="1" y="7701"/>
                  </a:lnTo>
                  <a:lnTo>
                    <a:pt x="4213" y="7701"/>
                  </a:lnTo>
                  <a:lnTo>
                    <a:pt x="42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5"/>
            <p:cNvSpPr/>
            <p:nvPr/>
          </p:nvSpPr>
          <p:spPr>
            <a:xfrm>
              <a:off x="1833350" y="2292175"/>
              <a:ext cx="379450" cy="226025"/>
            </a:xfrm>
            <a:custGeom>
              <a:rect b="b" l="l" r="r" t="t"/>
              <a:pathLst>
                <a:path extrusionOk="0" h="9041" w="15178">
                  <a:moveTo>
                    <a:pt x="0" y="1"/>
                  </a:moveTo>
                  <a:lnTo>
                    <a:pt x="0" y="9040"/>
                  </a:lnTo>
                  <a:lnTo>
                    <a:pt x="15177" y="9040"/>
                  </a:lnTo>
                  <a:lnTo>
                    <a:pt x="151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5"/>
            <p:cNvSpPr/>
            <p:nvPr/>
          </p:nvSpPr>
          <p:spPr>
            <a:xfrm>
              <a:off x="2259500" y="2319375"/>
              <a:ext cx="592175" cy="206475"/>
            </a:xfrm>
            <a:custGeom>
              <a:rect b="b" l="l" r="r" t="t"/>
              <a:pathLst>
                <a:path extrusionOk="0" h="8259" w="23687">
                  <a:moveTo>
                    <a:pt x="23659" y="5078"/>
                  </a:moveTo>
                  <a:cubicBezTo>
                    <a:pt x="22292" y="5748"/>
                    <a:pt x="21483" y="5971"/>
                    <a:pt x="20227" y="6390"/>
                  </a:cubicBezTo>
                  <a:cubicBezTo>
                    <a:pt x="19223" y="6725"/>
                    <a:pt x="18107" y="6864"/>
                    <a:pt x="17130" y="7255"/>
                  </a:cubicBezTo>
                  <a:cubicBezTo>
                    <a:pt x="16042" y="7729"/>
                    <a:pt x="15540" y="7785"/>
                    <a:pt x="14424" y="8008"/>
                  </a:cubicBezTo>
                  <a:cubicBezTo>
                    <a:pt x="13364" y="8231"/>
                    <a:pt x="12136" y="8259"/>
                    <a:pt x="10741" y="8147"/>
                  </a:cubicBezTo>
                  <a:cubicBezTo>
                    <a:pt x="9709" y="8036"/>
                    <a:pt x="7756" y="8092"/>
                    <a:pt x="6668" y="8008"/>
                  </a:cubicBezTo>
                  <a:cubicBezTo>
                    <a:pt x="5636" y="7952"/>
                    <a:pt x="5162" y="7841"/>
                    <a:pt x="4185" y="7422"/>
                  </a:cubicBezTo>
                  <a:cubicBezTo>
                    <a:pt x="3041" y="6892"/>
                    <a:pt x="1953" y="6390"/>
                    <a:pt x="698" y="6390"/>
                  </a:cubicBezTo>
                  <a:lnTo>
                    <a:pt x="0" y="6390"/>
                  </a:lnTo>
                  <a:lnTo>
                    <a:pt x="0" y="587"/>
                  </a:lnTo>
                  <a:cubicBezTo>
                    <a:pt x="670" y="419"/>
                    <a:pt x="1479" y="419"/>
                    <a:pt x="2009" y="280"/>
                  </a:cubicBezTo>
                  <a:cubicBezTo>
                    <a:pt x="2790" y="29"/>
                    <a:pt x="3683" y="1"/>
                    <a:pt x="4520" y="1"/>
                  </a:cubicBezTo>
                  <a:cubicBezTo>
                    <a:pt x="6333" y="1"/>
                    <a:pt x="8035" y="336"/>
                    <a:pt x="9849" y="280"/>
                  </a:cubicBezTo>
                  <a:cubicBezTo>
                    <a:pt x="10518" y="252"/>
                    <a:pt x="11299" y="112"/>
                    <a:pt x="11997" y="252"/>
                  </a:cubicBezTo>
                  <a:cubicBezTo>
                    <a:pt x="12750" y="2065"/>
                    <a:pt x="10686" y="2902"/>
                    <a:pt x="9458" y="2902"/>
                  </a:cubicBezTo>
                  <a:lnTo>
                    <a:pt x="8454" y="2902"/>
                  </a:lnTo>
                  <a:cubicBezTo>
                    <a:pt x="8928" y="3349"/>
                    <a:pt x="9430" y="3795"/>
                    <a:pt x="10100" y="4018"/>
                  </a:cubicBezTo>
                  <a:cubicBezTo>
                    <a:pt x="11076" y="4353"/>
                    <a:pt x="11076" y="4493"/>
                    <a:pt x="13029" y="4521"/>
                  </a:cubicBezTo>
                  <a:cubicBezTo>
                    <a:pt x="15568" y="4604"/>
                    <a:pt x="15456" y="4744"/>
                    <a:pt x="17354" y="4493"/>
                  </a:cubicBezTo>
                  <a:cubicBezTo>
                    <a:pt x="18637" y="4353"/>
                    <a:pt x="19167" y="4186"/>
                    <a:pt x="20506" y="3907"/>
                  </a:cubicBezTo>
                  <a:lnTo>
                    <a:pt x="20506" y="3907"/>
                  </a:lnTo>
                  <a:cubicBezTo>
                    <a:pt x="22264" y="3405"/>
                    <a:pt x="23212" y="3907"/>
                    <a:pt x="23631" y="4660"/>
                  </a:cubicBezTo>
                  <a:cubicBezTo>
                    <a:pt x="23631" y="4744"/>
                    <a:pt x="23687" y="4911"/>
                    <a:pt x="23659" y="5078"/>
                  </a:cubicBez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5"/>
            <p:cNvSpPr/>
            <p:nvPr/>
          </p:nvSpPr>
          <p:spPr>
            <a:xfrm>
              <a:off x="2391325" y="2389825"/>
              <a:ext cx="117900" cy="28850"/>
            </a:xfrm>
            <a:custGeom>
              <a:rect b="b" l="l" r="r" t="t"/>
              <a:pathLst>
                <a:path extrusionOk="0" h="1154" w="4716">
                  <a:moveTo>
                    <a:pt x="3153" y="1"/>
                  </a:moveTo>
                  <a:cubicBezTo>
                    <a:pt x="2093" y="280"/>
                    <a:pt x="1060" y="252"/>
                    <a:pt x="0" y="308"/>
                  </a:cubicBezTo>
                  <a:cubicBezTo>
                    <a:pt x="391" y="419"/>
                    <a:pt x="726" y="587"/>
                    <a:pt x="1088" y="670"/>
                  </a:cubicBezTo>
                  <a:cubicBezTo>
                    <a:pt x="2115" y="921"/>
                    <a:pt x="3049" y="1154"/>
                    <a:pt x="4041" y="1154"/>
                  </a:cubicBezTo>
                  <a:cubicBezTo>
                    <a:pt x="4262" y="1154"/>
                    <a:pt x="4487" y="1142"/>
                    <a:pt x="4715" y="1117"/>
                  </a:cubicBezTo>
                  <a:cubicBezTo>
                    <a:pt x="4074" y="921"/>
                    <a:pt x="3627" y="447"/>
                    <a:pt x="3153" y="1"/>
                  </a:cubicBezTo>
                  <a:close/>
                </a:path>
              </a:pathLst>
            </a:custGeom>
            <a:solidFill>
              <a:srgbClr val="000D20">
                <a:alpha val="11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5"/>
            <p:cNvSpPr/>
            <p:nvPr/>
          </p:nvSpPr>
          <p:spPr>
            <a:xfrm>
              <a:off x="2196725" y="1688875"/>
              <a:ext cx="106050" cy="192525"/>
            </a:xfrm>
            <a:custGeom>
              <a:rect b="b" l="l" r="r" t="t"/>
              <a:pathLst>
                <a:path extrusionOk="0" h="7701" w="4242">
                  <a:moveTo>
                    <a:pt x="0" y="0"/>
                  </a:moveTo>
                  <a:lnTo>
                    <a:pt x="0" y="7700"/>
                  </a:lnTo>
                  <a:lnTo>
                    <a:pt x="4241" y="7700"/>
                  </a:lnTo>
                  <a:lnTo>
                    <a:pt x="42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5"/>
            <p:cNvSpPr/>
            <p:nvPr/>
          </p:nvSpPr>
          <p:spPr>
            <a:xfrm>
              <a:off x="1833350" y="1672125"/>
              <a:ext cx="425475" cy="226000"/>
            </a:xfrm>
            <a:custGeom>
              <a:rect b="b" l="l" r="r" t="t"/>
              <a:pathLst>
                <a:path extrusionOk="0" h="9040" w="17019">
                  <a:moveTo>
                    <a:pt x="0" y="1"/>
                  </a:moveTo>
                  <a:lnTo>
                    <a:pt x="0" y="9040"/>
                  </a:lnTo>
                  <a:lnTo>
                    <a:pt x="17018" y="9040"/>
                  </a:lnTo>
                  <a:lnTo>
                    <a:pt x="1701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5"/>
            <p:cNvSpPr/>
            <p:nvPr/>
          </p:nvSpPr>
          <p:spPr>
            <a:xfrm>
              <a:off x="2302750" y="1615625"/>
              <a:ext cx="492425" cy="248325"/>
            </a:xfrm>
            <a:custGeom>
              <a:rect b="b" l="l" r="r" t="t"/>
              <a:pathLst>
                <a:path extrusionOk="0" h="9933" w="19697">
                  <a:moveTo>
                    <a:pt x="0" y="3516"/>
                  </a:moveTo>
                  <a:lnTo>
                    <a:pt x="0" y="9933"/>
                  </a:lnTo>
                  <a:lnTo>
                    <a:pt x="7393" y="9347"/>
                  </a:lnTo>
                  <a:lnTo>
                    <a:pt x="8844" y="9235"/>
                  </a:lnTo>
                  <a:lnTo>
                    <a:pt x="9681" y="9179"/>
                  </a:lnTo>
                  <a:lnTo>
                    <a:pt x="9960" y="9152"/>
                  </a:lnTo>
                  <a:lnTo>
                    <a:pt x="9960" y="9152"/>
                  </a:lnTo>
                  <a:lnTo>
                    <a:pt x="10211" y="9152"/>
                  </a:lnTo>
                  <a:lnTo>
                    <a:pt x="11299" y="9068"/>
                  </a:lnTo>
                  <a:lnTo>
                    <a:pt x="13866" y="8928"/>
                  </a:lnTo>
                  <a:lnTo>
                    <a:pt x="15651" y="8817"/>
                  </a:lnTo>
                  <a:cubicBezTo>
                    <a:pt x="16265" y="8789"/>
                    <a:pt x="16098" y="8789"/>
                    <a:pt x="16740" y="8789"/>
                  </a:cubicBezTo>
                  <a:cubicBezTo>
                    <a:pt x="17521" y="8789"/>
                    <a:pt x="18609" y="8677"/>
                    <a:pt x="19167" y="8036"/>
                  </a:cubicBezTo>
                  <a:cubicBezTo>
                    <a:pt x="19697" y="7478"/>
                    <a:pt x="19613" y="6696"/>
                    <a:pt x="18971" y="6166"/>
                  </a:cubicBezTo>
                  <a:lnTo>
                    <a:pt x="18916" y="6138"/>
                  </a:lnTo>
                  <a:cubicBezTo>
                    <a:pt x="18553" y="5859"/>
                    <a:pt x="17604" y="5832"/>
                    <a:pt x="16795" y="5832"/>
                  </a:cubicBezTo>
                  <a:cubicBezTo>
                    <a:pt x="16461" y="5832"/>
                    <a:pt x="16209" y="5832"/>
                    <a:pt x="15903" y="5859"/>
                  </a:cubicBezTo>
                  <a:lnTo>
                    <a:pt x="15512" y="5859"/>
                  </a:lnTo>
                  <a:lnTo>
                    <a:pt x="11048" y="5748"/>
                  </a:lnTo>
                  <a:lnTo>
                    <a:pt x="10602" y="5748"/>
                  </a:lnTo>
                  <a:lnTo>
                    <a:pt x="10909" y="5469"/>
                  </a:lnTo>
                  <a:lnTo>
                    <a:pt x="11522" y="4604"/>
                  </a:lnTo>
                  <a:lnTo>
                    <a:pt x="11522" y="4604"/>
                  </a:lnTo>
                  <a:lnTo>
                    <a:pt x="12555" y="5357"/>
                  </a:lnTo>
                  <a:lnTo>
                    <a:pt x="18609" y="4520"/>
                  </a:lnTo>
                  <a:lnTo>
                    <a:pt x="15233" y="559"/>
                  </a:lnTo>
                  <a:lnTo>
                    <a:pt x="14954" y="280"/>
                  </a:lnTo>
                  <a:cubicBezTo>
                    <a:pt x="14870" y="196"/>
                    <a:pt x="14814" y="168"/>
                    <a:pt x="14731" y="140"/>
                  </a:cubicBezTo>
                  <a:cubicBezTo>
                    <a:pt x="14731" y="140"/>
                    <a:pt x="14703" y="140"/>
                    <a:pt x="14703" y="112"/>
                  </a:cubicBezTo>
                  <a:cubicBezTo>
                    <a:pt x="14675" y="112"/>
                    <a:pt x="14675" y="112"/>
                    <a:pt x="14647" y="56"/>
                  </a:cubicBezTo>
                  <a:lnTo>
                    <a:pt x="14647" y="56"/>
                  </a:lnTo>
                  <a:cubicBezTo>
                    <a:pt x="14591" y="56"/>
                    <a:pt x="14563" y="29"/>
                    <a:pt x="14536" y="29"/>
                  </a:cubicBezTo>
                  <a:cubicBezTo>
                    <a:pt x="14508" y="29"/>
                    <a:pt x="14452" y="1"/>
                    <a:pt x="14396" y="1"/>
                  </a:cubicBezTo>
                  <a:lnTo>
                    <a:pt x="14284" y="1"/>
                  </a:lnTo>
                  <a:lnTo>
                    <a:pt x="14173" y="1"/>
                  </a:lnTo>
                  <a:lnTo>
                    <a:pt x="13950" y="1"/>
                  </a:lnTo>
                  <a:lnTo>
                    <a:pt x="9235" y="112"/>
                  </a:lnTo>
                  <a:cubicBezTo>
                    <a:pt x="8872" y="112"/>
                    <a:pt x="6835" y="670"/>
                    <a:pt x="6277" y="977"/>
                  </a:cubicBez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5"/>
            <p:cNvSpPr/>
            <p:nvPr/>
          </p:nvSpPr>
          <p:spPr>
            <a:xfrm>
              <a:off x="2590100" y="1695150"/>
              <a:ext cx="94875" cy="53025"/>
            </a:xfrm>
            <a:custGeom>
              <a:rect b="b" l="l" r="r" t="t"/>
              <a:pathLst>
                <a:path extrusionOk="0" h="2121" w="3795">
                  <a:moveTo>
                    <a:pt x="977" y="0"/>
                  </a:moveTo>
                  <a:lnTo>
                    <a:pt x="1" y="1367"/>
                  </a:lnTo>
                  <a:lnTo>
                    <a:pt x="1005" y="2121"/>
                  </a:lnTo>
                  <a:lnTo>
                    <a:pt x="3795" y="1730"/>
                  </a:lnTo>
                  <a:lnTo>
                    <a:pt x="2121" y="0"/>
                  </a:lnTo>
                  <a:close/>
                </a:path>
              </a:pathLst>
            </a:custGeom>
            <a:solidFill>
              <a:srgbClr val="838F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5"/>
            <p:cNvSpPr/>
            <p:nvPr/>
          </p:nvSpPr>
          <p:spPr>
            <a:xfrm>
              <a:off x="2471525" y="2341700"/>
              <a:ext cx="148600" cy="83725"/>
            </a:xfrm>
            <a:custGeom>
              <a:rect b="b" l="l" r="r" t="t"/>
              <a:pathLst>
                <a:path extrusionOk="0" h="3349" w="5944">
                  <a:moveTo>
                    <a:pt x="2651" y="2763"/>
                  </a:moveTo>
                  <a:lnTo>
                    <a:pt x="1647" y="2763"/>
                  </a:lnTo>
                  <a:cubicBezTo>
                    <a:pt x="1870" y="2986"/>
                    <a:pt x="2093" y="3181"/>
                    <a:pt x="2344" y="3349"/>
                  </a:cubicBezTo>
                  <a:cubicBezTo>
                    <a:pt x="2121" y="3293"/>
                    <a:pt x="1926" y="3181"/>
                    <a:pt x="1619" y="3070"/>
                  </a:cubicBezTo>
                  <a:cubicBezTo>
                    <a:pt x="1563" y="3070"/>
                    <a:pt x="1563" y="3070"/>
                    <a:pt x="1535" y="3042"/>
                  </a:cubicBezTo>
                  <a:lnTo>
                    <a:pt x="1535" y="3042"/>
                  </a:lnTo>
                  <a:lnTo>
                    <a:pt x="1340" y="2930"/>
                  </a:lnTo>
                  <a:cubicBezTo>
                    <a:pt x="838" y="2679"/>
                    <a:pt x="419" y="2316"/>
                    <a:pt x="1" y="1926"/>
                  </a:cubicBezTo>
                  <a:lnTo>
                    <a:pt x="1005" y="1926"/>
                  </a:lnTo>
                  <a:cubicBezTo>
                    <a:pt x="2037" y="1926"/>
                    <a:pt x="3628" y="1340"/>
                    <a:pt x="3711" y="84"/>
                  </a:cubicBezTo>
                  <a:cubicBezTo>
                    <a:pt x="4186" y="29"/>
                    <a:pt x="4744" y="1"/>
                    <a:pt x="5246" y="84"/>
                  </a:cubicBezTo>
                  <a:cubicBezTo>
                    <a:pt x="5943" y="1926"/>
                    <a:pt x="3879" y="2763"/>
                    <a:pt x="2651" y="2763"/>
                  </a:cubicBezTo>
                  <a:close/>
                </a:path>
              </a:pathLst>
            </a:custGeom>
            <a:solidFill>
              <a:srgbClr val="000D20">
                <a:alpha val="11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5"/>
            <p:cNvSpPr/>
            <p:nvPr/>
          </p:nvSpPr>
          <p:spPr>
            <a:xfrm>
              <a:off x="2400375" y="1793475"/>
              <a:ext cx="418525" cy="93500"/>
            </a:xfrm>
            <a:custGeom>
              <a:rect b="b" l="l" r="r" t="t"/>
              <a:pathLst>
                <a:path extrusionOk="0" h="3740" w="16741">
                  <a:moveTo>
                    <a:pt x="16210" y="2065"/>
                  </a:moveTo>
                  <a:cubicBezTo>
                    <a:pt x="15624" y="2735"/>
                    <a:pt x="14536" y="2819"/>
                    <a:pt x="13755" y="2819"/>
                  </a:cubicBezTo>
                  <a:cubicBezTo>
                    <a:pt x="13141" y="2819"/>
                    <a:pt x="13309" y="2819"/>
                    <a:pt x="12695" y="2875"/>
                  </a:cubicBezTo>
                  <a:lnTo>
                    <a:pt x="10909" y="2958"/>
                  </a:lnTo>
                  <a:lnTo>
                    <a:pt x="8315" y="3098"/>
                  </a:lnTo>
                  <a:lnTo>
                    <a:pt x="7255" y="3181"/>
                  </a:lnTo>
                  <a:lnTo>
                    <a:pt x="7004" y="3181"/>
                  </a:lnTo>
                  <a:lnTo>
                    <a:pt x="7004" y="3181"/>
                  </a:lnTo>
                  <a:lnTo>
                    <a:pt x="6725" y="3209"/>
                  </a:lnTo>
                  <a:lnTo>
                    <a:pt x="5888" y="3293"/>
                  </a:lnTo>
                  <a:lnTo>
                    <a:pt x="4409" y="3377"/>
                  </a:lnTo>
                  <a:lnTo>
                    <a:pt x="1" y="3739"/>
                  </a:lnTo>
                  <a:cubicBezTo>
                    <a:pt x="308" y="3237"/>
                    <a:pt x="838" y="2902"/>
                    <a:pt x="1424" y="2819"/>
                  </a:cubicBezTo>
                  <a:lnTo>
                    <a:pt x="1340" y="2372"/>
                  </a:lnTo>
                  <a:lnTo>
                    <a:pt x="3516" y="2205"/>
                  </a:lnTo>
                  <a:lnTo>
                    <a:pt x="4967" y="2093"/>
                  </a:lnTo>
                  <a:lnTo>
                    <a:pt x="5804" y="2038"/>
                  </a:lnTo>
                  <a:lnTo>
                    <a:pt x="6083" y="1982"/>
                  </a:lnTo>
                  <a:lnTo>
                    <a:pt x="6083" y="1982"/>
                  </a:lnTo>
                  <a:lnTo>
                    <a:pt x="6334" y="1982"/>
                  </a:lnTo>
                  <a:lnTo>
                    <a:pt x="7422" y="1926"/>
                  </a:lnTo>
                  <a:lnTo>
                    <a:pt x="9989" y="1786"/>
                  </a:lnTo>
                  <a:lnTo>
                    <a:pt x="11774" y="1675"/>
                  </a:lnTo>
                  <a:cubicBezTo>
                    <a:pt x="12416" y="1647"/>
                    <a:pt x="12221" y="1647"/>
                    <a:pt x="12862" y="1647"/>
                  </a:cubicBezTo>
                  <a:cubicBezTo>
                    <a:pt x="13644" y="1647"/>
                    <a:pt x="14732" y="1535"/>
                    <a:pt x="15318" y="866"/>
                  </a:cubicBezTo>
                  <a:cubicBezTo>
                    <a:pt x="15569" y="643"/>
                    <a:pt x="15680" y="308"/>
                    <a:pt x="15680" y="1"/>
                  </a:cubicBezTo>
                  <a:cubicBezTo>
                    <a:pt x="15820" y="29"/>
                    <a:pt x="15931" y="85"/>
                    <a:pt x="15987" y="140"/>
                  </a:cubicBezTo>
                  <a:lnTo>
                    <a:pt x="16015" y="168"/>
                  </a:lnTo>
                  <a:cubicBezTo>
                    <a:pt x="16657" y="698"/>
                    <a:pt x="16740" y="1508"/>
                    <a:pt x="16210" y="2065"/>
                  </a:cubicBezTo>
                  <a:close/>
                </a:path>
              </a:pathLst>
            </a:custGeom>
            <a:solidFill>
              <a:srgbClr val="000D20">
                <a:alpha val="11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24"/>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1942" name="Google Shape;1942;p24"/>
          <p:cNvGrpSpPr/>
          <p:nvPr/>
        </p:nvGrpSpPr>
        <p:grpSpPr>
          <a:xfrm>
            <a:off x="3848672" y="1418375"/>
            <a:ext cx="2162734" cy="1105948"/>
            <a:chOff x="3818075" y="1418375"/>
            <a:chExt cx="2162734" cy="1105948"/>
          </a:xfrm>
        </p:grpSpPr>
        <p:grpSp>
          <p:nvGrpSpPr>
            <p:cNvPr id="1943" name="Google Shape;1943;p24"/>
            <p:cNvGrpSpPr/>
            <p:nvPr/>
          </p:nvGrpSpPr>
          <p:grpSpPr>
            <a:xfrm>
              <a:off x="3818473" y="1766159"/>
              <a:ext cx="2162336" cy="758165"/>
              <a:chOff x="5785157" y="1766159"/>
              <a:chExt cx="2377500" cy="758165"/>
            </a:xfrm>
          </p:grpSpPr>
          <p:sp>
            <p:nvSpPr>
              <p:cNvPr id="1944" name="Google Shape;1944;p24"/>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Actor</a:t>
                </a:r>
                <a:endParaRPr sz="2200">
                  <a:solidFill>
                    <a:schemeClr val="dk1"/>
                  </a:solidFill>
                  <a:latin typeface="Limelight"/>
                  <a:ea typeface="Limelight"/>
                  <a:cs typeface="Limelight"/>
                  <a:sym typeface="Limelight"/>
                </a:endParaRPr>
              </a:p>
            </p:txBody>
          </p:sp>
          <p:sp>
            <p:nvSpPr>
              <p:cNvPr id="1945" name="Google Shape;1945;p24"/>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a very cold place</a:t>
                </a:r>
                <a:endParaRPr>
                  <a:solidFill>
                    <a:schemeClr val="dk1"/>
                  </a:solidFill>
                  <a:latin typeface="Actor"/>
                  <a:ea typeface="Actor"/>
                  <a:cs typeface="Actor"/>
                  <a:sym typeface="Actor"/>
                </a:endParaRPr>
              </a:p>
            </p:txBody>
          </p:sp>
        </p:grpSp>
        <p:sp>
          <p:nvSpPr>
            <p:cNvPr id="1946" name="Google Shape;1946;p24"/>
            <p:cNvSpPr txBox="1"/>
            <p:nvPr/>
          </p:nvSpPr>
          <p:spPr>
            <a:xfrm>
              <a:off x="3818075"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Limelight"/>
                  <a:ea typeface="Limelight"/>
                  <a:cs typeface="Limelight"/>
                  <a:sym typeface="Limelight"/>
                </a:rPr>
                <a:t>90</a:t>
              </a:r>
              <a:r>
                <a:rPr lang="en" sz="3000">
                  <a:solidFill>
                    <a:schemeClr val="accent4"/>
                  </a:solidFill>
                  <a:latin typeface="Limelight"/>
                  <a:ea typeface="Limelight"/>
                  <a:cs typeface="Limelight"/>
                  <a:sym typeface="Limelight"/>
                </a:rPr>
                <a:t>%</a:t>
              </a:r>
              <a:endParaRPr sz="3000">
                <a:solidFill>
                  <a:schemeClr val="accent4"/>
                </a:solidFill>
                <a:latin typeface="Limelight"/>
                <a:ea typeface="Limelight"/>
                <a:cs typeface="Limelight"/>
                <a:sym typeface="Limelight"/>
              </a:endParaRPr>
            </a:p>
          </p:txBody>
        </p:sp>
      </p:grpSp>
      <p:grpSp>
        <p:nvGrpSpPr>
          <p:cNvPr id="1947" name="Google Shape;1947;p24"/>
          <p:cNvGrpSpPr/>
          <p:nvPr/>
        </p:nvGrpSpPr>
        <p:grpSpPr>
          <a:xfrm>
            <a:off x="3848672" y="2765125"/>
            <a:ext cx="2204207" cy="1105948"/>
            <a:chOff x="3818075" y="2765125"/>
            <a:chExt cx="2204207" cy="1105948"/>
          </a:xfrm>
        </p:grpSpPr>
        <p:grpSp>
          <p:nvGrpSpPr>
            <p:cNvPr id="1948" name="Google Shape;1948;p24"/>
            <p:cNvGrpSpPr/>
            <p:nvPr/>
          </p:nvGrpSpPr>
          <p:grpSpPr>
            <a:xfrm>
              <a:off x="3818473" y="3112909"/>
              <a:ext cx="2203809" cy="758165"/>
              <a:chOff x="5785157" y="3235509"/>
              <a:chExt cx="2423100" cy="758165"/>
            </a:xfrm>
          </p:grpSpPr>
          <p:sp>
            <p:nvSpPr>
              <p:cNvPr id="1949" name="Google Shape;1949;p24"/>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Director</a:t>
                </a:r>
                <a:endParaRPr sz="2200">
                  <a:solidFill>
                    <a:schemeClr val="dk1"/>
                  </a:solidFill>
                  <a:latin typeface="Limelight"/>
                  <a:ea typeface="Limelight"/>
                  <a:cs typeface="Limelight"/>
                  <a:sym typeface="Limelight"/>
                </a:endParaRPr>
              </a:p>
            </p:txBody>
          </p:sp>
          <p:sp>
            <p:nvSpPr>
              <p:cNvPr id="1950" name="Google Shape;1950;p24"/>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third planet from the Sun</a:t>
                </a:r>
                <a:endParaRPr>
                  <a:solidFill>
                    <a:schemeClr val="dk1"/>
                  </a:solidFill>
                  <a:latin typeface="Actor"/>
                  <a:ea typeface="Actor"/>
                  <a:cs typeface="Actor"/>
                  <a:sym typeface="Actor"/>
                </a:endParaRPr>
              </a:p>
            </p:txBody>
          </p:sp>
        </p:grpSp>
        <p:sp>
          <p:nvSpPr>
            <p:cNvPr id="1951" name="Google Shape;1951;p24"/>
            <p:cNvSpPr txBox="1"/>
            <p:nvPr/>
          </p:nvSpPr>
          <p:spPr>
            <a:xfrm>
              <a:off x="3818075" y="27651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B243"/>
                  </a:solidFill>
                  <a:latin typeface="Limelight"/>
                  <a:ea typeface="Limelight"/>
                  <a:cs typeface="Limelight"/>
                  <a:sym typeface="Limelight"/>
                </a:rPr>
                <a:t>55</a:t>
              </a:r>
              <a:r>
                <a:rPr lang="en" sz="3000">
                  <a:solidFill>
                    <a:srgbClr val="FFB243"/>
                  </a:solidFill>
                  <a:latin typeface="Limelight"/>
                  <a:ea typeface="Limelight"/>
                  <a:cs typeface="Limelight"/>
                  <a:sym typeface="Limelight"/>
                </a:rPr>
                <a:t>%</a:t>
              </a:r>
              <a:endParaRPr sz="3000">
                <a:solidFill>
                  <a:srgbClr val="FFB243"/>
                </a:solidFill>
                <a:latin typeface="Limelight"/>
                <a:ea typeface="Limelight"/>
                <a:cs typeface="Limelight"/>
                <a:sym typeface="Limelight"/>
              </a:endParaRPr>
            </a:p>
          </p:txBody>
        </p:sp>
      </p:grpSp>
      <p:grpSp>
        <p:nvGrpSpPr>
          <p:cNvPr id="1952" name="Google Shape;1952;p24"/>
          <p:cNvGrpSpPr/>
          <p:nvPr/>
        </p:nvGrpSpPr>
        <p:grpSpPr>
          <a:xfrm>
            <a:off x="6193297" y="1418375"/>
            <a:ext cx="2162734" cy="1105948"/>
            <a:chOff x="6162700" y="1418375"/>
            <a:chExt cx="2162734" cy="1105948"/>
          </a:xfrm>
        </p:grpSpPr>
        <p:grpSp>
          <p:nvGrpSpPr>
            <p:cNvPr id="1953" name="Google Shape;1953;p24"/>
            <p:cNvGrpSpPr/>
            <p:nvPr/>
          </p:nvGrpSpPr>
          <p:grpSpPr>
            <a:xfrm>
              <a:off x="6163098" y="1766159"/>
              <a:ext cx="2162336" cy="758165"/>
              <a:chOff x="5785157" y="1766159"/>
              <a:chExt cx="2377500" cy="758165"/>
            </a:xfrm>
          </p:grpSpPr>
          <p:sp>
            <p:nvSpPr>
              <p:cNvPr id="1954" name="Google Shape;1954;p24"/>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Actress</a:t>
                </a:r>
                <a:endParaRPr sz="2200">
                  <a:solidFill>
                    <a:schemeClr val="dk1"/>
                  </a:solidFill>
                  <a:latin typeface="Limelight"/>
                  <a:ea typeface="Limelight"/>
                  <a:cs typeface="Limelight"/>
                  <a:sym typeface="Limelight"/>
                </a:endParaRPr>
              </a:p>
            </p:txBody>
          </p:sp>
          <p:sp>
            <p:nvSpPr>
              <p:cNvPr id="1955" name="Google Shape;1955;p24"/>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Mercury is the closest planet to the Sun</a:t>
                </a:r>
                <a:endParaRPr>
                  <a:solidFill>
                    <a:schemeClr val="dk1"/>
                  </a:solidFill>
                  <a:latin typeface="Actor"/>
                  <a:ea typeface="Actor"/>
                  <a:cs typeface="Actor"/>
                  <a:sym typeface="Actor"/>
                </a:endParaRPr>
              </a:p>
            </p:txBody>
          </p:sp>
        </p:grpSp>
        <p:sp>
          <p:nvSpPr>
            <p:cNvPr id="1956" name="Google Shape;1956;p24"/>
            <p:cNvSpPr txBox="1"/>
            <p:nvPr/>
          </p:nvSpPr>
          <p:spPr>
            <a:xfrm>
              <a:off x="6162700"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Limelight"/>
                  <a:ea typeface="Limelight"/>
                  <a:cs typeface="Limelight"/>
                  <a:sym typeface="Limelight"/>
                </a:rPr>
                <a:t>70</a:t>
              </a:r>
              <a:r>
                <a:rPr lang="en" sz="3000">
                  <a:solidFill>
                    <a:schemeClr val="accent1"/>
                  </a:solidFill>
                  <a:latin typeface="Limelight"/>
                  <a:ea typeface="Limelight"/>
                  <a:cs typeface="Limelight"/>
                  <a:sym typeface="Limelight"/>
                </a:rPr>
                <a:t>%</a:t>
              </a:r>
              <a:endParaRPr sz="3000">
                <a:solidFill>
                  <a:schemeClr val="accent1"/>
                </a:solidFill>
                <a:latin typeface="Limelight"/>
                <a:ea typeface="Limelight"/>
                <a:cs typeface="Limelight"/>
                <a:sym typeface="Limelight"/>
              </a:endParaRPr>
            </a:p>
          </p:txBody>
        </p:sp>
      </p:grpSp>
      <p:grpSp>
        <p:nvGrpSpPr>
          <p:cNvPr id="1957" name="Google Shape;1957;p24"/>
          <p:cNvGrpSpPr/>
          <p:nvPr/>
        </p:nvGrpSpPr>
        <p:grpSpPr>
          <a:xfrm>
            <a:off x="6193297" y="2765125"/>
            <a:ext cx="2204207" cy="1105948"/>
            <a:chOff x="6162700" y="2765125"/>
            <a:chExt cx="2204207" cy="1105948"/>
          </a:xfrm>
        </p:grpSpPr>
        <p:grpSp>
          <p:nvGrpSpPr>
            <p:cNvPr id="1958" name="Google Shape;1958;p24"/>
            <p:cNvGrpSpPr/>
            <p:nvPr/>
          </p:nvGrpSpPr>
          <p:grpSpPr>
            <a:xfrm>
              <a:off x="6163098" y="3112909"/>
              <a:ext cx="2203809" cy="758165"/>
              <a:chOff x="5785157" y="3235509"/>
              <a:chExt cx="2423100" cy="758165"/>
            </a:xfrm>
          </p:grpSpPr>
          <p:sp>
            <p:nvSpPr>
              <p:cNvPr id="1959" name="Google Shape;1959;p24"/>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Film</a:t>
                </a:r>
                <a:endParaRPr sz="2200">
                  <a:solidFill>
                    <a:schemeClr val="dk1"/>
                  </a:solidFill>
                  <a:latin typeface="Limelight"/>
                  <a:ea typeface="Limelight"/>
                  <a:cs typeface="Limelight"/>
                  <a:sym typeface="Limelight"/>
                </a:endParaRPr>
              </a:p>
            </p:txBody>
          </p:sp>
          <p:sp>
            <p:nvSpPr>
              <p:cNvPr id="1960" name="Google Shape;1960;p24"/>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sp>
          <p:nvSpPr>
            <p:cNvPr id="1961" name="Google Shape;1961;p24"/>
            <p:cNvSpPr txBox="1"/>
            <p:nvPr/>
          </p:nvSpPr>
          <p:spPr>
            <a:xfrm>
              <a:off x="6162700" y="27651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Limelight"/>
                  <a:ea typeface="Limelight"/>
                  <a:cs typeface="Limelight"/>
                  <a:sym typeface="Limelight"/>
                </a:rPr>
                <a:t>3</a:t>
              </a:r>
              <a:r>
                <a:rPr lang="en" sz="3000">
                  <a:solidFill>
                    <a:schemeClr val="dk1"/>
                  </a:solidFill>
                  <a:latin typeface="Limelight"/>
                  <a:ea typeface="Limelight"/>
                  <a:cs typeface="Limelight"/>
                  <a:sym typeface="Limelight"/>
                </a:rPr>
                <a:t>5%</a:t>
              </a:r>
              <a:endParaRPr sz="3000">
                <a:solidFill>
                  <a:schemeClr val="dk1"/>
                </a:solidFill>
                <a:latin typeface="Limelight"/>
                <a:ea typeface="Limelight"/>
                <a:cs typeface="Limelight"/>
                <a:sym typeface="Limelight"/>
              </a:endParaRPr>
            </a:p>
          </p:txBody>
        </p:sp>
      </p:grpSp>
      <p:pic>
        <p:nvPicPr>
          <p:cNvPr id="1962" name="Google Shape;1962;p24">
            <a:hlinkClick r:id="rId3"/>
          </p:cNvPr>
          <p:cNvPicPr preferRelativeResize="0"/>
          <p:nvPr/>
        </p:nvPicPr>
        <p:blipFill>
          <a:blip r:embed="rId4">
            <a:alphaModFix/>
          </a:blip>
          <a:stretch>
            <a:fillRect/>
          </a:stretch>
        </p:blipFill>
        <p:spPr>
          <a:xfrm>
            <a:off x="746496" y="1333750"/>
            <a:ext cx="2697326" cy="2579149"/>
          </a:xfrm>
          <a:prstGeom prst="rect">
            <a:avLst/>
          </a:prstGeom>
          <a:noFill/>
          <a:ln>
            <a:noFill/>
          </a:ln>
        </p:spPr>
      </p:pic>
      <p:sp>
        <p:nvSpPr>
          <p:cNvPr id="1963" name="Google Shape;1963;p24"/>
          <p:cNvSpPr txBox="1"/>
          <p:nvPr/>
        </p:nvSpPr>
        <p:spPr>
          <a:xfrm>
            <a:off x="746497" y="3912900"/>
            <a:ext cx="3102300" cy="5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Actor"/>
                <a:ea typeface="Actor"/>
                <a:cs typeface="Actor"/>
                <a:sym typeface="Actor"/>
              </a:rPr>
              <a:t>Follow the link in the graph to modify its data and then paste the new one here. </a:t>
            </a:r>
            <a:r>
              <a:rPr b="1" lang="en" sz="1000">
                <a:solidFill>
                  <a:schemeClr val="dk1"/>
                </a:solidFill>
                <a:uFill>
                  <a:noFill/>
                </a:uFill>
                <a:latin typeface="Actor"/>
                <a:ea typeface="Actor"/>
                <a:cs typeface="Actor"/>
                <a:sym typeface="Actor"/>
                <a:hlinkClick r:id="rId5">
                  <a:extLst>
                    <a:ext uri="{A12FA001-AC4F-418D-AE19-62706E023703}">
                      <ahyp:hlinkClr val="tx"/>
                    </a:ext>
                  </a:extLst>
                </a:hlinkClick>
              </a:rPr>
              <a:t>For more info, click here</a:t>
            </a:r>
            <a:endParaRPr b="1" sz="1000">
              <a:solidFill>
                <a:schemeClr val="dk1"/>
              </a:solidFill>
              <a:latin typeface="Actor"/>
              <a:ea typeface="Actor"/>
              <a:cs typeface="Actor"/>
              <a:sym typeface="Actor"/>
            </a:endParaRPr>
          </a:p>
          <a:p>
            <a:pPr indent="0" lvl="0" marL="0" rtl="0" algn="ctr">
              <a:spcBef>
                <a:spcPts val="0"/>
              </a:spcBef>
              <a:spcAft>
                <a:spcPts val="1600"/>
              </a:spcAft>
              <a:buNone/>
            </a:pPr>
            <a:r>
              <a:t/>
            </a:r>
            <a:endParaRPr sz="1300">
              <a:solidFill>
                <a:srgbClr val="382F87"/>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25"/>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sp>
        <p:nvSpPr>
          <p:cNvPr id="1969" name="Google Shape;1969;p25"/>
          <p:cNvSpPr/>
          <p:nvPr/>
        </p:nvSpPr>
        <p:spPr>
          <a:xfrm>
            <a:off x="3386700" y="1943575"/>
            <a:ext cx="2370600" cy="442500"/>
          </a:xfrm>
          <a:prstGeom prst="roundRect">
            <a:avLst>
              <a:gd fmla="val 0" name="adj"/>
            </a:avLst>
          </a:prstGeom>
          <a:noFill/>
          <a:ln>
            <a:noFill/>
          </a:ln>
        </p:spPr>
        <p:txBody>
          <a:bodyPr anchorCtr="0" anchor="ctr" bIns="10057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Awards</a:t>
            </a:r>
            <a:endParaRPr sz="2200">
              <a:solidFill>
                <a:schemeClr val="accent2"/>
              </a:solidFill>
              <a:latin typeface="Limelight"/>
              <a:ea typeface="Limelight"/>
              <a:cs typeface="Limelight"/>
              <a:sym typeface="Limelight"/>
            </a:endParaRPr>
          </a:p>
        </p:txBody>
      </p:sp>
      <p:grpSp>
        <p:nvGrpSpPr>
          <p:cNvPr id="1970" name="Google Shape;1970;p25"/>
          <p:cNvGrpSpPr/>
          <p:nvPr/>
        </p:nvGrpSpPr>
        <p:grpSpPr>
          <a:xfrm>
            <a:off x="549775" y="3371350"/>
            <a:ext cx="1794300" cy="866449"/>
            <a:chOff x="833425" y="3447550"/>
            <a:chExt cx="1794300" cy="866449"/>
          </a:xfrm>
        </p:grpSpPr>
        <p:sp>
          <p:nvSpPr>
            <p:cNvPr id="1971" name="Google Shape;1971;p25"/>
            <p:cNvSpPr/>
            <p:nvPr/>
          </p:nvSpPr>
          <p:spPr>
            <a:xfrm>
              <a:off x="833425" y="3447550"/>
              <a:ext cx="1794300" cy="442500"/>
            </a:xfrm>
            <a:prstGeom prst="roundRect">
              <a:avLst>
                <a:gd fmla="val 0" name="adj"/>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Director</a:t>
              </a:r>
              <a:endParaRPr sz="2200">
                <a:solidFill>
                  <a:schemeClr val="dk1"/>
                </a:solidFill>
                <a:latin typeface="Limelight"/>
                <a:ea typeface="Limelight"/>
                <a:cs typeface="Limelight"/>
                <a:sym typeface="Limelight"/>
              </a:endParaRPr>
            </a:p>
          </p:txBody>
        </p:sp>
        <p:sp>
          <p:nvSpPr>
            <p:cNvPr id="1972" name="Google Shape;1972;p25"/>
            <p:cNvSpPr/>
            <p:nvPr/>
          </p:nvSpPr>
          <p:spPr>
            <a:xfrm>
              <a:off x="833425" y="3780599"/>
              <a:ext cx="1794300" cy="533400"/>
            </a:xfrm>
            <a:prstGeom prst="roundRect">
              <a:avLst>
                <a:gd fmla="val 0" name="adj"/>
              </a:avLst>
            </a:prstGeom>
            <a:noFill/>
            <a:ln>
              <a:noFill/>
            </a:ln>
          </p:spPr>
          <p:txBody>
            <a:bodyPr anchorCtr="0" anchor="ctr" bIns="91425" lIns="137150" spcFirstLastPara="1" rIns="137150"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Venus is the second planet from the Sun</a:t>
              </a:r>
              <a:endParaRPr>
                <a:solidFill>
                  <a:schemeClr val="dk1"/>
                </a:solidFill>
                <a:latin typeface="Actor"/>
                <a:ea typeface="Actor"/>
                <a:cs typeface="Actor"/>
                <a:sym typeface="Actor"/>
              </a:endParaRPr>
            </a:p>
          </p:txBody>
        </p:sp>
      </p:grpSp>
      <p:grpSp>
        <p:nvGrpSpPr>
          <p:cNvPr id="1973" name="Google Shape;1973;p25"/>
          <p:cNvGrpSpPr/>
          <p:nvPr/>
        </p:nvGrpSpPr>
        <p:grpSpPr>
          <a:xfrm>
            <a:off x="4716542" y="3371350"/>
            <a:ext cx="1794300" cy="866448"/>
            <a:chOff x="4987275" y="3447550"/>
            <a:chExt cx="1794300" cy="866448"/>
          </a:xfrm>
        </p:grpSpPr>
        <p:sp>
          <p:nvSpPr>
            <p:cNvPr id="1974" name="Google Shape;1974;p25"/>
            <p:cNvSpPr/>
            <p:nvPr/>
          </p:nvSpPr>
          <p:spPr>
            <a:xfrm>
              <a:off x="4987275" y="3447550"/>
              <a:ext cx="17943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Music</a:t>
              </a:r>
              <a:endParaRPr sz="2200">
                <a:solidFill>
                  <a:schemeClr val="dk1"/>
                </a:solidFill>
                <a:latin typeface="Limelight"/>
                <a:ea typeface="Limelight"/>
                <a:cs typeface="Limelight"/>
                <a:sym typeface="Limelight"/>
              </a:endParaRPr>
            </a:p>
          </p:txBody>
        </p:sp>
        <p:sp>
          <p:nvSpPr>
            <p:cNvPr id="1975" name="Google Shape;1975;p25"/>
            <p:cNvSpPr/>
            <p:nvPr/>
          </p:nvSpPr>
          <p:spPr>
            <a:xfrm>
              <a:off x="4987275" y="3780598"/>
              <a:ext cx="1794300" cy="533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a gas giant planet and has rings</a:t>
              </a:r>
              <a:endParaRPr>
                <a:solidFill>
                  <a:schemeClr val="dk1"/>
                </a:solidFill>
                <a:latin typeface="Actor"/>
                <a:ea typeface="Actor"/>
                <a:cs typeface="Actor"/>
                <a:sym typeface="Actor"/>
              </a:endParaRPr>
            </a:p>
          </p:txBody>
        </p:sp>
      </p:grpSp>
      <p:cxnSp>
        <p:nvCxnSpPr>
          <p:cNvPr id="1976" name="Google Shape;1976;p25"/>
          <p:cNvCxnSpPr>
            <a:stCxn id="1969" idx="2"/>
            <a:endCxn id="1974" idx="0"/>
          </p:cNvCxnSpPr>
          <p:nvPr/>
        </p:nvCxnSpPr>
        <p:spPr>
          <a:xfrm flipH="1" rot="-5400000">
            <a:off x="4600200" y="2357875"/>
            <a:ext cx="985200" cy="1041600"/>
          </a:xfrm>
          <a:prstGeom prst="bentConnector3">
            <a:avLst>
              <a:gd fmla="val 25893" name="adj1"/>
            </a:avLst>
          </a:prstGeom>
          <a:noFill/>
          <a:ln cap="flat" cmpd="sng" w="19050">
            <a:solidFill>
              <a:schemeClr val="dk1"/>
            </a:solidFill>
            <a:prstDash val="solid"/>
            <a:round/>
            <a:headEnd len="sm" w="sm" type="none"/>
            <a:tailEnd len="sm" w="sm" type="none"/>
          </a:ln>
        </p:spPr>
      </p:cxnSp>
      <p:cxnSp>
        <p:nvCxnSpPr>
          <p:cNvPr id="1977" name="Google Shape;1977;p25"/>
          <p:cNvCxnSpPr>
            <a:stCxn id="1971" idx="0"/>
            <a:endCxn id="1969" idx="2"/>
          </p:cNvCxnSpPr>
          <p:nvPr/>
        </p:nvCxnSpPr>
        <p:spPr>
          <a:xfrm rot="-5400000">
            <a:off x="2516875" y="1316200"/>
            <a:ext cx="985200" cy="3125100"/>
          </a:xfrm>
          <a:prstGeom prst="bentConnector3">
            <a:avLst>
              <a:gd fmla="val 74878" name="adj1"/>
            </a:avLst>
          </a:prstGeom>
          <a:noFill/>
          <a:ln cap="flat" cmpd="sng" w="19050">
            <a:solidFill>
              <a:schemeClr val="dk1"/>
            </a:solidFill>
            <a:prstDash val="solid"/>
            <a:round/>
            <a:headEnd len="sm" w="sm" type="none"/>
            <a:tailEnd len="sm" w="sm" type="none"/>
          </a:ln>
        </p:spPr>
      </p:cxnSp>
      <p:grpSp>
        <p:nvGrpSpPr>
          <p:cNvPr id="1978" name="Google Shape;1978;p25"/>
          <p:cNvGrpSpPr/>
          <p:nvPr/>
        </p:nvGrpSpPr>
        <p:grpSpPr>
          <a:xfrm>
            <a:off x="2633158" y="3371350"/>
            <a:ext cx="1794300" cy="866448"/>
            <a:chOff x="2907066" y="3447550"/>
            <a:chExt cx="1794300" cy="866448"/>
          </a:xfrm>
        </p:grpSpPr>
        <p:sp>
          <p:nvSpPr>
            <p:cNvPr id="1979" name="Google Shape;1979;p25"/>
            <p:cNvSpPr/>
            <p:nvPr/>
          </p:nvSpPr>
          <p:spPr>
            <a:xfrm>
              <a:off x="2907066" y="3780598"/>
              <a:ext cx="1794300" cy="533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Despite being red, Mars is a cold place</a:t>
              </a:r>
              <a:endParaRPr>
                <a:solidFill>
                  <a:schemeClr val="dk1"/>
                </a:solidFill>
                <a:latin typeface="Actor"/>
                <a:ea typeface="Actor"/>
                <a:cs typeface="Actor"/>
                <a:sym typeface="Actor"/>
              </a:endParaRPr>
            </a:p>
          </p:txBody>
        </p:sp>
        <p:sp>
          <p:nvSpPr>
            <p:cNvPr id="1980" name="Google Shape;1980;p25"/>
            <p:cNvSpPr/>
            <p:nvPr/>
          </p:nvSpPr>
          <p:spPr>
            <a:xfrm>
              <a:off x="2907066" y="3447550"/>
              <a:ext cx="17943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Film</a:t>
              </a:r>
              <a:endParaRPr sz="2200">
                <a:solidFill>
                  <a:schemeClr val="dk1"/>
                </a:solidFill>
                <a:latin typeface="Limelight"/>
                <a:ea typeface="Limelight"/>
                <a:cs typeface="Limelight"/>
                <a:sym typeface="Limelight"/>
              </a:endParaRPr>
            </a:p>
          </p:txBody>
        </p:sp>
      </p:grpSp>
      <p:grpSp>
        <p:nvGrpSpPr>
          <p:cNvPr id="1981" name="Google Shape;1981;p25"/>
          <p:cNvGrpSpPr/>
          <p:nvPr/>
        </p:nvGrpSpPr>
        <p:grpSpPr>
          <a:xfrm>
            <a:off x="4453484" y="1236413"/>
            <a:ext cx="239493" cy="779844"/>
            <a:chOff x="2214150" y="2694625"/>
            <a:chExt cx="214850" cy="699600"/>
          </a:xfrm>
        </p:grpSpPr>
        <p:sp>
          <p:nvSpPr>
            <p:cNvPr id="1982" name="Google Shape;1982;p25"/>
            <p:cNvSpPr/>
            <p:nvPr/>
          </p:nvSpPr>
          <p:spPr>
            <a:xfrm>
              <a:off x="2321575" y="3394200"/>
              <a:ext cx="25" cy="25"/>
            </a:xfrm>
            <a:custGeom>
              <a:rect b="b" l="l" r="r" t="t"/>
              <a:pathLst>
                <a:path extrusionOk="0" h="1" w="1">
                  <a:moveTo>
                    <a:pt x="0" y="0"/>
                  </a:moveTo>
                  <a:close/>
                </a:path>
              </a:pathLst>
            </a:custGeom>
            <a:solidFill>
              <a:srgbClr val="F7E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5"/>
            <p:cNvSpPr/>
            <p:nvPr/>
          </p:nvSpPr>
          <p:spPr>
            <a:xfrm>
              <a:off x="2321575" y="3394200"/>
              <a:ext cx="25" cy="25"/>
            </a:xfrm>
            <a:custGeom>
              <a:rect b="b" l="l" r="r" t="t"/>
              <a:pathLst>
                <a:path extrusionOk="0" h="1" w="1">
                  <a:moveTo>
                    <a:pt x="0" y="0"/>
                  </a:moveTo>
                  <a:close/>
                </a:path>
              </a:pathLst>
            </a:custGeom>
            <a:solidFill>
              <a:srgbClr val="F7E7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5"/>
            <p:cNvSpPr/>
            <p:nvPr/>
          </p:nvSpPr>
          <p:spPr>
            <a:xfrm>
              <a:off x="2237175" y="2694625"/>
              <a:ext cx="168825" cy="590100"/>
            </a:xfrm>
            <a:custGeom>
              <a:rect b="b" l="l" r="r" t="t"/>
              <a:pathLst>
                <a:path extrusionOk="0" h="23604" w="6753">
                  <a:moveTo>
                    <a:pt x="6417" y="11467"/>
                  </a:moveTo>
                  <a:lnTo>
                    <a:pt x="6752" y="4799"/>
                  </a:lnTo>
                  <a:cubicBezTo>
                    <a:pt x="6752" y="4297"/>
                    <a:pt x="6389" y="3879"/>
                    <a:pt x="5915" y="3879"/>
                  </a:cubicBezTo>
                  <a:lnTo>
                    <a:pt x="4464" y="3879"/>
                  </a:lnTo>
                  <a:lnTo>
                    <a:pt x="4464" y="3125"/>
                  </a:lnTo>
                  <a:cubicBezTo>
                    <a:pt x="4632" y="2902"/>
                    <a:pt x="4743" y="2651"/>
                    <a:pt x="4743" y="2372"/>
                  </a:cubicBezTo>
                  <a:lnTo>
                    <a:pt x="4743" y="1256"/>
                  </a:lnTo>
                  <a:cubicBezTo>
                    <a:pt x="4743" y="559"/>
                    <a:pt x="4158" y="1"/>
                    <a:pt x="3376" y="1"/>
                  </a:cubicBezTo>
                  <a:cubicBezTo>
                    <a:pt x="2623" y="1"/>
                    <a:pt x="2009" y="559"/>
                    <a:pt x="2009" y="1256"/>
                  </a:cubicBezTo>
                  <a:lnTo>
                    <a:pt x="2009" y="2372"/>
                  </a:lnTo>
                  <a:cubicBezTo>
                    <a:pt x="2009" y="2651"/>
                    <a:pt x="2121" y="2902"/>
                    <a:pt x="2288" y="3125"/>
                  </a:cubicBezTo>
                  <a:lnTo>
                    <a:pt x="2288" y="3879"/>
                  </a:lnTo>
                  <a:lnTo>
                    <a:pt x="838" y="3879"/>
                  </a:lnTo>
                  <a:cubicBezTo>
                    <a:pt x="391" y="3879"/>
                    <a:pt x="1" y="4297"/>
                    <a:pt x="1" y="4799"/>
                  </a:cubicBezTo>
                  <a:lnTo>
                    <a:pt x="252" y="11411"/>
                  </a:lnTo>
                  <a:cubicBezTo>
                    <a:pt x="252" y="11830"/>
                    <a:pt x="586" y="12220"/>
                    <a:pt x="977" y="12332"/>
                  </a:cubicBezTo>
                  <a:lnTo>
                    <a:pt x="2093" y="22069"/>
                  </a:lnTo>
                  <a:lnTo>
                    <a:pt x="1172" y="22069"/>
                  </a:lnTo>
                  <a:lnTo>
                    <a:pt x="1172" y="22683"/>
                  </a:lnTo>
                  <a:lnTo>
                    <a:pt x="475" y="22683"/>
                  </a:lnTo>
                  <a:lnTo>
                    <a:pt x="475" y="23603"/>
                  </a:lnTo>
                  <a:lnTo>
                    <a:pt x="6334" y="23603"/>
                  </a:lnTo>
                  <a:lnTo>
                    <a:pt x="6334" y="22683"/>
                  </a:lnTo>
                  <a:lnTo>
                    <a:pt x="5636" y="22683"/>
                  </a:lnTo>
                  <a:lnTo>
                    <a:pt x="5636" y="22069"/>
                  </a:lnTo>
                  <a:lnTo>
                    <a:pt x="4743" y="22069"/>
                  </a:lnTo>
                  <a:lnTo>
                    <a:pt x="5859" y="12332"/>
                  </a:lnTo>
                  <a:cubicBezTo>
                    <a:pt x="6166" y="12220"/>
                    <a:pt x="6417" y="11886"/>
                    <a:pt x="6417" y="11467"/>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5"/>
            <p:cNvSpPr/>
            <p:nvPr/>
          </p:nvSpPr>
          <p:spPr>
            <a:xfrm>
              <a:off x="2223925" y="3283300"/>
              <a:ext cx="195325" cy="110225"/>
            </a:xfrm>
            <a:custGeom>
              <a:rect b="b" l="l" r="r" t="t"/>
              <a:pathLst>
                <a:path extrusionOk="0" h="4409" w="7813">
                  <a:moveTo>
                    <a:pt x="0" y="0"/>
                  </a:moveTo>
                  <a:lnTo>
                    <a:pt x="0" y="4408"/>
                  </a:lnTo>
                  <a:lnTo>
                    <a:pt x="7812" y="4408"/>
                  </a:lnTo>
                  <a:lnTo>
                    <a:pt x="78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5"/>
            <p:cNvSpPr/>
            <p:nvPr/>
          </p:nvSpPr>
          <p:spPr>
            <a:xfrm>
              <a:off x="2214150" y="3283300"/>
              <a:ext cx="214850" cy="19550"/>
            </a:xfrm>
            <a:custGeom>
              <a:rect b="b" l="l" r="r" t="t"/>
              <a:pathLst>
                <a:path extrusionOk="0" h="782" w="8594">
                  <a:moveTo>
                    <a:pt x="1" y="0"/>
                  </a:moveTo>
                  <a:lnTo>
                    <a:pt x="1" y="782"/>
                  </a:lnTo>
                  <a:lnTo>
                    <a:pt x="8594" y="782"/>
                  </a:lnTo>
                  <a:lnTo>
                    <a:pt x="85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5"/>
            <p:cNvSpPr/>
            <p:nvPr/>
          </p:nvSpPr>
          <p:spPr>
            <a:xfrm>
              <a:off x="2214150" y="3373975"/>
              <a:ext cx="214850" cy="19550"/>
            </a:xfrm>
            <a:custGeom>
              <a:rect b="b" l="l" r="r" t="t"/>
              <a:pathLst>
                <a:path extrusionOk="0" h="782" w="8594">
                  <a:moveTo>
                    <a:pt x="1" y="0"/>
                  </a:moveTo>
                  <a:lnTo>
                    <a:pt x="1" y="781"/>
                  </a:lnTo>
                  <a:lnTo>
                    <a:pt x="8594" y="781"/>
                  </a:lnTo>
                  <a:lnTo>
                    <a:pt x="85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5"/>
            <p:cNvSpPr/>
            <p:nvPr/>
          </p:nvSpPr>
          <p:spPr>
            <a:xfrm>
              <a:off x="2252525" y="2731600"/>
              <a:ext cx="140900" cy="546150"/>
            </a:xfrm>
            <a:custGeom>
              <a:rect b="b" l="l" r="r" t="t"/>
              <a:pathLst>
                <a:path extrusionOk="0" h="21846" w="5636">
                  <a:moveTo>
                    <a:pt x="5636" y="3264"/>
                  </a:moveTo>
                  <a:lnTo>
                    <a:pt x="5273" y="9932"/>
                  </a:lnTo>
                  <a:cubicBezTo>
                    <a:pt x="5273" y="10183"/>
                    <a:pt x="5134" y="10351"/>
                    <a:pt x="4966" y="10434"/>
                  </a:cubicBezTo>
                  <a:lnTo>
                    <a:pt x="4687" y="10490"/>
                  </a:lnTo>
                  <a:lnTo>
                    <a:pt x="3571" y="20115"/>
                  </a:lnTo>
                  <a:lnTo>
                    <a:pt x="2623" y="20115"/>
                  </a:lnTo>
                  <a:cubicBezTo>
                    <a:pt x="2623" y="20115"/>
                    <a:pt x="2846" y="11188"/>
                    <a:pt x="2846" y="10546"/>
                  </a:cubicBezTo>
                  <a:cubicBezTo>
                    <a:pt x="2846" y="9876"/>
                    <a:pt x="4520" y="9514"/>
                    <a:pt x="4520" y="9514"/>
                  </a:cubicBezTo>
                  <a:lnTo>
                    <a:pt x="4743" y="5943"/>
                  </a:lnTo>
                  <a:lnTo>
                    <a:pt x="4743" y="5580"/>
                  </a:lnTo>
                  <a:lnTo>
                    <a:pt x="2874" y="5580"/>
                  </a:lnTo>
                  <a:lnTo>
                    <a:pt x="2595" y="5022"/>
                  </a:lnTo>
                  <a:lnTo>
                    <a:pt x="2372" y="5580"/>
                  </a:lnTo>
                  <a:lnTo>
                    <a:pt x="224" y="5580"/>
                  </a:lnTo>
                  <a:lnTo>
                    <a:pt x="0" y="4631"/>
                  </a:lnTo>
                  <a:lnTo>
                    <a:pt x="335" y="5273"/>
                  </a:lnTo>
                  <a:lnTo>
                    <a:pt x="2316" y="5273"/>
                  </a:lnTo>
                  <a:lnTo>
                    <a:pt x="2595" y="4436"/>
                  </a:lnTo>
                  <a:lnTo>
                    <a:pt x="2902" y="5273"/>
                  </a:lnTo>
                  <a:lnTo>
                    <a:pt x="4743" y="5273"/>
                  </a:lnTo>
                  <a:lnTo>
                    <a:pt x="4743" y="4157"/>
                  </a:lnTo>
                  <a:cubicBezTo>
                    <a:pt x="4743" y="3181"/>
                    <a:pt x="2902" y="3069"/>
                    <a:pt x="2902" y="3069"/>
                  </a:cubicBezTo>
                  <a:lnTo>
                    <a:pt x="2623" y="1563"/>
                  </a:lnTo>
                  <a:lnTo>
                    <a:pt x="2567" y="809"/>
                  </a:lnTo>
                  <a:lnTo>
                    <a:pt x="2762" y="809"/>
                  </a:lnTo>
                  <a:lnTo>
                    <a:pt x="2762" y="0"/>
                  </a:lnTo>
                  <a:lnTo>
                    <a:pt x="3571" y="0"/>
                  </a:lnTo>
                  <a:lnTo>
                    <a:pt x="3571" y="865"/>
                  </a:lnTo>
                  <a:cubicBezTo>
                    <a:pt x="3571" y="1060"/>
                    <a:pt x="3488" y="1228"/>
                    <a:pt x="3404" y="1367"/>
                  </a:cubicBezTo>
                  <a:lnTo>
                    <a:pt x="3292" y="1479"/>
                  </a:lnTo>
                  <a:lnTo>
                    <a:pt x="3488" y="2623"/>
                  </a:lnTo>
                  <a:lnTo>
                    <a:pt x="5217" y="2790"/>
                  </a:lnTo>
                  <a:cubicBezTo>
                    <a:pt x="5413" y="2790"/>
                    <a:pt x="5636" y="3041"/>
                    <a:pt x="5636" y="3264"/>
                  </a:cubicBezTo>
                  <a:close/>
                  <a:moveTo>
                    <a:pt x="2651" y="6250"/>
                  </a:moveTo>
                  <a:cubicBezTo>
                    <a:pt x="2651" y="6250"/>
                    <a:pt x="1200" y="6194"/>
                    <a:pt x="1200" y="7254"/>
                  </a:cubicBezTo>
                  <a:lnTo>
                    <a:pt x="1256" y="7254"/>
                  </a:lnTo>
                  <a:cubicBezTo>
                    <a:pt x="1256" y="7254"/>
                    <a:pt x="1479" y="6557"/>
                    <a:pt x="2707" y="6557"/>
                  </a:cubicBezTo>
                  <a:lnTo>
                    <a:pt x="2707" y="6250"/>
                  </a:lnTo>
                  <a:close/>
                  <a:moveTo>
                    <a:pt x="4046" y="7226"/>
                  </a:moveTo>
                  <a:lnTo>
                    <a:pt x="4129" y="7226"/>
                  </a:lnTo>
                  <a:cubicBezTo>
                    <a:pt x="4129" y="6166"/>
                    <a:pt x="2651" y="6222"/>
                    <a:pt x="2651" y="6222"/>
                  </a:cubicBezTo>
                  <a:lnTo>
                    <a:pt x="2651" y="6529"/>
                  </a:lnTo>
                  <a:cubicBezTo>
                    <a:pt x="3850" y="6557"/>
                    <a:pt x="4046" y="7226"/>
                    <a:pt x="4046" y="7226"/>
                  </a:cubicBezTo>
                  <a:close/>
                  <a:moveTo>
                    <a:pt x="2762" y="20813"/>
                  </a:moveTo>
                  <a:lnTo>
                    <a:pt x="2762" y="21176"/>
                  </a:lnTo>
                  <a:lnTo>
                    <a:pt x="3906" y="21176"/>
                  </a:lnTo>
                  <a:lnTo>
                    <a:pt x="3906" y="20813"/>
                  </a:lnTo>
                  <a:close/>
                  <a:moveTo>
                    <a:pt x="2595" y="21845"/>
                  </a:moveTo>
                  <a:lnTo>
                    <a:pt x="4715" y="21845"/>
                  </a:lnTo>
                  <a:lnTo>
                    <a:pt x="4715" y="21371"/>
                  </a:lnTo>
                  <a:lnTo>
                    <a:pt x="2595" y="21371"/>
                  </a:lnTo>
                  <a:close/>
                </a:path>
              </a:pathLst>
            </a:custGeom>
            <a:solidFill>
              <a:srgbClr val="ECDD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5"/>
            <p:cNvSpPr/>
            <p:nvPr/>
          </p:nvSpPr>
          <p:spPr>
            <a:xfrm>
              <a:off x="2255300" y="3318875"/>
              <a:ext cx="134650" cy="40475"/>
            </a:xfrm>
            <a:custGeom>
              <a:rect b="b" l="l" r="r" t="t"/>
              <a:pathLst>
                <a:path extrusionOk="0" h="1619" w="5386">
                  <a:moveTo>
                    <a:pt x="1" y="0"/>
                  </a:moveTo>
                  <a:lnTo>
                    <a:pt x="1" y="1618"/>
                  </a:lnTo>
                  <a:lnTo>
                    <a:pt x="5385" y="1618"/>
                  </a:lnTo>
                  <a:lnTo>
                    <a:pt x="5385" y="0"/>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5"/>
            <p:cNvSpPr/>
            <p:nvPr/>
          </p:nvSpPr>
          <p:spPr>
            <a:xfrm>
              <a:off x="2223925" y="3303525"/>
              <a:ext cx="194625" cy="70475"/>
            </a:xfrm>
            <a:custGeom>
              <a:rect b="b" l="l" r="r" t="t"/>
              <a:pathLst>
                <a:path extrusionOk="0" h="2819" w="7785">
                  <a:moveTo>
                    <a:pt x="0" y="0"/>
                  </a:moveTo>
                  <a:lnTo>
                    <a:pt x="0" y="642"/>
                  </a:lnTo>
                  <a:lnTo>
                    <a:pt x="6278" y="1089"/>
                  </a:lnTo>
                  <a:lnTo>
                    <a:pt x="6417" y="2818"/>
                  </a:lnTo>
                  <a:lnTo>
                    <a:pt x="7784" y="2818"/>
                  </a:lnTo>
                  <a:lnTo>
                    <a:pt x="7784" y="0"/>
                  </a:lnTo>
                  <a:close/>
                </a:path>
              </a:pathLst>
            </a:custGeom>
            <a:solidFill>
              <a:srgbClr val="D9D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1" name="Google Shape;1991;p25"/>
          <p:cNvGrpSpPr/>
          <p:nvPr/>
        </p:nvGrpSpPr>
        <p:grpSpPr>
          <a:xfrm>
            <a:off x="6799925" y="3371350"/>
            <a:ext cx="1794300" cy="866448"/>
            <a:chOff x="7083575" y="3447550"/>
            <a:chExt cx="1794300" cy="866448"/>
          </a:xfrm>
        </p:grpSpPr>
        <p:sp>
          <p:nvSpPr>
            <p:cNvPr id="1992" name="Google Shape;1992;p25"/>
            <p:cNvSpPr/>
            <p:nvPr/>
          </p:nvSpPr>
          <p:spPr>
            <a:xfrm>
              <a:off x="7083575" y="3447550"/>
              <a:ext cx="17943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Actor</a:t>
              </a:r>
              <a:endParaRPr sz="2200">
                <a:solidFill>
                  <a:schemeClr val="dk1"/>
                </a:solidFill>
                <a:latin typeface="Limelight"/>
                <a:ea typeface="Limelight"/>
                <a:cs typeface="Limelight"/>
                <a:sym typeface="Limelight"/>
              </a:endParaRPr>
            </a:p>
          </p:txBody>
        </p:sp>
        <p:sp>
          <p:nvSpPr>
            <p:cNvPr id="1993" name="Google Shape;1993;p25"/>
            <p:cNvSpPr/>
            <p:nvPr/>
          </p:nvSpPr>
          <p:spPr>
            <a:xfrm>
              <a:off x="7083575" y="3780598"/>
              <a:ext cx="1794300" cy="5334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was named after a Roman god</a:t>
              </a:r>
              <a:endParaRPr>
                <a:solidFill>
                  <a:schemeClr val="dk1"/>
                </a:solidFill>
                <a:latin typeface="Actor"/>
                <a:ea typeface="Actor"/>
                <a:cs typeface="Actor"/>
                <a:sym typeface="Actor"/>
              </a:endParaRPr>
            </a:p>
          </p:txBody>
        </p:sp>
      </p:grpSp>
      <p:cxnSp>
        <p:nvCxnSpPr>
          <p:cNvPr id="1994" name="Google Shape;1994;p25"/>
          <p:cNvCxnSpPr>
            <a:stCxn id="1969" idx="2"/>
            <a:endCxn id="1992" idx="0"/>
          </p:cNvCxnSpPr>
          <p:nvPr/>
        </p:nvCxnSpPr>
        <p:spPr>
          <a:xfrm flipH="1" rot="-5400000">
            <a:off x="5641950" y="1316125"/>
            <a:ext cx="985200" cy="3125100"/>
          </a:xfrm>
          <a:prstGeom prst="bentConnector3">
            <a:avLst>
              <a:gd fmla="val 25893" name="adj1"/>
            </a:avLst>
          </a:prstGeom>
          <a:noFill/>
          <a:ln cap="flat" cmpd="sng" w="19050">
            <a:solidFill>
              <a:schemeClr val="dk1"/>
            </a:solidFill>
            <a:prstDash val="solid"/>
            <a:round/>
            <a:headEnd len="sm" w="sm" type="none"/>
            <a:tailEnd len="sm" w="sm" type="none"/>
          </a:ln>
        </p:spPr>
      </p:cxnSp>
      <p:cxnSp>
        <p:nvCxnSpPr>
          <p:cNvPr id="1995" name="Google Shape;1995;p25"/>
          <p:cNvCxnSpPr>
            <a:stCxn id="1969" idx="2"/>
            <a:endCxn id="1980" idx="0"/>
          </p:cNvCxnSpPr>
          <p:nvPr/>
        </p:nvCxnSpPr>
        <p:spPr>
          <a:xfrm rot="5400000">
            <a:off x="3558600" y="2357875"/>
            <a:ext cx="985200" cy="1041600"/>
          </a:xfrm>
          <a:prstGeom prst="bentConnector3">
            <a:avLst>
              <a:gd fmla="val 25893" name="adj1"/>
            </a:avLst>
          </a:prstGeom>
          <a:noFill/>
          <a:ln cap="flat" cmpd="sng" w="19050">
            <a:solidFill>
              <a:schemeClr val="dk1"/>
            </a:solidFill>
            <a:prstDash val="solid"/>
            <a:round/>
            <a:headEnd len="med" w="med" type="none"/>
            <a:tailEnd len="med" w="med" type="none"/>
          </a:ln>
        </p:spPr>
      </p:cxnSp>
      <p:sp>
        <p:nvSpPr>
          <p:cNvPr id="1996" name="Google Shape;1996;p25"/>
          <p:cNvSpPr/>
          <p:nvPr/>
        </p:nvSpPr>
        <p:spPr>
          <a:xfrm>
            <a:off x="1108389" y="2727974"/>
            <a:ext cx="677073" cy="6433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5"/>
          <p:cNvSpPr/>
          <p:nvPr/>
        </p:nvSpPr>
        <p:spPr>
          <a:xfrm>
            <a:off x="5262238" y="2727974"/>
            <a:ext cx="677073" cy="6433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5"/>
          <p:cNvSpPr/>
          <p:nvPr/>
        </p:nvSpPr>
        <p:spPr>
          <a:xfrm>
            <a:off x="3182029" y="2727978"/>
            <a:ext cx="677073" cy="6433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9" name="Google Shape;1999;p25"/>
          <p:cNvGrpSpPr/>
          <p:nvPr/>
        </p:nvGrpSpPr>
        <p:grpSpPr>
          <a:xfrm>
            <a:off x="3420706" y="2978779"/>
            <a:ext cx="199720" cy="198866"/>
            <a:chOff x="-9523700" y="4049550"/>
            <a:chExt cx="353675" cy="352100"/>
          </a:xfrm>
        </p:grpSpPr>
        <p:sp>
          <p:nvSpPr>
            <p:cNvPr id="2000" name="Google Shape;2000;p25"/>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5"/>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5"/>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5"/>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25"/>
          <p:cNvGrpSpPr/>
          <p:nvPr/>
        </p:nvGrpSpPr>
        <p:grpSpPr>
          <a:xfrm>
            <a:off x="5501359" y="2978779"/>
            <a:ext cx="198831" cy="198866"/>
            <a:chOff x="-9088150" y="4049550"/>
            <a:chExt cx="352100" cy="352100"/>
          </a:xfrm>
        </p:grpSpPr>
        <p:sp>
          <p:nvSpPr>
            <p:cNvPr id="2008" name="Google Shape;2008;p25"/>
            <p:cNvSpPr/>
            <p:nvPr/>
          </p:nvSpPr>
          <p:spPr>
            <a:xfrm>
              <a:off x="-9047975" y="4049550"/>
              <a:ext cx="290650" cy="165425"/>
            </a:xfrm>
            <a:custGeom>
              <a:rect b="b" l="l" r="r" t="t"/>
              <a:pathLst>
                <a:path extrusionOk="0" h="6617" w="11626">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5"/>
            <p:cNvSpPr/>
            <p:nvPr/>
          </p:nvSpPr>
          <p:spPr>
            <a:xfrm>
              <a:off x="-8964475" y="4157450"/>
              <a:ext cx="20500" cy="57525"/>
            </a:xfrm>
            <a:custGeom>
              <a:rect b="b" l="l" r="r" t="t"/>
              <a:pathLst>
                <a:path extrusionOk="0" h="2301" w="820">
                  <a:moveTo>
                    <a:pt x="0" y="1"/>
                  </a:moveTo>
                  <a:lnTo>
                    <a:pt x="0" y="2301"/>
                  </a:lnTo>
                  <a:lnTo>
                    <a:pt x="819" y="2301"/>
                  </a:lnTo>
                  <a:lnTo>
                    <a:pt x="819" y="94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5"/>
            <p:cNvSpPr/>
            <p:nvPr/>
          </p:nvSpPr>
          <p:spPr>
            <a:xfrm>
              <a:off x="-9088150" y="4235425"/>
              <a:ext cx="352100" cy="82725"/>
            </a:xfrm>
            <a:custGeom>
              <a:rect b="b" l="l" r="r" t="t"/>
              <a:pathLst>
                <a:path extrusionOk="0" h="3309" w="14084">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5"/>
            <p:cNvSpPr/>
            <p:nvPr/>
          </p:nvSpPr>
          <p:spPr>
            <a:xfrm>
              <a:off x="-9064525" y="4338600"/>
              <a:ext cx="53600" cy="63050"/>
            </a:xfrm>
            <a:custGeom>
              <a:rect b="b" l="l" r="r" t="t"/>
              <a:pathLst>
                <a:path extrusionOk="0" h="2522" w="2144">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5"/>
            <p:cNvSpPr/>
            <p:nvPr/>
          </p:nvSpPr>
          <p:spPr>
            <a:xfrm>
              <a:off x="-8898325" y="4338600"/>
              <a:ext cx="54375" cy="63050"/>
            </a:xfrm>
            <a:custGeom>
              <a:rect b="b" l="l" r="r" t="t"/>
              <a:pathLst>
                <a:path extrusionOk="0" h="2522" w="2175">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5"/>
            <p:cNvSpPr/>
            <p:nvPr/>
          </p:nvSpPr>
          <p:spPr>
            <a:xfrm>
              <a:off x="-8814850" y="4338600"/>
              <a:ext cx="54375" cy="63050"/>
            </a:xfrm>
            <a:custGeom>
              <a:rect b="b" l="l" r="r" t="t"/>
              <a:pathLst>
                <a:path extrusionOk="0" h="2522" w="2175">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4" name="Google Shape;2014;p25"/>
          <p:cNvSpPr/>
          <p:nvPr/>
        </p:nvSpPr>
        <p:spPr>
          <a:xfrm>
            <a:off x="1366072" y="2973511"/>
            <a:ext cx="161706" cy="209410"/>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5"/>
          <p:cNvSpPr/>
          <p:nvPr/>
        </p:nvSpPr>
        <p:spPr>
          <a:xfrm>
            <a:off x="7358538" y="2727974"/>
            <a:ext cx="677073" cy="6433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5"/>
          <p:cNvSpPr/>
          <p:nvPr/>
        </p:nvSpPr>
        <p:spPr>
          <a:xfrm>
            <a:off x="7616227" y="2944220"/>
            <a:ext cx="161694" cy="210885"/>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pic>
        <p:nvPicPr>
          <p:cNvPr id="2021" name="Google Shape;2021;p26">
            <a:hlinkClick r:id="rId3"/>
          </p:cNvPr>
          <p:cNvPicPr preferRelativeResize="0"/>
          <p:nvPr/>
        </p:nvPicPr>
        <p:blipFill>
          <a:blip r:embed="rId4">
            <a:alphaModFix/>
          </a:blip>
          <a:stretch>
            <a:fillRect/>
          </a:stretch>
        </p:blipFill>
        <p:spPr>
          <a:xfrm>
            <a:off x="2611563" y="1197937"/>
            <a:ext cx="3920874" cy="2747624"/>
          </a:xfrm>
          <a:prstGeom prst="rect">
            <a:avLst/>
          </a:prstGeom>
          <a:noFill/>
          <a:ln>
            <a:noFill/>
          </a:ln>
        </p:spPr>
      </p:pic>
      <p:sp>
        <p:nvSpPr>
          <p:cNvPr id="2022" name="Google Shape;2022;p26"/>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023" name="Google Shape;2023;p26"/>
          <p:cNvGrpSpPr/>
          <p:nvPr/>
        </p:nvGrpSpPr>
        <p:grpSpPr>
          <a:xfrm>
            <a:off x="757859" y="1418375"/>
            <a:ext cx="2162734" cy="1105948"/>
            <a:chOff x="5785157" y="1418375"/>
            <a:chExt cx="2162734" cy="1105948"/>
          </a:xfrm>
        </p:grpSpPr>
        <p:grpSp>
          <p:nvGrpSpPr>
            <p:cNvPr id="2024" name="Google Shape;2024;p26"/>
            <p:cNvGrpSpPr/>
            <p:nvPr/>
          </p:nvGrpSpPr>
          <p:grpSpPr>
            <a:xfrm>
              <a:off x="5785555" y="1766159"/>
              <a:ext cx="2162336" cy="758165"/>
              <a:chOff x="5785157" y="1766159"/>
              <a:chExt cx="2377500" cy="758165"/>
            </a:xfrm>
          </p:grpSpPr>
          <p:sp>
            <p:nvSpPr>
              <p:cNvPr id="2025" name="Google Shape;2025;p26"/>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Best film</a:t>
                </a:r>
                <a:endParaRPr sz="2200">
                  <a:solidFill>
                    <a:schemeClr val="dk1"/>
                  </a:solidFill>
                  <a:latin typeface="Limelight"/>
                  <a:ea typeface="Limelight"/>
                  <a:cs typeface="Limelight"/>
                  <a:sym typeface="Limelight"/>
                </a:endParaRPr>
              </a:p>
            </p:txBody>
          </p:sp>
          <p:sp>
            <p:nvSpPr>
              <p:cNvPr id="2026" name="Google Shape;2026;p26"/>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a very cold place</a:t>
                </a:r>
                <a:endParaRPr>
                  <a:solidFill>
                    <a:schemeClr val="dk1"/>
                  </a:solidFill>
                  <a:latin typeface="Actor"/>
                  <a:ea typeface="Actor"/>
                  <a:cs typeface="Actor"/>
                  <a:sym typeface="Actor"/>
                </a:endParaRPr>
              </a:p>
            </p:txBody>
          </p:sp>
        </p:grpSp>
        <p:sp>
          <p:nvSpPr>
            <p:cNvPr id="2027" name="Google Shape;2027;p26"/>
            <p:cNvSpPr txBox="1"/>
            <p:nvPr/>
          </p:nvSpPr>
          <p:spPr>
            <a:xfrm>
              <a:off x="5785157"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1"/>
                  </a:solidFill>
                  <a:latin typeface="Limelight"/>
                  <a:ea typeface="Limelight"/>
                  <a:cs typeface="Limelight"/>
                  <a:sym typeface="Limelight"/>
                </a:rPr>
                <a:t>25</a:t>
              </a:r>
              <a:r>
                <a:rPr lang="en" sz="3000">
                  <a:solidFill>
                    <a:schemeClr val="accent1"/>
                  </a:solidFill>
                  <a:latin typeface="Limelight"/>
                  <a:ea typeface="Limelight"/>
                  <a:cs typeface="Limelight"/>
                  <a:sym typeface="Limelight"/>
                </a:rPr>
                <a:t>%</a:t>
              </a:r>
              <a:endParaRPr sz="3000">
                <a:solidFill>
                  <a:schemeClr val="accent1"/>
                </a:solidFill>
                <a:latin typeface="Limelight"/>
                <a:ea typeface="Limelight"/>
                <a:cs typeface="Limelight"/>
                <a:sym typeface="Limelight"/>
              </a:endParaRPr>
            </a:p>
          </p:txBody>
        </p:sp>
      </p:grpSp>
      <p:grpSp>
        <p:nvGrpSpPr>
          <p:cNvPr id="2028" name="Google Shape;2028;p26"/>
          <p:cNvGrpSpPr/>
          <p:nvPr/>
        </p:nvGrpSpPr>
        <p:grpSpPr>
          <a:xfrm>
            <a:off x="757859" y="2845275"/>
            <a:ext cx="2204207" cy="1105948"/>
            <a:chOff x="5785157" y="2887725"/>
            <a:chExt cx="2204207" cy="1105948"/>
          </a:xfrm>
        </p:grpSpPr>
        <p:grpSp>
          <p:nvGrpSpPr>
            <p:cNvPr id="2029" name="Google Shape;2029;p26"/>
            <p:cNvGrpSpPr/>
            <p:nvPr/>
          </p:nvGrpSpPr>
          <p:grpSpPr>
            <a:xfrm>
              <a:off x="5785555" y="3235509"/>
              <a:ext cx="2203809" cy="758165"/>
              <a:chOff x="5785157" y="3235509"/>
              <a:chExt cx="2423100" cy="758165"/>
            </a:xfrm>
          </p:grpSpPr>
          <p:sp>
            <p:nvSpPr>
              <p:cNvPr id="2030" name="Google Shape;2030;p26"/>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Best d</a:t>
                </a:r>
                <a:r>
                  <a:rPr lang="en" sz="2200">
                    <a:solidFill>
                      <a:schemeClr val="dk1"/>
                    </a:solidFill>
                    <a:latin typeface="Limelight"/>
                    <a:ea typeface="Limelight"/>
                    <a:cs typeface="Limelight"/>
                    <a:sym typeface="Limelight"/>
                  </a:rPr>
                  <a:t>irector</a:t>
                </a:r>
                <a:endParaRPr sz="2200">
                  <a:solidFill>
                    <a:schemeClr val="dk1"/>
                  </a:solidFill>
                  <a:latin typeface="Limelight"/>
                  <a:ea typeface="Limelight"/>
                  <a:cs typeface="Limelight"/>
                  <a:sym typeface="Limelight"/>
                </a:endParaRPr>
              </a:p>
            </p:txBody>
          </p:sp>
          <p:sp>
            <p:nvSpPr>
              <p:cNvPr id="2031" name="Google Shape;2031;p26"/>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third planet from the Sun</a:t>
                </a:r>
                <a:endParaRPr>
                  <a:solidFill>
                    <a:schemeClr val="dk1"/>
                  </a:solidFill>
                  <a:latin typeface="Actor"/>
                  <a:ea typeface="Actor"/>
                  <a:cs typeface="Actor"/>
                  <a:sym typeface="Actor"/>
                </a:endParaRPr>
              </a:p>
            </p:txBody>
          </p:sp>
        </p:grpSp>
        <p:sp>
          <p:nvSpPr>
            <p:cNvPr id="2032" name="Google Shape;2032;p26"/>
            <p:cNvSpPr txBox="1"/>
            <p:nvPr/>
          </p:nvSpPr>
          <p:spPr>
            <a:xfrm>
              <a:off x="5785157" y="28877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Limelight"/>
                  <a:ea typeface="Limelight"/>
                  <a:cs typeface="Limelight"/>
                  <a:sym typeface="Limelight"/>
                </a:rPr>
                <a:t>35</a:t>
              </a:r>
              <a:r>
                <a:rPr lang="en" sz="3000">
                  <a:solidFill>
                    <a:schemeClr val="accent2"/>
                  </a:solidFill>
                  <a:latin typeface="Limelight"/>
                  <a:ea typeface="Limelight"/>
                  <a:cs typeface="Limelight"/>
                  <a:sym typeface="Limelight"/>
                </a:rPr>
                <a:t>%</a:t>
              </a:r>
              <a:endParaRPr sz="3000">
                <a:solidFill>
                  <a:schemeClr val="accent2"/>
                </a:solidFill>
                <a:latin typeface="Limelight"/>
                <a:ea typeface="Limelight"/>
                <a:cs typeface="Limelight"/>
                <a:sym typeface="Limelight"/>
              </a:endParaRPr>
            </a:p>
          </p:txBody>
        </p:sp>
      </p:grpSp>
      <p:grpSp>
        <p:nvGrpSpPr>
          <p:cNvPr id="2033" name="Google Shape;2033;p26"/>
          <p:cNvGrpSpPr/>
          <p:nvPr/>
        </p:nvGrpSpPr>
        <p:grpSpPr>
          <a:xfrm>
            <a:off x="6181934" y="1418375"/>
            <a:ext cx="2162734" cy="1105948"/>
            <a:chOff x="5785157" y="1418375"/>
            <a:chExt cx="2162734" cy="1105948"/>
          </a:xfrm>
        </p:grpSpPr>
        <p:grpSp>
          <p:nvGrpSpPr>
            <p:cNvPr id="2034" name="Google Shape;2034;p26"/>
            <p:cNvGrpSpPr/>
            <p:nvPr/>
          </p:nvGrpSpPr>
          <p:grpSpPr>
            <a:xfrm>
              <a:off x="5785555" y="1766159"/>
              <a:ext cx="2162336" cy="758165"/>
              <a:chOff x="5785157" y="1766159"/>
              <a:chExt cx="2377500" cy="758165"/>
            </a:xfrm>
          </p:grpSpPr>
          <p:sp>
            <p:nvSpPr>
              <p:cNvPr id="2035" name="Google Shape;2035;p26"/>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Best a</a:t>
                </a:r>
                <a:r>
                  <a:rPr lang="en" sz="2200">
                    <a:solidFill>
                      <a:schemeClr val="dk1"/>
                    </a:solidFill>
                    <a:latin typeface="Limelight"/>
                    <a:ea typeface="Limelight"/>
                    <a:cs typeface="Limelight"/>
                    <a:sym typeface="Limelight"/>
                  </a:rPr>
                  <a:t>ctress</a:t>
                </a:r>
                <a:endParaRPr sz="2200">
                  <a:solidFill>
                    <a:schemeClr val="dk1"/>
                  </a:solidFill>
                  <a:latin typeface="Limelight"/>
                  <a:ea typeface="Limelight"/>
                  <a:cs typeface="Limelight"/>
                  <a:sym typeface="Limelight"/>
                </a:endParaRPr>
              </a:p>
            </p:txBody>
          </p:sp>
          <p:sp>
            <p:nvSpPr>
              <p:cNvPr id="2036" name="Google Shape;2036;p26"/>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Mercury is the closest planet to the Sun</a:t>
                </a:r>
                <a:endParaRPr>
                  <a:solidFill>
                    <a:schemeClr val="dk1"/>
                  </a:solidFill>
                  <a:latin typeface="Actor"/>
                  <a:ea typeface="Actor"/>
                  <a:cs typeface="Actor"/>
                  <a:sym typeface="Actor"/>
                </a:endParaRPr>
              </a:p>
            </p:txBody>
          </p:sp>
        </p:grpSp>
        <p:sp>
          <p:nvSpPr>
            <p:cNvPr id="2037" name="Google Shape;2037;p26"/>
            <p:cNvSpPr txBox="1"/>
            <p:nvPr/>
          </p:nvSpPr>
          <p:spPr>
            <a:xfrm>
              <a:off x="5785157"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4"/>
                  </a:solidFill>
                  <a:latin typeface="Limelight"/>
                  <a:ea typeface="Limelight"/>
                  <a:cs typeface="Limelight"/>
                  <a:sym typeface="Limelight"/>
                </a:rPr>
                <a:t>25</a:t>
              </a:r>
              <a:r>
                <a:rPr lang="en" sz="3000">
                  <a:solidFill>
                    <a:schemeClr val="accent4"/>
                  </a:solidFill>
                  <a:latin typeface="Limelight"/>
                  <a:ea typeface="Limelight"/>
                  <a:cs typeface="Limelight"/>
                  <a:sym typeface="Limelight"/>
                </a:rPr>
                <a:t>%</a:t>
              </a:r>
              <a:endParaRPr sz="3000">
                <a:solidFill>
                  <a:schemeClr val="accent4"/>
                </a:solidFill>
                <a:latin typeface="Limelight"/>
                <a:ea typeface="Limelight"/>
                <a:cs typeface="Limelight"/>
                <a:sym typeface="Limelight"/>
              </a:endParaRPr>
            </a:p>
          </p:txBody>
        </p:sp>
      </p:grpSp>
      <p:grpSp>
        <p:nvGrpSpPr>
          <p:cNvPr id="2038" name="Google Shape;2038;p26"/>
          <p:cNvGrpSpPr/>
          <p:nvPr/>
        </p:nvGrpSpPr>
        <p:grpSpPr>
          <a:xfrm>
            <a:off x="6181934" y="2845275"/>
            <a:ext cx="2204207" cy="1105948"/>
            <a:chOff x="5785157" y="2887725"/>
            <a:chExt cx="2204207" cy="1105948"/>
          </a:xfrm>
        </p:grpSpPr>
        <p:grpSp>
          <p:nvGrpSpPr>
            <p:cNvPr id="2039" name="Google Shape;2039;p26"/>
            <p:cNvGrpSpPr/>
            <p:nvPr/>
          </p:nvGrpSpPr>
          <p:grpSpPr>
            <a:xfrm>
              <a:off x="5785555" y="3235509"/>
              <a:ext cx="2203809" cy="758165"/>
              <a:chOff x="5785157" y="3235509"/>
              <a:chExt cx="2423100" cy="758165"/>
            </a:xfrm>
          </p:grpSpPr>
          <p:sp>
            <p:nvSpPr>
              <p:cNvPr id="2040" name="Google Shape;2040;p26"/>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Best actor</a:t>
                </a:r>
                <a:endParaRPr sz="2200">
                  <a:solidFill>
                    <a:schemeClr val="dk1"/>
                  </a:solidFill>
                  <a:latin typeface="Limelight"/>
                  <a:ea typeface="Limelight"/>
                  <a:cs typeface="Limelight"/>
                  <a:sym typeface="Limelight"/>
                </a:endParaRPr>
              </a:p>
            </p:txBody>
          </p:sp>
          <p:sp>
            <p:nvSpPr>
              <p:cNvPr id="2041" name="Google Shape;2041;p26"/>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sp>
          <p:nvSpPr>
            <p:cNvPr id="2042" name="Google Shape;2042;p26"/>
            <p:cNvSpPr txBox="1"/>
            <p:nvPr/>
          </p:nvSpPr>
          <p:spPr>
            <a:xfrm>
              <a:off x="5785157" y="28877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Limelight"/>
                  <a:ea typeface="Limelight"/>
                  <a:cs typeface="Limelight"/>
                  <a:sym typeface="Limelight"/>
                </a:rPr>
                <a:t>15</a:t>
              </a:r>
              <a:r>
                <a:rPr lang="en" sz="3000">
                  <a:solidFill>
                    <a:schemeClr val="dk1"/>
                  </a:solidFill>
                  <a:latin typeface="Limelight"/>
                  <a:ea typeface="Limelight"/>
                  <a:cs typeface="Limelight"/>
                  <a:sym typeface="Limelight"/>
                </a:rPr>
                <a:t>%</a:t>
              </a:r>
              <a:endParaRPr sz="3000">
                <a:solidFill>
                  <a:schemeClr val="dk1"/>
                </a:solidFill>
                <a:latin typeface="Limelight"/>
                <a:ea typeface="Limelight"/>
                <a:cs typeface="Limelight"/>
                <a:sym typeface="Limelight"/>
              </a:endParaRPr>
            </a:p>
          </p:txBody>
        </p:sp>
      </p:grpSp>
      <p:sp>
        <p:nvSpPr>
          <p:cNvPr id="2043" name="Google Shape;2043;p26"/>
          <p:cNvSpPr/>
          <p:nvPr/>
        </p:nvSpPr>
        <p:spPr>
          <a:xfrm>
            <a:off x="3880375" y="1418375"/>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6"/>
          <p:cNvSpPr/>
          <p:nvPr/>
        </p:nvSpPr>
        <p:spPr>
          <a:xfrm>
            <a:off x="3379325" y="2915400"/>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6"/>
          <p:cNvSpPr/>
          <p:nvPr/>
        </p:nvSpPr>
        <p:spPr>
          <a:xfrm>
            <a:off x="5359100" y="3271200"/>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6"/>
          <p:cNvSpPr/>
          <p:nvPr/>
        </p:nvSpPr>
        <p:spPr>
          <a:xfrm>
            <a:off x="5269525" y="1595675"/>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7" name="Google Shape;2047;p26"/>
          <p:cNvCxnSpPr>
            <a:stCxn id="2027" idx="3"/>
            <a:endCxn id="2043" idx="4"/>
          </p:cNvCxnSpPr>
          <p:nvPr/>
        </p:nvCxnSpPr>
        <p:spPr>
          <a:xfrm>
            <a:off x="2004959" y="1595675"/>
            <a:ext cx="2002500" cy="76800"/>
          </a:xfrm>
          <a:prstGeom prst="bentConnector4">
            <a:avLst>
              <a:gd fmla="val 46827" name="adj1"/>
              <a:gd fmla="val 410059" name="adj2"/>
            </a:avLst>
          </a:prstGeom>
          <a:noFill/>
          <a:ln cap="flat" cmpd="sng" w="9525">
            <a:solidFill>
              <a:schemeClr val="dk1"/>
            </a:solidFill>
            <a:prstDash val="solid"/>
            <a:round/>
            <a:headEnd len="med" w="med" type="none"/>
            <a:tailEnd len="med" w="med" type="none"/>
          </a:ln>
        </p:spPr>
      </p:cxnSp>
      <p:cxnSp>
        <p:nvCxnSpPr>
          <p:cNvPr id="2048" name="Google Shape;2048;p26"/>
          <p:cNvCxnSpPr>
            <a:stCxn id="2032" idx="3"/>
            <a:endCxn id="2044" idx="0"/>
          </p:cNvCxnSpPr>
          <p:nvPr/>
        </p:nvCxnSpPr>
        <p:spPr>
          <a:xfrm flipH="1" rot="10800000">
            <a:off x="2004959" y="2915475"/>
            <a:ext cx="1501500" cy="107100"/>
          </a:xfrm>
          <a:prstGeom prst="bentConnector4">
            <a:avLst>
              <a:gd fmla="val 45766" name="adj1"/>
              <a:gd fmla="val 322409" name="adj2"/>
            </a:avLst>
          </a:prstGeom>
          <a:noFill/>
          <a:ln cap="flat" cmpd="sng" w="9525">
            <a:solidFill>
              <a:schemeClr val="dk1"/>
            </a:solidFill>
            <a:prstDash val="solid"/>
            <a:round/>
            <a:headEnd len="med" w="med" type="none"/>
            <a:tailEnd len="med" w="med" type="none"/>
          </a:ln>
        </p:spPr>
      </p:cxnSp>
      <p:cxnSp>
        <p:nvCxnSpPr>
          <p:cNvPr id="2049" name="Google Shape;2049;p26"/>
          <p:cNvCxnSpPr>
            <a:stCxn id="2037" idx="1"/>
            <a:endCxn id="2046" idx="4"/>
          </p:cNvCxnSpPr>
          <p:nvPr/>
        </p:nvCxnSpPr>
        <p:spPr>
          <a:xfrm flipH="1">
            <a:off x="5396534" y="1595675"/>
            <a:ext cx="785400" cy="254100"/>
          </a:xfrm>
          <a:prstGeom prst="bentConnector4">
            <a:avLst>
              <a:gd fmla="val 41909" name="adj1"/>
              <a:gd fmla="val 193713" name="adj2"/>
            </a:avLst>
          </a:prstGeom>
          <a:noFill/>
          <a:ln cap="flat" cmpd="sng" w="9525">
            <a:solidFill>
              <a:schemeClr val="dk1"/>
            </a:solidFill>
            <a:prstDash val="solid"/>
            <a:round/>
            <a:headEnd len="med" w="med" type="none"/>
            <a:tailEnd len="med" w="med" type="none"/>
          </a:ln>
        </p:spPr>
      </p:cxnSp>
      <p:cxnSp>
        <p:nvCxnSpPr>
          <p:cNvPr id="2050" name="Google Shape;2050;p26"/>
          <p:cNvCxnSpPr>
            <a:stCxn id="2042" idx="1"/>
            <a:endCxn id="2045" idx="4"/>
          </p:cNvCxnSpPr>
          <p:nvPr/>
        </p:nvCxnSpPr>
        <p:spPr>
          <a:xfrm flipH="1">
            <a:off x="5486234" y="3022575"/>
            <a:ext cx="695700" cy="502800"/>
          </a:xfrm>
          <a:prstGeom prst="bentConnector4">
            <a:avLst>
              <a:gd fmla="val 40875" name="adj1"/>
              <a:gd fmla="val 147345" name="adj2"/>
            </a:avLst>
          </a:prstGeom>
          <a:noFill/>
          <a:ln cap="flat" cmpd="sng" w="9525">
            <a:solidFill>
              <a:schemeClr val="dk1"/>
            </a:solidFill>
            <a:prstDash val="solid"/>
            <a:round/>
            <a:headEnd len="med" w="med" type="none"/>
            <a:tailEnd len="med" w="med" type="none"/>
          </a:ln>
        </p:spPr>
      </p:cxnSp>
      <p:sp>
        <p:nvSpPr>
          <p:cNvPr id="2051" name="Google Shape;2051;p26"/>
          <p:cNvSpPr txBox="1"/>
          <p:nvPr/>
        </p:nvSpPr>
        <p:spPr>
          <a:xfrm>
            <a:off x="2815350" y="3912900"/>
            <a:ext cx="3513300" cy="5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ctor"/>
                <a:ea typeface="Actor"/>
                <a:cs typeface="Actor"/>
                <a:sym typeface="Actor"/>
              </a:rPr>
              <a:t>Follow the link in the graph to modify its data and then paste the new one here. </a:t>
            </a:r>
            <a:r>
              <a:rPr b="1" lang="en" sz="1000">
                <a:solidFill>
                  <a:schemeClr val="dk1"/>
                </a:solidFill>
                <a:uFill>
                  <a:noFill/>
                </a:uFill>
                <a:latin typeface="Actor"/>
                <a:ea typeface="Actor"/>
                <a:cs typeface="Actor"/>
                <a:sym typeface="Actor"/>
                <a:hlinkClick r:id="rId5">
                  <a:extLst>
                    <a:ext uri="{A12FA001-AC4F-418D-AE19-62706E023703}">
                      <ahyp:hlinkClr val="tx"/>
                    </a:ext>
                  </a:extLst>
                </a:hlinkClick>
              </a:rPr>
              <a:t>For more info, click here</a:t>
            </a:r>
            <a:endParaRPr b="1" sz="1000">
              <a:solidFill>
                <a:schemeClr val="dk1"/>
              </a:solidFill>
              <a:latin typeface="Actor"/>
              <a:ea typeface="Actor"/>
              <a:cs typeface="Actor"/>
              <a:sym typeface="Actor"/>
            </a:endParaRPr>
          </a:p>
          <a:p>
            <a:pPr indent="0" lvl="0" marL="0" rtl="0" algn="ctr">
              <a:spcBef>
                <a:spcPts val="0"/>
              </a:spcBef>
              <a:spcAft>
                <a:spcPts val="1600"/>
              </a:spcAft>
              <a:buNone/>
            </a:pPr>
            <a:r>
              <a:t/>
            </a:r>
            <a:endParaRPr sz="1300">
              <a:solidFill>
                <a:srgbClr val="382F87"/>
              </a:solidFill>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27"/>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057" name="Google Shape;2057;p27"/>
          <p:cNvGrpSpPr/>
          <p:nvPr/>
        </p:nvGrpSpPr>
        <p:grpSpPr>
          <a:xfrm>
            <a:off x="806117" y="2127331"/>
            <a:ext cx="3370787" cy="760375"/>
            <a:chOff x="720105" y="3167400"/>
            <a:chExt cx="4358400" cy="760375"/>
          </a:xfrm>
        </p:grpSpPr>
        <p:sp>
          <p:nvSpPr>
            <p:cNvPr id="2058" name="Google Shape;2058;p27"/>
            <p:cNvSpPr txBox="1"/>
            <p:nvPr/>
          </p:nvSpPr>
          <p:spPr>
            <a:xfrm>
              <a:off x="720105" y="3167400"/>
              <a:ext cx="43584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059" name="Google Shape;2059;p27"/>
            <p:cNvSpPr txBox="1"/>
            <p:nvPr/>
          </p:nvSpPr>
          <p:spPr>
            <a:xfrm>
              <a:off x="720105" y="3442975"/>
              <a:ext cx="43584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a:t>
              </a:r>
              <a:endParaRPr>
                <a:solidFill>
                  <a:schemeClr val="dk1"/>
                </a:solidFill>
                <a:latin typeface="Actor"/>
                <a:ea typeface="Actor"/>
                <a:cs typeface="Actor"/>
                <a:sym typeface="Actor"/>
              </a:endParaRPr>
            </a:p>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grpSp>
        <p:nvGrpSpPr>
          <p:cNvPr id="2060" name="Google Shape;2060;p27"/>
          <p:cNvGrpSpPr/>
          <p:nvPr/>
        </p:nvGrpSpPr>
        <p:grpSpPr>
          <a:xfrm>
            <a:off x="805863" y="3496078"/>
            <a:ext cx="3371031" cy="760371"/>
            <a:chOff x="-2764674" y="3858650"/>
            <a:chExt cx="4467901" cy="760371"/>
          </a:xfrm>
        </p:grpSpPr>
        <p:sp>
          <p:nvSpPr>
            <p:cNvPr id="2061" name="Google Shape;2061;p27"/>
            <p:cNvSpPr txBox="1"/>
            <p:nvPr/>
          </p:nvSpPr>
          <p:spPr>
            <a:xfrm>
              <a:off x="-2764673" y="3858650"/>
              <a:ext cx="44679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062" name="Google Shape;2062;p27"/>
            <p:cNvSpPr txBox="1"/>
            <p:nvPr/>
          </p:nvSpPr>
          <p:spPr>
            <a:xfrm>
              <a:off x="-2764674" y="4134221"/>
              <a:ext cx="4467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Saturn has beautiful rings</a:t>
              </a:r>
              <a:endParaRPr>
                <a:solidFill>
                  <a:schemeClr val="dk1"/>
                </a:solidFill>
                <a:latin typeface="Actor"/>
                <a:ea typeface="Actor"/>
                <a:cs typeface="Actor"/>
                <a:sym typeface="Actor"/>
              </a:endParaRPr>
            </a:p>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grpSp>
        <p:nvGrpSpPr>
          <p:cNvPr id="2063" name="Google Shape;2063;p27"/>
          <p:cNvGrpSpPr/>
          <p:nvPr/>
        </p:nvGrpSpPr>
        <p:grpSpPr>
          <a:xfrm>
            <a:off x="806081" y="2811712"/>
            <a:ext cx="3370694" cy="760359"/>
            <a:chOff x="-124481" y="4704963"/>
            <a:chExt cx="4422902" cy="760359"/>
          </a:xfrm>
        </p:grpSpPr>
        <p:sp>
          <p:nvSpPr>
            <p:cNvPr id="2064" name="Google Shape;2064;p27"/>
            <p:cNvSpPr txBox="1"/>
            <p:nvPr/>
          </p:nvSpPr>
          <p:spPr>
            <a:xfrm>
              <a:off x="-124479" y="4704963"/>
              <a:ext cx="44229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065" name="Google Shape;2065;p27"/>
            <p:cNvSpPr txBox="1"/>
            <p:nvPr/>
          </p:nvSpPr>
          <p:spPr>
            <a:xfrm>
              <a:off x="-124481" y="4980522"/>
              <a:ext cx="44229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Neptune is very far away from us</a:t>
              </a:r>
              <a:endParaRPr>
                <a:solidFill>
                  <a:schemeClr val="dk1"/>
                </a:solidFill>
                <a:latin typeface="Actor"/>
                <a:ea typeface="Actor"/>
                <a:cs typeface="Actor"/>
                <a:sym typeface="Actor"/>
              </a:endParaRPr>
            </a:p>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grpSp>
        <p:nvGrpSpPr>
          <p:cNvPr id="2066" name="Google Shape;2066;p27"/>
          <p:cNvGrpSpPr/>
          <p:nvPr/>
        </p:nvGrpSpPr>
        <p:grpSpPr>
          <a:xfrm>
            <a:off x="806104" y="1442974"/>
            <a:ext cx="3370677" cy="760350"/>
            <a:chOff x="720105" y="3167413"/>
            <a:chExt cx="4422300" cy="760350"/>
          </a:xfrm>
        </p:grpSpPr>
        <p:sp>
          <p:nvSpPr>
            <p:cNvPr id="2067" name="Google Shape;2067;p27"/>
            <p:cNvSpPr txBox="1"/>
            <p:nvPr/>
          </p:nvSpPr>
          <p:spPr>
            <a:xfrm>
              <a:off x="720105" y="3167413"/>
              <a:ext cx="44223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068" name="Google Shape;2068;p27"/>
            <p:cNvSpPr txBox="1"/>
            <p:nvPr/>
          </p:nvSpPr>
          <p:spPr>
            <a:xfrm>
              <a:off x="720105" y="3442963"/>
              <a:ext cx="4422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sp>
        <p:nvSpPr>
          <p:cNvPr id="2069" name="Google Shape;2069;p27"/>
          <p:cNvSpPr txBox="1"/>
          <p:nvPr/>
        </p:nvSpPr>
        <p:spPr>
          <a:xfrm>
            <a:off x="11968626" y="2422102"/>
            <a:ext cx="27432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070" name="Google Shape;2070;p27"/>
          <p:cNvSpPr txBox="1"/>
          <p:nvPr/>
        </p:nvSpPr>
        <p:spPr>
          <a:xfrm>
            <a:off x="11968626" y="3672930"/>
            <a:ext cx="27432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Despite being red, Mars is actually a cold place</a:t>
            </a:r>
            <a:endParaRPr>
              <a:solidFill>
                <a:schemeClr val="dk1"/>
              </a:solidFill>
              <a:latin typeface="Actor"/>
              <a:ea typeface="Actor"/>
              <a:cs typeface="Actor"/>
              <a:sym typeface="Actor"/>
            </a:endParaRPr>
          </a:p>
        </p:txBody>
      </p:sp>
      <p:sp>
        <p:nvSpPr>
          <p:cNvPr id="2071" name="Google Shape;2071;p27"/>
          <p:cNvSpPr/>
          <p:nvPr/>
        </p:nvSpPr>
        <p:spPr>
          <a:xfrm>
            <a:off x="12941598" y="1608927"/>
            <a:ext cx="797258" cy="75754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7"/>
          <p:cNvSpPr/>
          <p:nvPr/>
        </p:nvSpPr>
        <p:spPr>
          <a:xfrm>
            <a:off x="13256506" y="1936250"/>
            <a:ext cx="167441" cy="216872"/>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3" name="Google Shape;2073;p27"/>
          <p:cNvGrpSpPr/>
          <p:nvPr/>
        </p:nvGrpSpPr>
        <p:grpSpPr>
          <a:xfrm>
            <a:off x="4059448" y="1714708"/>
            <a:ext cx="2854329" cy="216884"/>
            <a:chOff x="1170613" y="2855479"/>
            <a:chExt cx="2940486" cy="223430"/>
          </a:xfrm>
        </p:grpSpPr>
        <p:sp>
          <p:nvSpPr>
            <p:cNvPr id="2074" name="Google Shape;2074;p27"/>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27"/>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7"/>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7"/>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7"/>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7"/>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7"/>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7"/>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7"/>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7"/>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27"/>
          <p:cNvGrpSpPr/>
          <p:nvPr/>
        </p:nvGrpSpPr>
        <p:grpSpPr>
          <a:xfrm>
            <a:off x="11869984" y="2984679"/>
            <a:ext cx="2940486" cy="223430"/>
            <a:chOff x="4654563" y="2855479"/>
            <a:chExt cx="2940486" cy="223430"/>
          </a:xfrm>
        </p:grpSpPr>
        <p:sp>
          <p:nvSpPr>
            <p:cNvPr id="2085" name="Google Shape;2085;p27"/>
            <p:cNvSpPr/>
            <p:nvPr/>
          </p:nvSpPr>
          <p:spPr>
            <a:xfrm>
              <a:off x="46545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27"/>
            <p:cNvSpPr/>
            <p:nvPr/>
          </p:nvSpPr>
          <p:spPr>
            <a:xfrm>
              <a:off x="49551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7"/>
            <p:cNvSpPr/>
            <p:nvPr/>
          </p:nvSpPr>
          <p:spPr>
            <a:xfrm>
              <a:off x="52557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7"/>
            <p:cNvSpPr/>
            <p:nvPr/>
          </p:nvSpPr>
          <p:spPr>
            <a:xfrm>
              <a:off x="55563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7"/>
            <p:cNvSpPr/>
            <p:nvPr/>
          </p:nvSpPr>
          <p:spPr>
            <a:xfrm>
              <a:off x="585693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7"/>
            <p:cNvSpPr/>
            <p:nvPr/>
          </p:nvSpPr>
          <p:spPr>
            <a:xfrm>
              <a:off x="615752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7"/>
            <p:cNvSpPr/>
            <p:nvPr/>
          </p:nvSpPr>
          <p:spPr>
            <a:xfrm>
              <a:off x="64581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7"/>
            <p:cNvSpPr/>
            <p:nvPr/>
          </p:nvSpPr>
          <p:spPr>
            <a:xfrm>
              <a:off x="67587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7"/>
            <p:cNvSpPr/>
            <p:nvPr/>
          </p:nvSpPr>
          <p:spPr>
            <a:xfrm>
              <a:off x="70592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7"/>
            <p:cNvSpPr/>
            <p:nvPr/>
          </p:nvSpPr>
          <p:spPr>
            <a:xfrm>
              <a:off x="73598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5" name="Google Shape;2095;p27"/>
          <p:cNvSpPr txBox="1"/>
          <p:nvPr/>
        </p:nvSpPr>
        <p:spPr>
          <a:xfrm>
            <a:off x="7103149" y="1608200"/>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9</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
        <p:nvSpPr>
          <p:cNvPr id="2096" name="Google Shape;2096;p27"/>
          <p:cNvSpPr txBox="1"/>
          <p:nvPr/>
        </p:nvSpPr>
        <p:spPr>
          <a:xfrm>
            <a:off x="12823926" y="3298800"/>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7/10</a:t>
            </a:r>
            <a:endParaRPr sz="3000">
              <a:solidFill>
                <a:srgbClr val="FFB243"/>
              </a:solidFill>
              <a:latin typeface="Limelight"/>
              <a:ea typeface="Limelight"/>
              <a:cs typeface="Limelight"/>
              <a:sym typeface="Limelight"/>
            </a:endParaRPr>
          </a:p>
        </p:txBody>
      </p:sp>
      <p:grpSp>
        <p:nvGrpSpPr>
          <p:cNvPr id="2097" name="Google Shape;2097;p27"/>
          <p:cNvGrpSpPr/>
          <p:nvPr/>
        </p:nvGrpSpPr>
        <p:grpSpPr>
          <a:xfrm>
            <a:off x="4059448" y="2399077"/>
            <a:ext cx="2854329" cy="216884"/>
            <a:chOff x="1170613" y="2855479"/>
            <a:chExt cx="2940486" cy="223430"/>
          </a:xfrm>
        </p:grpSpPr>
        <p:sp>
          <p:nvSpPr>
            <p:cNvPr id="2098" name="Google Shape;2098;p27"/>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7"/>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7"/>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7"/>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7"/>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7"/>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7"/>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7"/>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7"/>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7"/>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8" name="Google Shape;2108;p27"/>
          <p:cNvGrpSpPr/>
          <p:nvPr/>
        </p:nvGrpSpPr>
        <p:grpSpPr>
          <a:xfrm>
            <a:off x="4059448" y="3083451"/>
            <a:ext cx="2854329" cy="216884"/>
            <a:chOff x="1170613" y="2855479"/>
            <a:chExt cx="2940486" cy="223430"/>
          </a:xfrm>
        </p:grpSpPr>
        <p:sp>
          <p:nvSpPr>
            <p:cNvPr id="2109" name="Google Shape;2109;p27"/>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7"/>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7"/>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7"/>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7"/>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7"/>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7"/>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7"/>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7"/>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7"/>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9" name="Google Shape;2119;p27"/>
          <p:cNvGrpSpPr/>
          <p:nvPr/>
        </p:nvGrpSpPr>
        <p:grpSpPr>
          <a:xfrm>
            <a:off x="4059448" y="3767822"/>
            <a:ext cx="2854329" cy="216884"/>
            <a:chOff x="1170613" y="2855479"/>
            <a:chExt cx="2940486" cy="223430"/>
          </a:xfrm>
        </p:grpSpPr>
        <p:sp>
          <p:nvSpPr>
            <p:cNvPr id="2120" name="Google Shape;2120;p27"/>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7"/>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7"/>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7"/>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7"/>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7"/>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7"/>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7"/>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7"/>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7"/>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0" name="Google Shape;2130;p27"/>
          <p:cNvSpPr txBox="1"/>
          <p:nvPr/>
        </p:nvSpPr>
        <p:spPr>
          <a:xfrm>
            <a:off x="7103149" y="2292569"/>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7</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
        <p:nvSpPr>
          <p:cNvPr id="2131" name="Google Shape;2131;p27"/>
          <p:cNvSpPr txBox="1"/>
          <p:nvPr/>
        </p:nvSpPr>
        <p:spPr>
          <a:xfrm>
            <a:off x="7103149" y="2976942"/>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6</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
        <p:nvSpPr>
          <p:cNvPr id="2132" name="Google Shape;2132;p27"/>
          <p:cNvSpPr txBox="1"/>
          <p:nvPr/>
        </p:nvSpPr>
        <p:spPr>
          <a:xfrm>
            <a:off x="7103149" y="3661314"/>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6</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28"/>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138" name="Google Shape;2138;p28"/>
          <p:cNvGraphicFramePr/>
          <p:nvPr/>
        </p:nvGraphicFramePr>
        <p:xfrm>
          <a:off x="786450" y="1485308"/>
          <a:ext cx="3000000" cy="3000000"/>
        </p:xfrm>
        <a:graphic>
          <a:graphicData uri="http://schemas.openxmlformats.org/drawingml/2006/table">
            <a:tbl>
              <a:tblPr>
                <a:noFill/>
                <a:tableStyleId>{CE7F789D-B7B7-4978-8364-5B7196C43D15}</a:tableStyleId>
              </a:tblPr>
              <a:tblGrid>
                <a:gridCol w="1515175"/>
                <a:gridCol w="2947975"/>
                <a:gridCol w="2947975"/>
              </a:tblGrid>
              <a:tr h="584425">
                <a:tc>
                  <a:txBody>
                    <a:bodyPr/>
                    <a:lstStyle/>
                    <a:p>
                      <a:pPr indent="0" lvl="0" marL="0" rtl="0" algn="ctr">
                        <a:spcBef>
                          <a:spcPts val="0"/>
                        </a:spcBef>
                        <a:spcAft>
                          <a:spcPts val="0"/>
                        </a:spcAft>
                        <a:buNone/>
                      </a:pPr>
                      <a:r>
                        <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accent2"/>
                          </a:solidFill>
                          <a:latin typeface="Limelight"/>
                          <a:ea typeface="Limelight"/>
                          <a:cs typeface="Limelight"/>
                          <a:sym typeface="Limelight"/>
                        </a:rPr>
                        <a:t>Description</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900">
                          <a:solidFill>
                            <a:schemeClr val="accent2"/>
                          </a:solidFill>
                          <a:latin typeface="Limelight"/>
                          <a:ea typeface="Limelight"/>
                          <a:cs typeface="Limelight"/>
                          <a:sym typeface="Limelight"/>
                        </a:rPr>
                        <a:t>Extra information</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584425">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Jupiter</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Jupiter is a gas giant and the biggest planet in the Solar System</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in the Solar System</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4425">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Earth</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Earth is the only planet that harbors life in Solar System</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Earth is the beautiful planet where we all live</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84425">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Saturn</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Saturn has several rings and it is composed of hydrogen and helium</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Saturn is the second-largest planet in the Solar System</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2" name="Shape 2142"/>
        <p:cNvGrpSpPr/>
        <p:nvPr/>
      </p:nvGrpSpPr>
      <p:grpSpPr>
        <a:xfrm>
          <a:off x="0" y="0"/>
          <a:ext cx="0" cy="0"/>
          <a:chOff x="0" y="0"/>
          <a:chExt cx="0" cy="0"/>
        </a:xfrm>
      </p:grpSpPr>
      <p:sp>
        <p:nvSpPr>
          <p:cNvPr id="2143" name="Google Shape;2143;p29"/>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144" name="Google Shape;2144;p29"/>
          <p:cNvGrpSpPr/>
          <p:nvPr/>
        </p:nvGrpSpPr>
        <p:grpSpPr>
          <a:xfrm>
            <a:off x="585354" y="1512975"/>
            <a:ext cx="2011658" cy="1190254"/>
            <a:chOff x="585354" y="1512975"/>
            <a:chExt cx="2011658" cy="1190254"/>
          </a:xfrm>
        </p:grpSpPr>
        <p:grpSp>
          <p:nvGrpSpPr>
            <p:cNvPr id="2145" name="Google Shape;2145;p29"/>
            <p:cNvGrpSpPr/>
            <p:nvPr/>
          </p:nvGrpSpPr>
          <p:grpSpPr>
            <a:xfrm>
              <a:off x="585354" y="1942865"/>
              <a:ext cx="2011658" cy="760365"/>
              <a:chOff x="720114" y="3167409"/>
              <a:chExt cx="2423100" cy="760365"/>
            </a:xfrm>
          </p:grpSpPr>
          <p:sp>
            <p:nvSpPr>
              <p:cNvPr id="2146" name="Google Shape;2146;p29"/>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147" name="Google Shape;2147;p29"/>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sp>
          <p:nvSpPr>
            <p:cNvPr id="2148" name="Google Shape;2148;p29"/>
            <p:cNvSpPr txBox="1"/>
            <p:nvPr/>
          </p:nvSpPr>
          <p:spPr>
            <a:xfrm>
              <a:off x="1074883" y="1512975"/>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01</a:t>
              </a:r>
              <a:endParaRPr sz="3000">
                <a:solidFill>
                  <a:srgbClr val="FFB243"/>
                </a:solidFill>
                <a:latin typeface="Limelight"/>
                <a:ea typeface="Limelight"/>
                <a:cs typeface="Limelight"/>
                <a:sym typeface="Limelight"/>
              </a:endParaRPr>
            </a:p>
          </p:txBody>
        </p:sp>
      </p:grpSp>
      <p:grpSp>
        <p:nvGrpSpPr>
          <p:cNvPr id="2149" name="Google Shape;2149;p29"/>
          <p:cNvGrpSpPr/>
          <p:nvPr/>
        </p:nvGrpSpPr>
        <p:grpSpPr>
          <a:xfrm>
            <a:off x="4560099" y="1512975"/>
            <a:ext cx="2011416" cy="1190254"/>
            <a:chOff x="4560099" y="1512975"/>
            <a:chExt cx="2011416" cy="1190254"/>
          </a:xfrm>
        </p:grpSpPr>
        <p:grpSp>
          <p:nvGrpSpPr>
            <p:cNvPr id="2150" name="Google Shape;2150;p29"/>
            <p:cNvGrpSpPr/>
            <p:nvPr/>
          </p:nvGrpSpPr>
          <p:grpSpPr>
            <a:xfrm>
              <a:off x="4560099" y="1942865"/>
              <a:ext cx="2011416" cy="760365"/>
              <a:chOff x="3360449" y="3167409"/>
              <a:chExt cx="2423101" cy="760365"/>
            </a:xfrm>
          </p:grpSpPr>
          <p:sp>
            <p:nvSpPr>
              <p:cNvPr id="2151" name="Google Shape;2151;p29"/>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152" name="Google Shape;2152;p29"/>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sp>
          <p:nvSpPr>
            <p:cNvPr id="2153" name="Google Shape;2153;p29"/>
            <p:cNvSpPr txBox="1"/>
            <p:nvPr/>
          </p:nvSpPr>
          <p:spPr>
            <a:xfrm>
              <a:off x="5049507" y="1512975"/>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04</a:t>
              </a:r>
              <a:endParaRPr sz="3000">
                <a:solidFill>
                  <a:srgbClr val="FFB243"/>
                </a:solidFill>
                <a:latin typeface="Limelight"/>
                <a:ea typeface="Limelight"/>
                <a:cs typeface="Limelight"/>
                <a:sym typeface="Limelight"/>
              </a:endParaRPr>
            </a:p>
          </p:txBody>
        </p:sp>
      </p:grpSp>
      <p:grpSp>
        <p:nvGrpSpPr>
          <p:cNvPr id="2154" name="Google Shape;2154;p29"/>
          <p:cNvGrpSpPr/>
          <p:nvPr/>
        </p:nvGrpSpPr>
        <p:grpSpPr>
          <a:xfrm>
            <a:off x="2572727" y="2646103"/>
            <a:ext cx="2011658" cy="1190252"/>
            <a:chOff x="2572727" y="2646103"/>
            <a:chExt cx="2011658" cy="1190252"/>
          </a:xfrm>
        </p:grpSpPr>
        <p:grpSp>
          <p:nvGrpSpPr>
            <p:cNvPr id="2155" name="Google Shape;2155;p29"/>
            <p:cNvGrpSpPr/>
            <p:nvPr/>
          </p:nvGrpSpPr>
          <p:grpSpPr>
            <a:xfrm>
              <a:off x="2572727" y="3075990"/>
              <a:ext cx="2011658" cy="760365"/>
              <a:chOff x="720114" y="3167409"/>
              <a:chExt cx="2423100" cy="760365"/>
            </a:xfrm>
          </p:grpSpPr>
          <p:sp>
            <p:nvSpPr>
              <p:cNvPr id="2156" name="Google Shape;2156;p29"/>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157" name="Google Shape;2157;p29"/>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sp>
          <p:nvSpPr>
            <p:cNvPr id="2158" name="Google Shape;2158;p29"/>
            <p:cNvSpPr txBox="1"/>
            <p:nvPr/>
          </p:nvSpPr>
          <p:spPr>
            <a:xfrm>
              <a:off x="3062255" y="2646103"/>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02</a:t>
              </a:r>
              <a:endParaRPr sz="3000">
                <a:solidFill>
                  <a:srgbClr val="FFB243"/>
                </a:solidFill>
                <a:latin typeface="Limelight"/>
                <a:ea typeface="Limelight"/>
                <a:cs typeface="Limelight"/>
                <a:sym typeface="Limelight"/>
              </a:endParaRPr>
            </a:p>
          </p:txBody>
        </p:sp>
      </p:grpSp>
      <p:cxnSp>
        <p:nvCxnSpPr>
          <p:cNvPr id="2159" name="Google Shape;2159;p29"/>
          <p:cNvCxnSpPr>
            <a:stCxn id="2148" idx="3"/>
            <a:endCxn id="2158" idx="1"/>
          </p:cNvCxnSpPr>
          <p:nvPr/>
        </p:nvCxnSpPr>
        <p:spPr>
          <a:xfrm>
            <a:off x="2107483" y="1727925"/>
            <a:ext cx="954900" cy="1133100"/>
          </a:xfrm>
          <a:prstGeom prst="bentConnector3">
            <a:avLst>
              <a:gd fmla="val 49993" name="adj1"/>
            </a:avLst>
          </a:prstGeom>
          <a:noFill/>
          <a:ln cap="flat" cmpd="sng" w="19050">
            <a:solidFill>
              <a:schemeClr val="dk1"/>
            </a:solidFill>
            <a:prstDash val="solid"/>
            <a:round/>
            <a:headEnd len="med" w="med" type="none"/>
            <a:tailEnd len="med" w="med" type="none"/>
          </a:ln>
        </p:spPr>
      </p:cxnSp>
      <p:cxnSp>
        <p:nvCxnSpPr>
          <p:cNvPr id="2160" name="Google Shape;2160;p29"/>
          <p:cNvCxnSpPr>
            <a:stCxn id="2158" idx="3"/>
            <a:endCxn id="2153" idx="1"/>
          </p:cNvCxnSpPr>
          <p:nvPr/>
        </p:nvCxnSpPr>
        <p:spPr>
          <a:xfrm flipH="1" rot="10800000">
            <a:off x="4094855" y="1727953"/>
            <a:ext cx="954600" cy="11331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2161" name="Google Shape;2161;p29"/>
          <p:cNvCxnSpPr>
            <a:stCxn id="2153" idx="3"/>
            <a:endCxn id="2162" idx="1"/>
          </p:cNvCxnSpPr>
          <p:nvPr/>
        </p:nvCxnSpPr>
        <p:spPr>
          <a:xfrm>
            <a:off x="6082107" y="1727925"/>
            <a:ext cx="954600" cy="1133100"/>
          </a:xfrm>
          <a:prstGeom prst="bentConnector3">
            <a:avLst>
              <a:gd fmla="val 49996" name="adj1"/>
            </a:avLst>
          </a:prstGeom>
          <a:noFill/>
          <a:ln cap="flat" cmpd="sng" w="19050">
            <a:solidFill>
              <a:schemeClr val="dk1"/>
            </a:solidFill>
            <a:prstDash val="solid"/>
            <a:round/>
            <a:headEnd len="med" w="med" type="none"/>
            <a:tailEnd len="med" w="med" type="none"/>
          </a:ln>
        </p:spPr>
      </p:cxnSp>
      <p:grpSp>
        <p:nvGrpSpPr>
          <p:cNvPr id="2163" name="Google Shape;2163;p29"/>
          <p:cNvGrpSpPr/>
          <p:nvPr/>
        </p:nvGrpSpPr>
        <p:grpSpPr>
          <a:xfrm>
            <a:off x="6547230" y="2646103"/>
            <a:ext cx="2011416" cy="1190252"/>
            <a:chOff x="6547230" y="2646103"/>
            <a:chExt cx="2011416" cy="1190252"/>
          </a:xfrm>
        </p:grpSpPr>
        <p:grpSp>
          <p:nvGrpSpPr>
            <p:cNvPr id="2164" name="Google Shape;2164;p29"/>
            <p:cNvGrpSpPr/>
            <p:nvPr/>
          </p:nvGrpSpPr>
          <p:grpSpPr>
            <a:xfrm>
              <a:off x="6547230" y="3075990"/>
              <a:ext cx="2011416" cy="760365"/>
              <a:chOff x="6000785" y="3167409"/>
              <a:chExt cx="2423101" cy="760365"/>
            </a:xfrm>
          </p:grpSpPr>
          <p:sp>
            <p:nvSpPr>
              <p:cNvPr id="2165" name="Google Shape;2165;p29"/>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166" name="Google Shape;2166;p29"/>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sp>
          <p:nvSpPr>
            <p:cNvPr id="2162" name="Google Shape;2162;p29"/>
            <p:cNvSpPr txBox="1"/>
            <p:nvPr/>
          </p:nvSpPr>
          <p:spPr>
            <a:xfrm>
              <a:off x="7036634" y="2646103"/>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03</a:t>
              </a:r>
              <a:endParaRPr sz="3000">
                <a:solidFill>
                  <a:srgbClr val="FFB243"/>
                </a:solidFill>
                <a:latin typeface="Limelight"/>
                <a:ea typeface="Limelight"/>
                <a:cs typeface="Limelight"/>
                <a:sym typeface="Limelight"/>
              </a:endParaRPr>
            </a:p>
          </p:txBody>
        </p:sp>
      </p:grpSp>
      <p:grpSp>
        <p:nvGrpSpPr>
          <p:cNvPr id="2167" name="Google Shape;2167;p29"/>
          <p:cNvGrpSpPr/>
          <p:nvPr/>
        </p:nvGrpSpPr>
        <p:grpSpPr>
          <a:xfrm>
            <a:off x="7373646" y="2156776"/>
            <a:ext cx="358588" cy="355325"/>
            <a:chOff x="-13077450" y="3647075"/>
            <a:chExt cx="356025" cy="352750"/>
          </a:xfrm>
        </p:grpSpPr>
        <p:sp>
          <p:nvSpPr>
            <p:cNvPr id="2168" name="Google Shape;2168;p29"/>
            <p:cNvSpPr/>
            <p:nvPr/>
          </p:nvSpPr>
          <p:spPr>
            <a:xfrm>
              <a:off x="-13014450" y="3708500"/>
              <a:ext cx="104000" cy="145750"/>
            </a:xfrm>
            <a:custGeom>
              <a:rect b="b" l="l" r="r" t="t"/>
              <a:pathLst>
                <a:path extrusionOk="0" h="5830" w="416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9"/>
            <p:cNvSpPr/>
            <p:nvPr/>
          </p:nvSpPr>
          <p:spPr>
            <a:xfrm>
              <a:off x="-12890800" y="3708500"/>
              <a:ext cx="104775" cy="145750"/>
            </a:xfrm>
            <a:custGeom>
              <a:rect b="b" l="l" r="r" t="t"/>
              <a:pathLst>
                <a:path extrusionOk="0" h="5830" w="4191">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9"/>
            <p:cNvSpPr/>
            <p:nvPr/>
          </p:nvSpPr>
          <p:spPr>
            <a:xfrm>
              <a:off x="-13077450" y="3647075"/>
              <a:ext cx="356025" cy="352750"/>
            </a:xfrm>
            <a:custGeom>
              <a:rect b="b" l="l" r="r" t="t"/>
              <a:pathLst>
                <a:path extrusionOk="0" h="14110" w="14241">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1" name="Google Shape;2171;p29"/>
          <p:cNvGrpSpPr/>
          <p:nvPr/>
        </p:nvGrpSpPr>
        <p:grpSpPr>
          <a:xfrm>
            <a:off x="5387682" y="2892665"/>
            <a:ext cx="356221" cy="353059"/>
            <a:chOff x="-12643475" y="4081850"/>
            <a:chExt cx="353675" cy="350500"/>
          </a:xfrm>
        </p:grpSpPr>
        <p:sp>
          <p:nvSpPr>
            <p:cNvPr id="2172" name="Google Shape;2172;p29"/>
            <p:cNvSpPr/>
            <p:nvPr/>
          </p:nvSpPr>
          <p:spPr>
            <a:xfrm>
              <a:off x="-12552125" y="4262400"/>
              <a:ext cx="22875" cy="20125"/>
            </a:xfrm>
            <a:custGeom>
              <a:rect b="b" l="l" r="r" t="t"/>
              <a:pathLst>
                <a:path extrusionOk="0" h="805" w="915">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9"/>
            <p:cNvSpPr/>
            <p:nvPr/>
          </p:nvSpPr>
          <p:spPr>
            <a:xfrm>
              <a:off x="-12480450" y="4241725"/>
              <a:ext cx="69350" cy="47275"/>
            </a:xfrm>
            <a:custGeom>
              <a:rect b="b" l="l" r="r" t="t"/>
              <a:pathLst>
                <a:path extrusionOk="0" h="1891" w="2774">
                  <a:moveTo>
                    <a:pt x="568" y="1"/>
                  </a:moveTo>
                  <a:lnTo>
                    <a:pt x="1" y="568"/>
                  </a:lnTo>
                  <a:lnTo>
                    <a:pt x="2206" y="1891"/>
                  </a:lnTo>
                  <a:lnTo>
                    <a:pt x="2773" y="1324"/>
                  </a:lnTo>
                  <a:lnTo>
                    <a:pt x="568"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9"/>
            <p:cNvSpPr/>
            <p:nvPr/>
          </p:nvSpPr>
          <p:spPr>
            <a:xfrm>
              <a:off x="-12643475" y="4081850"/>
              <a:ext cx="353675" cy="350500"/>
            </a:xfrm>
            <a:custGeom>
              <a:rect b="b" l="l" r="r" t="t"/>
              <a:pathLst>
                <a:path extrusionOk="0" h="14020" w="14147">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9"/>
            <p:cNvSpPr/>
            <p:nvPr/>
          </p:nvSpPr>
          <p:spPr>
            <a:xfrm>
              <a:off x="-12493050" y="4319900"/>
              <a:ext cx="22875" cy="20900"/>
            </a:xfrm>
            <a:custGeom>
              <a:rect b="b" l="l" r="r" t="t"/>
              <a:pathLst>
                <a:path extrusionOk="0" h="836" w="915">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6" name="Google Shape;2176;p29"/>
          <p:cNvSpPr/>
          <p:nvPr/>
        </p:nvSpPr>
        <p:spPr>
          <a:xfrm>
            <a:off x="1454312" y="2891942"/>
            <a:ext cx="273732" cy="354519"/>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9"/>
          <p:cNvSpPr/>
          <p:nvPr/>
        </p:nvSpPr>
        <p:spPr>
          <a:xfrm>
            <a:off x="3442828" y="2157505"/>
            <a:ext cx="271340" cy="353864"/>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1" name="Shape 2181"/>
        <p:cNvGrpSpPr/>
        <p:nvPr/>
      </p:nvGrpSpPr>
      <p:grpSpPr>
        <a:xfrm>
          <a:off x="0" y="0"/>
          <a:ext cx="0" cy="0"/>
          <a:chOff x="0" y="0"/>
          <a:chExt cx="0" cy="0"/>
        </a:xfrm>
      </p:grpSpPr>
      <p:sp>
        <p:nvSpPr>
          <p:cNvPr id="2182" name="Google Shape;2182;p30"/>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183" name="Google Shape;2183;p30"/>
          <p:cNvGrpSpPr/>
          <p:nvPr/>
        </p:nvGrpSpPr>
        <p:grpSpPr>
          <a:xfrm>
            <a:off x="471054" y="2930277"/>
            <a:ext cx="2011658" cy="760365"/>
            <a:chOff x="720114" y="3167409"/>
            <a:chExt cx="2423100" cy="760365"/>
          </a:xfrm>
        </p:grpSpPr>
        <p:sp>
          <p:nvSpPr>
            <p:cNvPr id="2184" name="Google Shape;2184;p30"/>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185" name="Google Shape;2185;p30"/>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2186" name="Google Shape;2186;p30"/>
          <p:cNvGrpSpPr/>
          <p:nvPr/>
        </p:nvGrpSpPr>
        <p:grpSpPr>
          <a:xfrm>
            <a:off x="4598199" y="2930277"/>
            <a:ext cx="2011416" cy="760365"/>
            <a:chOff x="3360449" y="3167409"/>
            <a:chExt cx="2423101" cy="760365"/>
          </a:xfrm>
        </p:grpSpPr>
        <p:sp>
          <p:nvSpPr>
            <p:cNvPr id="2187" name="Google Shape;2187;p30"/>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188" name="Google Shape;2188;p30"/>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189" name="Google Shape;2189;p30"/>
          <p:cNvGrpSpPr/>
          <p:nvPr/>
        </p:nvGrpSpPr>
        <p:grpSpPr>
          <a:xfrm>
            <a:off x="2534627" y="2930277"/>
            <a:ext cx="2011658" cy="760365"/>
            <a:chOff x="720114" y="3167409"/>
            <a:chExt cx="2423100" cy="760365"/>
          </a:xfrm>
        </p:grpSpPr>
        <p:sp>
          <p:nvSpPr>
            <p:cNvPr id="2190" name="Google Shape;2190;p30"/>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191" name="Google Shape;2191;p30"/>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grpSp>
        <p:nvGrpSpPr>
          <p:cNvPr id="2192" name="Google Shape;2192;p30"/>
          <p:cNvGrpSpPr/>
          <p:nvPr/>
        </p:nvGrpSpPr>
        <p:grpSpPr>
          <a:xfrm>
            <a:off x="6661530" y="2930277"/>
            <a:ext cx="2011416" cy="760365"/>
            <a:chOff x="6000785" y="3167409"/>
            <a:chExt cx="2423101" cy="760365"/>
          </a:xfrm>
        </p:grpSpPr>
        <p:sp>
          <p:nvSpPr>
            <p:cNvPr id="2193" name="Google Shape;2193;p30"/>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194" name="Google Shape;2194;p30"/>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sp>
        <p:nvSpPr>
          <p:cNvPr id="2195" name="Google Shape;2195;p30"/>
          <p:cNvSpPr txBox="1"/>
          <p:nvPr/>
        </p:nvSpPr>
        <p:spPr>
          <a:xfrm>
            <a:off x="1588850" y="2049752"/>
            <a:ext cx="20118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sp>
        <p:nvSpPr>
          <p:cNvPr id="2196" name="Google Shape;2196;p30"/>
          <p:cNvSpPr txBox="1"/>
          <p:nvPr/>
        </p:nvSpPr>
        <p:spPr>
          <a:xfrm>
            <a:off x="5543350" y="2049752"/>
            <a:ext cx="20118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sp>
        <p:nvSpPr>
          <p:cNvPr id="2197" name="Google Shape;2197;p30"/>
          <p:cNvSpPr txBox="1"/>
          <p:nvPr/>
        </p:nvSpPr>
        <p:spPr>
          <a:xfrm>
            <a:off x="3566100" y="1427302"/>
            <a:ext cx="20118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Mercury</a:t>
            </a:r>
            <a:endParaRPr sz="2200">
              <a:solidFill>
                <a:schemeClr val="accent2"/>
              </a:solidFill>
              <a:latin typeface="Limelight"/>
              <a:ea typeface="Limelight"/>
              <a:cs typeface="Limelight"/>
              <a:sym typeface="Limelight"/>
            </a:endParaRPr>
          </a:p>
        </p:txBody>
      </p:sp>
      <p:cxnSp>
        <p:nvCxnSpPr>
          <p:cNvPr id="2198" name="Google Shape;2198;p30"/>
          <p:cNvCxnSpPr>
            <a:stCxn id="2197" idx="2"/>
            <a:endCxn id="2195" idx="3"/>
          </p:cNvCxnSpPr>
          <p:nvPr/>
        </p:nvCxnSpPr>
        <p:spPr>
          <a:xfrm rot="5400000">
            <a:off x="3881850" y="1572952"/>
            <a:ext cx="408900" cy="971400"/>
          </a:xfrm>
          <a:prstGeom prst="bentConnector2">
            <a:avLst/>
          </a:prstGeom>
          <a:noFill/>
          <a:ln cap="flat" cmpd="sng" w="19050">
            <a:solidFill>
              <a:schemeClr val="dk1"/>
            </a:solidFill>
            <a:prstDash val="solid"/>
            <a:round/>
            <a:headEnd len="med" w="med" type="none"/>
            <a:tailEnd len="med" w="med" type="none"/>
          </a:ln>
        </p:spPr>
      </p:cxnSp>
      <p:cxnSp>
        <p:nvCxnSpPr>
          <p:cNvPr id="2199" name="Google Shape;2199;p30"/>
          <p:cNvCxnSpPr>
            <a:stCxn id="2197" idx="2"/>
            <a:endCxn id="2196" idx="1"/>
          </p:cNvCxnSpPr>
          <p:nvPr/>
        </p:nvCxnSpPr>
        <p:spPr>
          <a:xfrm flipH="1" rot="-5400000">
            <a:off x="4853250" y="1572952"/>
            <a:ext cx="408900" cy="971400"/>
          </a:xfrm>
          <a:prstGeom prst="bentConnector2">
            <a:avLst/>
          </a:prstGeom>
          <a:noFill/>
          <a:ln cap="flat" cmpd="sng" w="19050">
            <a:solidFill>
              <a:schemeClr val="dk1"/>
            </a:solidFill>
            <a:prstDash val="solid"/>
            <a:round/>
            <a:headEnd len="med" w="med" type="none"/>
            <a:tailEnd len="med" w="med" type="none"/>
          </a:ln>
        </p:spPr>
      </p:cxnSp>
      <p:cxnSp>
        <p:nvCxnSpPr>
          <p:cNvPr id="2200" name="Google Shape;2200;p30"/>
          <p:cNvCxnSpPr>
            <a:stCxn id="2195" idx="2"/>
            <a:endCxn id="2184" idx="0"/>
          </p:cNvCxnSpPr>
          <p:nvPr/>
        </p:nvCxnSpPr>
        <p:spPr>
          <a:xfrm rot="5400000">
            <a:off x="1809050" y="2144552"/>
            <a:ext cx="453600" cy="11178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2201" name="Google Shape;2201;p30"/>
          <p:cNvCxnSpPr>
            <a:stCxn id="2195" idx="2"/>
            <a:endCxn id="2190" idx="0"/>
          </p:cNvCxnSpPr>
          <p:nvPr/>
        </p:nvCxnSpPr>
        <p:spPr>
          <a:xfrm flipH="1" rot="-5400000">
            <a:off x="2840750" y="2230652"/>
            <a:ext cx="453600" cy="9456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2202" name="Google Shape;2202;p30"/>
          <p:cNvCxnSpPr>
            <a:stCxn id="2196" idx="2"/>
            <a:endCxn id="2187" idx="0"/>
          </p:cNvCxnSpPr>
          <p:nvPr/>
        </p:nvCxnSpPr>
        <p:spPr>
          <a:xfrm rot="5400000">
            <a:off x="5849800" y="2230802"/>
            <a:ext cx="453600" cy="9453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2203" name="Google Shape;2203;p30"/>
          <p:cNvCxnSpPr>
            <a:stCxn id="2196" idx="2"/>
            <a:endCxn id="2193" idx="0"/>
          </p:cNvCxnSpPr>
          <p:nvPr/>
        </p:nvCxnSpPr>
        <p:spPr>
          <a:xfrm flipH="1" rot="-5400000">
            <a:off x="6881500" y="2144402"/>
            <a:ext cx="453600" cy="1118100"/>
          </a:xfrm>
          <a:prstGeom prst="bentConnector3">
            <a:avLst>
              <a:gd fmla="val 50003"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31"/>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209" name="Google Shape;2209;p31"/>
          <p:cNvGrpSpPr/>
          <p:nvPr/>
        </p:nvGrpSpPr>
        <p:grpSpPr>
          <a:xfrm>
            <a:off x="3117626" y="1414061"/>
            <a:ext cx="2908748" cy="2402106"/>
            <a:chOff x="4545125" y="4524100"/>
            <a:chExt cx="929075" cy="767250"/>
          </a:xfrm>
        </p:grpSpPr>
        <p:sp>
          <p:nvSpPr>
            <p:cNvPr id="2210" name="Google Shape;2210;p31"/>
            <p:cNvSpPr/>
            <p:nvPr/>
          </p:nvSpPr>
          <p:spPr>
            <a:xfrm>
              <a:off x="4545125" y="4524100"/>
              <a:ext cx="929075" cy="356450"/>
            </a:xfrm>
            <a:custGeom>
              <a:rect b="b" l="l" r="r" t="t"/>
              <a:pathLst>
                <a:path extrusionOk="0" h="14258" w="37163">
                  <a:moveTo>
                    <a:pt x="1" y="14257"/>
                  </a:moveTo>
                  <a:lnTo>
                    <a:pt x="1" y="6362"/>
                  </a:lnTo>
                  <a:lnTo>
                    <a:pt x="10881" y="6362"/>
                  </a:lnTo>
                  <a:cubicBezTo>
                    <a:pt x="11579" y="2735"/>
                    <a:pt x="14787" y="1"/>
                    <a:pt x="18581" y="1"/>
                  </a:cubicBezTo>
                  <a:cubicBezTo>
                    <a:pt x="22376" y="1"/>
                    <a:pt x="25584" y="2735"/>
                    <a:pt x="26282" y="6362"/>
                  </a:cubicBezTo>
                  <a:lnTo>
                    <a:pt x="37162" y="6362"/>
                  </a:lnTo>
                  <a:lnTo>
                    <a:pt x="37162" y="1425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4582100" y="4561775"/>
              <a:ext cx="854425" cy="280400"/>
            </a:xfrm>
            <a:custGeom>
              <a:rect b="b" l="l" r="r" t="t"/>
              <a:pathLst>
                <a:path extrusionOk="0" h="11216" w="34177">
                  <a:moveTo>
                    <a:pt x="34177" y="6334"/>
                  </a:moveTo>
                  <a:lnTo>
                    <a:pt x="34177" y="11216"/>
                  </a:lnTo>
                  <a:lnTo>
                    <a:pt x="0" y="11216"/>
                  </a:lnTo>
                  <a:lnTo>
                    <a:pt x="0" y="6334"/>
                  </a:lnTo>
                  <a:lnTo>
                    <a:pt x="10741" y="6334"/>
                  </a:lnTo>
                  <a:cubicBezTo>
                    <a:pt x="10741" y="2818"/>
                    <a:pt x="13587" y="0"/>
                    <a:pt x="17102" y="0"/>
                  </a:cubicBezTo>
                  <a:cubicBezTo>
                    <a:pt x="20618" y="0"/>
                    <a:pt x="23436" y="2818"/>
                    <a:pt x="23436" y="6334"/>
                  </a:cubicBezTo>
                  <a:close/>
                </a:path>
              </a:pathLst>
            </a:custGeom>
            <a:solidFill>
              <a:srgbClr val="EDEC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5167975" y="4720100"/>
              <a:ext cx="268550" cy="17450"/>
            </a:xfrm>
            <a:custGeom>
              <a:rect b="b" l="l" r="r" t="t"/>
              <a:pathLst>
                <a:path extrusionOk="0" h="698" w="10742">
                  <a:moveTo>
                    <a:pt x="10742" y="1"/>
                  </a:moveTo>
                  <a:lnTo>
                    <a:pt x="10742" y="698"/>
                  </a:lnTo>
                  <a:lnTo>
                    <a:pt x="698" y="698"/>
                  </a:lnTo>
                  <a:lnTo>
                    <a:pt x="1" y="1"/>
                  </a:lnTo>
                  <a:close/>
                </a:path>
              </a:pathLst>
            </a:custGeom>
            <a:solidFill>
              <a:srgbClr val="D1D0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4582100" y="4561775"/>
              <a:ext cx="547550" cy="280400"/>
            </a:xfrm>
            <a:custGeom>
              <a:rect b="b" l="l" r="r" t="t"/>
              <a:pathLst>
                <a:path extrusionOk="0" h="11216" w="21902">
                  <a:moveTo>
                    <a:pt x="21901" y="2232"/>
                  </a:moveTo>
                  <a:cubicBezTo>
                    <a:pt x="20785" y="1284"/>
                    <a:pt x="19362" y="698"/>
                    <a:pt x="17800" y="698"/>
                  </a:cubicBezTo>
                  <a:cubicBezTo>
                    <a:pt x="14285" y="698"/>
                    <a:pt x="11439" y="3516"/>
                    <a:pt x="11439" y="7031"/>
                  </a:cubicBezTo>
                  <a:lnTo>
                    <a:pt x="698" y="7031"/>
                  </a:lnTo>
                  <a:lnTo>
                    <a:pt x="698" y="11216"/>
                  </a:lnTo>
                  <a:lnTo>
                    <a:pt x="0" y="11216"/>
                  </a:lnTo>
                  <a:lnTo>
                    <a:pt x="0" y="6334"/>
                  </a:lnTo>
                  <a:lnTo>
                    <a:pt x="10741" y="6334"/>
                  </a:lnTo>
                  <a:cubicBezTo>
                    <a:pt x="10741" y="2818"/>
                    <a:pt x="13587" y="0"/>
                    <a:pt x="17102" y="0"/>
                  </a:cubicBezTo>
                  <a:cubicBezTo>
                    <a:pt x="19027" y="0"/>
                    <a:pt x="20757" y="865"/>
                    <a:pt x="21901" y="223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4582100" y="4562475"/>
              <a:ext cx="854425" cy="279700"/>
            </a:xfrm>
            <a:custGeom>
              <a:rect b="b" l="l" r="r" t="t"/>
              <a:pathLst>
                <a:path extrusionOk="0" h="11188" w="34177">
                  <a:moveTo>
                    <a:pt x="34177" y="7784"/>
                  </a:moveTo>
                  <a:lnTo>
                    <a:pt x="34177" y="7533"/>
                  </a:lnTo>
                  <a:lnTo>
                    <a:pt x="33061" y="7533"/>
                  </a:lnTo>
                  <a:lnTo>
                    <a:pt x="33061" y="6306"/>
                  </a:lnTo>
                  <a:lnTo>
                    <a:pt x="32838" y="6306"/>
                  </a:lnTo>
                  <a:lnTo>
                    <a:pt x="32838" y="7533"/>
                  </a:lnTo>
                  <a:lnTo>
                    <a:pt x="27816" y="7533"/>
                  </a:lnTo>
                  <a:lnTo>
                    <a:pt x="27816" y="6306"/>
                  </a:lnTo>
                  <a:lnTo>
                    <a:pt x="27565" y="6306"/>
                  </a:lnTo>
                  <a:lnTo>
                    <a:pt x="27565" y="7533"/>
                  </a:lnTo>
                  <a:lnTo>
                    <a:pt x="22543" y="7533"/>
                  </a:lnTo>
                  <a:lnTo>
                    <a:pt x="22543" y="5636"/>
                  </a:lnTo>
                  <a:lnTo>
                    <a:pt x="23436" y="5636"/>
                  </a:lnTo>
                  <a:cubicBezTo>
                    <a:pt x="23436" y="5580"/>
                    <a:pt x="23408" y="5469"/>
                    <a:pt x="23408" y="5413"/>
                  </a:cubicBezTo>
                  <a:lnTo>
                    <a:pt x="22543" y="5413"/>
                  </a:lnTo>
                  <a:lnTo>
                    <a:pt x="22543" y="3516"/>
                  </a:lnTo>
                  <a:lnTo>
                    <a:pt x="22822" y="3516"/>
                  </a:lnTo>
                  <a:cubicBezTo>
                    <a:pt x="22794" y="3460"/>
                    <a:pt x="22738" y="3348"/>
                    <a:pt x="22682" y="3292"/>
                  </a:cubicBezTo>
                  <a:lnTo>
                    <a:pt x="22515" y="3292"/>
                  </a:lnTo>
                  <a:lnTo>
                    <a:pt x="22515" y="3013"/>
                  </a:lnTo>
                  <a:cubicBezTo>
                    <a:pt x="22431" y="2874"/>
                    <a:pt x="22320" y="2762"/>
                    <a:pt x="22264" y="2623"/>
                  </a:cubicBezTo>
                  <a:lnTo>
                    <a:pt x="22264" y="3265"/>
                  </a:lnTo>
                  <a:lnTo>
                    <a:pt x="17242" y="3265"/>
                  </a:lnTo>
                  <a:lnTo>
                    <a:pt x="17242" y="1395"/>
                  </a:lnTo>
                  <a:lnTo>
                    <a:pt x="21120" y="1395"/>
                  </a:lnTo>
                  <a:cubicBezTo>
                    <a:pt x="21008" y="1284"/>
                    <a:pt x="20897" y="1228"/>
                    <a:pt x="20757" y="1144"/>
                  </a:cubicBezTo>
                  <a:lnTo>
                    <a:pt x="17242" y="1144"/>
                  </a:lnTo>
                  <a:lnTo>
                    <a:pt x="17242" y="0"/>
                  </a:lnTo>
                  <a:lnTo>
                    <a:pt x="17102" y="0"/>
                  </a:lnTo>
                  <a:lnTo>
                    <a:pt x="16963" y="0"/>
                  </a:lnTo>
                  <a:lnTo>
                    <a:pt x="16963" y="1144"/>
                  </a:lnTo>
                  <a:lnTo>
                    <a:pt x="13448" y="1144"/>
                  </a:lnTo>
                  <a:cubicBezTo>
                    <a:pt x="13336" y="1228"/>
                    <a:pt x="13197" y="1339"/>
                    <a:pt x="13085" y="1395"/>
                  </a:cubicBezTo>
                  <a:lnTo>
                    <a:pt x="16963" y="1395"/>
                  </a:lnTo>
                  <a:lnTo>
                    <a:pt x="16963" y="3292"/>
                  </a:lnTo>
                  <a:lnTo>
                    <a:pt x="11941" y="3292"/>
                  </a:lnTo>
                  <a:lnTo>
                    <a:pt x="11941" y="2623"/>
                  </a:lnTo>
                  <a:cubicBezTo>
                    <a:pt x="11830" y="2762"/>
                    <a:pt x="11774" y="2874"/>
                    <a:pt x="11690" y="3013"/>
                  </a:cubicBezTo>
                  <a:lnTo>
                    <a:pt x="11690" y="3292"/>
                  </a:lnTo>
                  <a:lnTo>
                    <a:pt x="11523" y="3292"/>
                  </a:lnTo>
                  <a:cubicBezTo>
                    <a:pt x="11495" y="3348"/>
                    <a:pt x="11411" y="3460"/>
                    <a:pt x="11383" y="3516"/>
                  </a:cubicBezTo>
                  <a:lnTo>
                    <a:pt x="11662" y="3516"/>
                  </a:lnTo>
                  <a:lnTo>
                    <a:pt x="11662" y="5413"/>
                  </a:lnTo>
                  <a:lnTo>
                    <a:pt x="10797" y="5413"/>
                  </a:lnTo>
                  <a:cubicBezTo>
                    <a:pt x="10797" y="5469"/>
                    <a:pt x="10741" y="5580"/>
                    <a:pt x="10741" y="5664"/>
                  </a:cubicBezTo>
                  <a:lnTo>
                    <a:pt x="11662" y="5664"/>
                  </a:lnTo>
                  <a:lnTo>
                    <a:pt x="11662" y="7533"/>
                  </a:lnTo>
                  <a:lnTo>
                    <a:pt x="6640" y="7533"/>
                  </a:lnTo>
                  <a:lnTo>
                    <a:pt x="6640" y="6306"/>
                  </a:lnTo>
                  <a:lnTo>
                    <a:pt x="6389" y="6306"/>
                  </a:lnTo>
                  <a:lnTo>
                    <a:pt x="6389" y="7533"/>
                  </a:lnTo>
                  <a:lnTo>
                    <a:pt x="1367" y="7533"/>
                  </a:lnTo>
                  <a:lnTo>
                    <a:pt x="1367" y="6306"/>
                  </a:lnTo>
                  <a:lnTo>
                    <a:pt x="1116" y="6306"/>
                  </a:lnTo>
                  <a:lnTo>
                    <a:pt x="1116" y="7533"/>
                  </a:lnTo>
                  <a:lnTo>
                    <a:pt x="0" y="7533"/>
                  </a:lnTo>
                  <a:lnTo>
                    <a:pt x="0" y="7784"/>
                  </a:lnTo>
                  <a:lnTo>
                    <a:pt x="1116" y="7784"/>
                  </a:lnTo>
                  <a:lnTo>
                    <a:pt x="1116" y="9653"/>
                  </a:lnTo>
                  <a:lnTo>
                    <a:pt x="0" y="9653"/>
                  </a:lnTo>
                  <a:lnTo>
                    <a:pt x="0" y="9904"/>
                  </a:lnTo>
                  <a:lnTo>
                    <a:pt x="1116" y="9904"/>
                  </a:lnTo>
                  <a:lnTo>
                    <a:pt x="1116" y="11188"/>
                  </a:lnTo>
                  <a:lnTo>
                    <a:pt x="1367" y="11188"/>
                  </a:lnTo>
                  <a:lnTo>
                    <a:pt x="1367" y="9904"/>
                  </a:lnTo>
                  <a:lnTo>
                    <a:pt x="6389" y="9904"/>
                  </a:lnTo>
                  <a:lnTo>
                    <a:pt x="6389" y="11188"/>
                  </a:lnTo>
                  <a:lnTo>
                    <a:pt x="6640" y="11188"/>
                  </a:lnTo>
                  <a:lnTo>
                    <a:pt x="6640" y="9904"/>
                  </a:lnTo>
                  <a:lnTo>
                    <a:pt x="11662" y="9904"/>
                  </a:lnTo>
                  <a:lnTo>
                    <a:pt x="11662" y="11188"/>
                  </a:lnTo>
                  <a:lnTo>
                    <a:pt x="11913" y="11188"/>
                  </a:lnTo>
                  <a:lnTo>
                    <a:pt x="11913" y="9904"/>
                  </a:lnTo>
                  <a:lnTo>
                    <a:pt x="16935" y="9904"/>
                  </a:lnTo>
                  <a:lnTo>
                    <a:pt x="16935" y="11188"/>
                  </a:lnTo>
                  <a:lnTo>
                    <a:pt x="17158" y="11188"/>
                  </a:lnTo>
                  <a:lnTo>
                    <a:pt x="17158" y="9904"/>
                  </a:lnTo>
                  <a:lnTo>
                    <a:pt x="22180" y="9904"/>
                  </a:lnTo>
                  <a:lnTo>
                    <a:pt x="22180" y="11188"/>
                  </a:lnTo>
                  <a:lnTo>
                    <a:pt x="22431" y="11188"/>
                  </a:lnTo>
                  <a:lnTo>
                    <a:pt x="22431" y="9904"/>
                  </a:lnTo>
                  <a:lnTo>
                    <a:pt x="27453" y="9904"/>
                  </a:lnTo>
                  <a:lnTo>
                    <a:pt x="27453" y="11188"/>
                  </a:lnTo>
                  <a:lnTo>
                    <a:pt x="27704" y="11188"/>
                  </a:lnTo>
                  <a:lnTo>
                    <a:pt x="27704" y="9904"/>
                  </a:lnTo>
                  <a:lnTo>
                    <a:pt x="32726" y="9904"/>
                  </a:lnTo>
                  <a:lnTo>
                    <a:pt x="32726" y="11188"/>
                  </a:lnTo>
                  <a:lnTo>
                    <a:pt x="32977" y="11188"/>
                  </a:lnTo>
                  <a:lnTo>
                    <a:pt x="32977" y="9904"/>
                  </a:lnTo>
                  <a:lnTo>
                    <a:pt x="34093" y="9904"/>
                  </a:lnTo>
                  <a:lnTo>
                    <a:pt x="34093" y="9653"/>
                  </a:lnTo>
                  <a:lnTo>
                    <a:pt x="32977" y="9653"/>
                  </a:lnTo>
                  <a:lnTo>
                    <a:pt x="32977" y="7784"/>
                  </a:lnTo>
                  <a:lnTo>
                    <a:pt x="34177" y="7784"/>
                  </a:lnTo>
                  <a:close/>
                  <a:moveTo>
                    <a:pt x="6417" y="9653"/>
                  </a:moveTo>
                  <a:lnTo>
                    <a:pt x="1395" y="9653"/>
                  </a:lnTo>
                  <a:lnTo>
                    <a:pt x="1395" y="7784"/>
                  </a:lnTo>
                  <a:lnTo>
                    <a:pt x="6417" y="7784"/>
                  </a:lnTo>
                  <a:close/>
                  <a:moveTo>
                    <a:pt x="11690" y="9653"/>
                  </a:moveTo>
                  <a:lnTo>
                    <a:pt x="6668" y="9653"/>
                  </a:lnTo>
                  <a:lnTo>
                    <a:pt x="6668" y="7784"/>
                  </a:lnTo>
                  <a:lnTo>
                    <a:pt x="11690" y="7784"/>
                  </a:lnTo>
                  <a:close/>
                  <a:moveTo>
                    <a:pt x="16963" y="9653"/>
                  </a:moveTo>
                  <a:lnTo>
                    <a:pt x="11941" y="9653"/>
                  </a:lnTo>
                  <a:lnTo>
                    <a:pt x="11941" y="7784"/>
                  </a:lnTo>
                  <a:lnTo>
                    <a:pt x="16963" y="7784"/>
                  </a:lnTo>
                  <a:close/>
                  <a:moveTo>
                    <a:pt x="16963" y="7533"/>
                  </a:moveTo>
                  <a:lnTo>
                    <a:pt x="11941" y="7533"/>
                  </a:lnTo>
                  <a:lnTo>
                    <a:pt x="11941" y="5664"/>
                  </a:lnTo>
                  <a:lnTo>
                    <a:pt x="16963" y="5664"/>
                  </a:lnTo>
                  <a:close/>
                  <a:moveTo>
                    <a:pt x="16963" y="5413"/>
                  </a:moveTo>
                  <a:lnTo>
                    <a:pt x="11941" y="5413"/>
                  </a:lnTo>
                  <a:lnTo>
                    <a:pt x="11941" y="3516"/>
                  </a:lnTo>
                  <a:lnTo>
                    <a:pt x="16963" y="3516"/>
                  </a:lnTo>
                  <a:close/>
                  <a:moveTo>
                    <a:pt x="22264" y="9653"/>
                  </a:moveTo>
                  <a:lnTo>
                    <a:pt x="17242" y="9653"/>
                  </a:lnTo>
                  <a:lnTo>
                    <a:pt x="17242" y="7784"/>
                  </a:lnTo>
                  <a:lnTo>
                    <a:pt x="22264" y="7784"/>
                  </a:lnTo>
                  <a:close/>
                  <a:moveTo>
                    <a:pt x="22264" y="7533"/>
                  </a:moveTo>
                  <a:lnTo>
                    <a:pt x="17242" y="7533"/>
                  </a:lnTo>
                  <a:lnTo>
                    <a:pt x="17242" y="5664"/>
                  </a:lnTo>
                  <a:lnTo>
                    <a:pt x="22264" y="5664"/>
                  </a:lnTo>
                  <a:close/>
                  <a:moveTo>
                    <a:pt x="22264" y="5413"/>
                  </a:moveTo>
                  <a:lnTo>
                    <a:pt x="17242" y="5413"/>
                  </a:lnTo>
                  <a:lnTo>
                    <a:pt x="17242" y="3516"/>
                  </a:lnTo>
                  <a:lnTo>
                    <a:pt x="22264" y="3516"/>
                  </a:lnTo>
                  <a:close/>
                  <a:moveTo>
                    <a:pt x="27537" y="9653"/>
                  </a:moveTo>
                  <a:lnTo>
                    <a:pt x="22515" y="9653"/>
                  </a:lnTo>
                  <a:lnTo>
                    <a:pt x="22515" y="7784"/>
                  </a:lnTo>
                  <a:lnTo>
                    <a:pt x="27537" y="7784"/>
                  </a:lnTo>
                  <a:close/>
                  <a:moveTo>
                    <a:pt x="32782" y="9653"/>
                  </a:moveTo>
                  <a:lnTo>
                    <a:pt x="27760" y="9653"/>
                  </a:lnTo>
                  <a:lnTo>
                    <a:pt x="27760" y="7784"/>
                  </a:lnTo>
                  <a:lnTo>
                    <a:pt x="32782" y="77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4619750" y="4599425"/>
              <a:ext cx="410150" cy="205100"/>
            </a:xfrm>
            <a:custGeom>
              <a:rect b="b" l="l" r="r" t="t"/>
              <a:pathLst>
                <a:path extrusionOk="0" h="8204" w="16406">
                  <a:moveTo>
                    <a:pt x="15596" y="1"/>
                  </a:moveTo>
                  <a:cubicBezTo>
                    <a:pt x="12918" y="1"/>
                    <a:pt x="10742" y="2177"/>
                    <a:pt x="10742" y="4828"/>
                  </a:cubicBezTo>
                  <a:lnTo>
                    <a:pt x="10742" y="6334"/>
                  </a:lnTo>
                  <a:lnTo>
                    <a:pt x="1" y="6334"/>
                  </a:lnTo>
                  <a:lnTo>
                    <a:pt x="1" y="8203"/>
                  </a:lnTo>
                  <a:lnTo>
                    <a:pt x="13141" y="8203"/>
                  </a:lnTo>
                  <a:cubicBezTo>
                    <a:pt x="13141" y="3098"/>
                    <a:pt x="14815" y="1312"/>
                    <a:pt x="16406" y="57"/>
                  </a:cubicBezTo>
                  <a:cubicBezTo>
                    <a:pt x="16154" y="29"/>
                    <a:pt x="15875" y="1"/>
                    <a:pt x="15596" y="1"/>
                  </a:cubicBez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4821325" y="4692200"/>
              <a:ext cx="17475" cy="17475"/>
            </a:xfrm>
            <a:custGeom>
              <a:rect b="b" l="l" r="r" t="t"/>
              <a:pathLst>
                <a:path extrusionOk="0" h="699" w="699">
                  <a:moveTo>
                    <a:pt x="335" y="1"/>
                  </a:moveTo>
                  <a:cubicBezTo>
                    <a:pt x="140" y="1"/>
                    <a:pt x="1" y="196"/>
                    <a:pt x="1" y="363"/>
                  </a:cubicBezTo>
                  <a:cubicBezTo>
                    <a:pt x="1" y="559"/>
                    <a:pt x="168" y="698"/>
                    <a:pt x="335" y="698"/>
                  </a:cubicBezTo>
                  <a:cubicBezTo>
                    <a:pt x="559" y="698"/>
                    <a:pt x="698" y="559"/>
                    <a:pt x="698" y="363"/>
                  </a:cubicBezTo>
                  <a:cubicBezTo>
                    <a:pt x="698" y="140"/>
                    <a:pt x="531"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4768325" y="4692200"/>
              <a:ext cx="17450" cy="17475"/>
            </a:xfrm>
            <a:custGeom>
              <a:rect b="b" l="l" r="r" t="t"/>
              <a:pathLst>
                <a:path extrusionOk="0" h="699" w="698">
                  <a:moveTo>
                    <a:pt x="335" y="1"/>
                  </a:moveTo>
                  <a:cubicBezTo>
                    <a:pt x="140" y="1"/>
                    <a:pt x="0" y="196"/>
                    <a:pt x="0" y="363"/>
                  </a:cubicBezTo>
                  <a:cubicBezTo>
                    <a:pt x="0" y="559"/>
                    <a:pt x="168" y="698"/>
                    <a:pt x="335" y="698"/>
                  </a:cubicBezTo>
                  <a:cubicBezTo>
                    <a:pt x="503" y="698"/>
                    <a:pt x="642" y="559"/>
                    <a:pt x="698" y="363"/>
                  </a:cubicBezTo>
                  <a:cubicBezTo>
                    <a:pt x="698" y="140"/>
                    <a:pt x="503"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4713925" y="4692200"/>
              <a:ext cx="17450" cy="17475"/>
            </a:xfrm>
            <a:custGeom>
              <a:rect b="b" l="l" r="r" t="t"/>
              <a:pathLst>
                <a:path extrusionOk="0" h="699" w="698">
                  <a:moveTo>
                    <a:pt x="363" y="1"/>
                  </a:moveTo>
                  <a:cubicBezTo>
                    <a:pt x="140" y="1"/>
                    <a:pt x="0" y="196"/>
                    <a:pt x="0" y="363"/>
                  </a:cubicBezTo>
                  <a:cubicBezTo>
                    <a:pt x="0" y="559"/>
                    <a:pt x="168" y="698"/>
                    <a:pt x="363" y="698"/>
                  </a:cubicBezTo>
                  <a:cubicBezTo>
                    <a:pt x="558" y="698"/>
                    <a:pt x="698" y="559"/>
                    <a:pt x="698" y="363"/>
                  </a:cubicBezTo>
                  <a:cubicBezTo>
                    <a:pt x="698" y="140"/>
                    <a:pt x="530"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4660900" y="4692200"/>
              <a:ext cx="17475" cy="17475"/>
            </a:xfrm>
            <a:custGeom>
              <a:rect b="b" l="l" r="r" t="t"/>
              <a:pathLst>
                <a:path extrusionOk="0" h="699" w="699">
                  <a:moveTo>
                    <a:pt x="336" y="1"/>
                  </a:moveTo>
                  <a:cubicBezTo>
                    <a:pt x="140" y="1"/>
                    <a:pt x="1" y="196"/>
                    <a:pt x="1" y="363"/>
                  </a:cubicBezTo>
                  <a:cubicBezTo>
                    <a:pt x="1" y="559"/>
                    <a:pt x="168" y="698"/>
                    <a:pt x="336" y="698"/>
                  </a:cubicBezTo>
                  <a:cubicBezTo>
                    <a:pt x="531" y="698"/>
                    <a:pt x="670" y="559"/>
                    <a:pt x="698" y="363"/>
                  </a:cubicBezTo>
                  <a:cubicBezTo>
                    <a:pt x="698" y="140"/>
                    <a:pt x="531" y="1"/>
                    <a:pt x="336"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4609300" y="4692200"/>
              <a:ext cx="17450" cy="17475"/>
            </a:xfrm>
            <a:custGeom>
              <a:rect b="b" l="l" r="r" t="t"/>
              <a:pathLst>
                <a:path extrusionOk="0" h="699" w="698">
                  <a:moveTo>
                    <a:pt x="335" y="1"/>
                  </a:moveTo>
                  <a:cubicBezTo>
                    <a:pt x="140" y="1"/>
                    <a:pt x="0" y="196"/>
                    <a:pt x="0" y="363"/>
                  </a:cubicBezTo>
                  <a:cubicBezTo>
                    <a:pt x="0" y="559"/>
                    <a:pt x="168" y="698"/>
                    <a:pt x="335" y="698"/>
                  </a:cubicBezTo>
                  <a:cubicBezTo>
                    <a:pt x="530" y="698"/>
                    <a:pt x="698" y="559"/>
                    <a:pt x="698" y="363"/>
                  </a:cubicBezTo>
                  <a:cubicBezTo>
                    <a:pt x="698" y="140"/>
                    <a:pt x="530"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5391175" y="4692200"/>
              <a:ext cx="17450" cy="17475"/>
            </a:xfrm>
            <a:custGeom>
              <a:rect b="b" l="l" r="r" t="t"/>
              <a:pathLst>
                <a:path extrusionOk="0" h="699" w="698">
                  <a:moveTo>
                    <a:pt x="363" y="1"/>
                  </a:moveTo>
                  <a:cubicBezTo>
                    <a:pt x="140" y="1"/>
                    <a:pt x="0" y="196"/>
                    <a:pt x="0" y="363"/>
                  </a:cubicBezTo>
                  <a:cubicBezTo>
                    <a:pt x="0" y="559"/>
                    <a:pt x="196" y="698"/>
                    <a:pt x="363" y="698"/>
                  </a:cubicBezTo>
                  <a:cubicBezTo>
                    <a:pt x="558" y="698"/>
                    <a:pt x="698" y="559"/>
                    <a:pt x="698" y="363"/>
                  </a:cubicBezTo>
                  <a:cubicBezTo>
                    <a:pt x="698" y="140"/>
                    <a:pt x="530"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5338150" y="4692200"/>
              <a:ext cx="17475" cy="17475"/>
            </a:xfrm>
            <a:custGeom>
              <a:rect b="b" l="l" r="r" t="t"/>
              <a:pathLst>
                <a:path extrusionOk="0" h="699" w="699">
                  <a:moveTo>
                    <a:pt x="364" y="1"/>
                  </a:moveTo>
                  <a:cubicBezTo>
                    <a:pt x="140" y="1"/>
                    <a:pt x="1" y="196"/>
                    <a:pt x="1" y="363"/>
                  </a:cubicBezTo>
                  <a:cubicBezTo>
                    <a:pt x="1" y="559"/>
                    <a:pt x="168" y="698"/>
                    <a:pt x="364" y="698"/>
                  </a:cubicBezTo>
                  <a:cubicBezTo>
                    <a:pt x="531" y="698"/>
                    <a:pt x="670" y="559"/>
                    <a:pt x="698" y="363"/>
                  </a:cubicBezTo>
                  <a:cubicBezTo>
                    <a:pt x="698" y="140"/>
                    <a:pt x="531" y="1"/>
                    <a:pt x="364"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5284450" y="4692200"/>
              <a:ext cx="17475" cy="17475"/>
            </a:xfrm>
            <a:custGeom>
              <a:rect b="b" l="l" r="r" t="t"/>
              <a:pathLst>
                <a:path extrusionOk="0" h="699" w="699">
                  <a:moveTo>
                    <a:pt x="335" y="1"/>
                  </a:moveTo>
                  <a:cubicBezTo>
                    <a:pt x="140" y="1"/>
                    <a:pt x="1" y="196"/>
                    <a:pt x="1" y="363"/>
                  </a:cubicBezTo>
                  <a:cubicBezTo>
                    <a:pt x="1" y="559"/>
                    <a:pt x="168" y="698"/>
                    <a:pt x="335" y="698"/>
                  </a:cubicBezTo>
                  <a:cubicBezTo>
                    <a:pt x="559" y="698"/>
                    <a:pt x="698" y="559"/>
                    <a:pt x="698" y="363"/>
                  </a:cubicBezTo>
                  <a:cubicBezTo>
                    <a:pt x="698" y="140"/>
                    <a:pt x="503"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5230750" y="4692200"/>
              <a:ext cx="17450" cy="17475"/>
            </a:xfrm>
            <a:custGeom>
              <a:rect b="b" l="l" r="r" t="t"/>
              <a:pathLst>
                <a:path extrusionOk="0" h="699" w="698">
                  <a:moveTo>
                    <a:pt x="363" y="1"/>
                  </a:moveTo>
                  <a:cubicBezTo>
                    <a:pt x="140" y="1"/>
                    <a:pt x="0" y="196"/>
                    <a:pt x="0" y="363"/>
                  </a:cubicBezTo>
                  <a:cubicBezTo>
                    <a:pt x="0" y="559"/>
                    <a:pt x="196" y="698"/>
                    <a:pt x="363" y="698"/>
                  </a:cubicBezTo>
                  <a:cubicBezTo>
                    <a:pt x="531" y="698"/>
                    <a:pt x="698" y="559"/>
                    <a:pt x="698" y="363"/>
                  </a:cubicBezTo>
                  <a:cubicBezTo>
                    <a:pt x="698" y="140"/>
                    <a:pt x="531"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5179825" y="4692200"/>
              <a:ext cx="17475" cy="17475"/>
            </a:xfrm>
            <a:custGeom>
              <a:rect b="b" l="l" r="r" t="t"/>
              <a:pathLst>
                <a:path extrusionOk="0" h="699" w="699">
                  <a:moveTo>
                    <a:pt x="336" y="1"/>
                  </a:moveTo>
                  <a:cubicBezTo>
                    <a:pt x="140" y="1"/>
                    <a:pt x="1" y="196"/>
                    <a:pt x="1" y="363"/>
                  </a:cubicBezTo>
                  <a:cubicBezTo>
                    <a:pt x="1" y="559"/>
                    <a:pt x="168" y="698"/>
                    <a:pt x="336" y="698"/>
                  </a:cubicBezTo>
                  <a:cubicBezTo>
                    <a:pt x="503" y="698"/>
                    <a:pt x="698" y="559"/>
                    <a:pt x="698" y="363"/>
                  </a:cubicBezTo>
                  <a:cubicBezTo>
                    <a:pt x="698" y="140"/>
                    <a:pt x="503" y="1"/>
                    <a:pt x="336"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5164500" y="4641975"/>
              <a:ext cx="17450" cy="17475"/>
            </a:xfrm>
            <a:custGeom>
              <a:rect b="b" l="l" r="r" t="t"/>
              <a:pathLst>
                <a:path extrusionOk="0" h="699" w="698">
                  <a:moveTo>
                    <a:pt x="363" y="1"/>
                  </a:moveTo>
                  <a:cubicBezTo>
                    <a:pt x="140" y="1"/>
                    <a:pt x="0" y="168"/>
                    <a:pt x="0" y="336"/>
                  </a:cubicBezTo>
                  <a:cubicBezTo>
                    <a:pt x="0" y="559"/>
                    <a:pt x="195" y="698"/>
                    <a:pt x="363" y="698"/>
                  </a:cubicBezTo>
                  <a:cubicBezTo>
                    <a:pt x="530" y="698"/>
                    <a:pt x="698" y="559"/>
                    <a:pt x="698" y="336"/>
                  </a:cubicBezTo>
                  <a:cubicBezTo>
                    <a:pt x="698" y="140"/>
                    <a:pt x="530"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5139375" y="4600825"/>
              <a:ext cx="17475" cy="17475"/>
            </a:xfrm>
            <a:custGeom>
              <a:rect b="b" l="l" r="r" t="t"/>
              <a:pathLst>
                <a:path extrusionOk="0" h="699" w="699">
                  <a:moveTo>
                    <a:pt x="363" y="1"/>
                  </a:moveTo>
                  <a:cubicBezTo>
                    <a:pt x="140" y="1"/>
                    <a:pt x="1" y="168"/>
                    <a:pt x="1" y="363"/>
                  </a:cubicBezTo>
                  <a:cubicBezTo>
                    <a:pt x="1" y="559"/>
                    <a:pt x="168" y="698"/>
                    <a:pt x="363" y="698"/>
                  </a:cubicBezTo>
                  <a:cubicBezTo>
                    <a:pt x="531" y="698"/>
                    <a:pt x="670" y="559"/>
                    <a:pt x="698" y="363"/>
                  </a:cubicBezTo>
                  <a:cubicBezTo>
                    <a:pt x="698" y="140"/>
                    <a:pt x="531"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5101725" y="4565950"/>
              <a:ext cx="17450" cy="17475"/>
            </a:xfrm>
            <a:custGeom>
              <a:rect b="b" l="l" r="r" t="t"/>
              <a:pathLst>
                <a:path extrusionOk="0" h="699" w="698">
                  <a:moveTo>
                    <a:pt x="363" y="1"/>
                  </a:moveTo>
                  <a:cubicBezTo>
                    <a:pt x="140" y="1"/>
                    <a:pt x="0" y="168"/>
                    <a:pt x="0" y="363"/>
                  </a:cubicBezTo>
                  <a:cubicBezTo>
                    <a:pt x="0" y="559"/>
                    <a:pt x="195" y="698"/>
                    <a:pt x="363" y="698"/>
                  </a:cubicBezTo>
                  <a:cubicBezTo>
                    <a:pt x="530" y="698"/>
                    <a:pt x="670" y="559"/>
                    <a:pt x="698" y="363"/>
                  </a:cubicBezTo>
                  <a:cubicBezTo>
                    <a:pt x="698" y="140"/>
                    <a:pt x="530"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5056375" y="4543650"/>
              <a:ext cx="17475" cy="17450"/>
            </a:xfrm>
            <a:custGeom>
              <a:rect b="b" l="l" r="r" t="t"/>
              <a:pathLst>
                <a:path extrusionOk="0" h="698" w="699">
                  <a:moveTo>
                    <a:pt x="363" y="0"/>
                  </a:moveTo>
                  <a:cubicBezTo>
                    <a:pt x="140" y="0"/>
                    <a:pt x="1" y="167"/>
                    <a:pt x="1" y="335"/>
                  </a:cubicBezTo>
                  <a:cubicBezTo>
                    <a:pt x="1" y="558"/>
                    <a:pt x="196" y="698"/>
                    <a:pt x="363" y="698"/>
                  </a:cubicBezTo>
                  <a:cubicBezTo>
                    <a:pt x="531" y="698"/>
                    <a:pt x="670" y="558"/>
                    <a:pt x="698" y="335"/>
                  </a:cubicBezTo>
                  <a:cubicBezTo>
                    <a:pt x="698" y="140"/>
                    <a:pt x="531"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5000575" y="4533875"/>
              <a:ext cx="17475" cy="17450"/>
            </a:xfrm>
            <a:custGeom>
              <a:rect b="b" l="l" r="r" t="t"/>
              <a:pathLst>
                <a:path extrusionOk="0" h="698" w="699">
                  <a:moveTo>
                    <a:pt x="363" y="0"/>
                  </a:moveTo>
                  <a:cubicBezTo>
                    <a:pt x="140" y="0"/>
                    <a:pt x="1" y="168"/>
                    <a:pt x="1" y="335"/>
                  </a:cubicBezTo>
                  <a:cubicBezTo>
                    <a:pt x="1" y="558"/>
                    <a:pt x="196" y="698"/>
                    <a:pt x="363" y="698"/>
                  </a:cubicBezTo>
                  <a:cubicBezTo>
                    <a:pt x="531" y="698"/>
                    <a:pt x="698" y="558"/>
                    <a:pt x="698" y="335"/>
                  </a:cubicBezTo>
                  <a:cubicBezTo>
                    <a:pt x="698" y="140"/>
                    <a:pt x="531"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4836675" y="4641975"/>
              <a:ext cx="17450" cy="17475"/>
            </a:xfrm>
            <a:custGeom>
              <a:rect b="b" l="l" r="r" t="t"/>
              <a:pathLst>
                <a:path extrusionOk="0" h="699" w="698">
                  <a:moveTo>
                    <a:pt x="363" y="1"/>
                  </a:moveTo>
                  <a:cubicBezTo>
                    <a:pt x="196" y="1"/>
                    <a:pt x="0" y="140"/>
                    <a:pt x="0" y="336"/>
                  </a:cubicBezTo>
                  <a:cubicBezTo>
                    <a:pt x="0" y="559"/>
                    <a:pt x="196" y="698"/>
                    <a:pt x="363" y="698"/>
                  </a:cubicBezTo>
                  <a:cubicBezTo>
                    <a:pt x="531" y="698"/>
                    <a:pt x="698" y="559"/>
                    <a:pt x="698" y="336"/>
                  </a:cubicBezTo>
                  <a:cubicBezTo>
                    <a:pt x="698" y="168"/>
                    <a:pt x="558"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4862475" y="4600825"/>
              <a:ext cx="17475" cy="17475"/>
            </a:xfrm>
            <a:custGeom>
              <a:rect b="b" l="l" r="r" t="t"/>
              <a:pathLst>
                <a:path extrusionOk="0" h="699" w="699">
                  <a:moveTo>
                    <a:pt x="336" y="1"/>
                  </a:moveTo>
                  <a:cubicBezTo>
                    <a:pt x="168" y="1"/>
                    <a:pt x="1" y="140"/>
                    <a:pt x="1" y="363"/>
                  </a:cubicBezTo>
                  <a:cubicBezTo>
                    <a:pt x="29" y="559"/>
                    <a:pt x="168" y="698"/>
                    <a:pt x="336" y="698"/>
                  </a:cubicBezTo>
                  <a:cubicBezTo>
                    <a:pt x="503" y="698"/>
                    <a:pt x="698" y="559"/>
                    <a:pt x="698" y="363"/>
                  </a:cubicBezTo>
                  <a:cubicBezTo>
                    <a:pt x="698" y="168"/>
                    <a:pt x="559" y="1"/>
                    <a:pt x="336"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a:off x="4899450" y="4565950"/>
              <a:ext cx="17450" cy="17475"/>
            </a:xfrm>
            <a:custGeom>
              <a:rect b="b" l="l" r="r" t="t"/>
              <a:pathLst>
                <a:path extrusionOk="0" h="699" w="698">
                  <a:moveTo>
                    <a:pt x="363" y="1"/>
                  </a:moveTo>
                  <a:cubicBezTo>
                    <a:pt x="196" y="1"/>
                    <a:pt x="0" y="140"/>
                    <a:pt x="0" y="363"/>
                  </a:cubicBezTo>
                  <a:cubicBezTo>
                    <a:pt x="56" y="559"/>
                    <a:pt x="196" y="698"/>
                    <a:pt x="363" y="698"/>
                  </a:cubicBezTo>
                  <a:cubicBezTo>
                    <a:pt x="530" y="698"/>
                    <a:pt x="698" y="559"/>
                    <a:pt x="698" y="363"/>
                  </a:cubicBezTo>
                  <a:cubicBezTo>
                    <a:pt x="698" y="168"/>
                    <a:pt x="558" y="1"/>
                    <a:pt x="363"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1"/>
            <p:cNvSpPr/>
            <p:nvPr/>
          </p:nvSpPr>
          <p:spPr>
            <a:xfrm>
              <a:off x="4944775" y="4543650"/>
              <a:ext cx="17475" cy="17450"/>
            </a:xfrm>
            <a:custGeom>
              <a:rect b="b" l="l" r="r" t="t"/>
              <a:pathLst>
                <a:path extrusionOk="0" h="698" w="699">
                  <a:moveTo>
                    <a:pt x="364" y="0"/>
                  </a:moveTo>
                  <a:cubicBezTo>
                    <a:pt x="196" y="0"/>
                    <a:pt x="1" y="140"/>
                    <a:pt x="1" y="335"/>
                  </a:cubicBezTo>
                  <a:cubicBezTo>
                    <a:pt x="57" y="558"/>
                    <a:pt x="196" y="698"/>
                    <a:pt x="364" y="698"/>
                  </a:cubicBezTo>
                  <a:cubicBezTo>
                    <a:pt x="531" y="698"/>
                    <a:pt x="698" y="558"/>
                    <a:pt x="698" y="335"/>
                  </a:cubicBezTo>
                  <a:cubicBezTo>
                    <a:pt x="698" y="167"/>
                    <a:pt x="559" y="0"/>
                    <a:pt x="364"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1"/>
            <p:cNvSpPr/>
            <p:nvPr/>
          </p:nvSpPr>
          <p:spPr>
            <a:xfrm>
              <a:off x="4555600" y="4692200"/>
              <a:ext cx="17450" cy="17475"/>
            </a:xfrm>
            <a:custGeom>
              <a:rect b="b" l="l" r="r" t="t"/>
              <a:pathLst>
                <a:path extrusionOk="0" h="699" w="698">
                  <a:moveTo>
                    <a:pt x="335" y="1"/>
                  </a:moveTo>
                  <a:cubicBezTo>
                    <a:pt x="112" y="1"/>
                    <a:pt x="0" y="196"/>
                    <a:pt x="0" y="363"/>
                  </a:cubicBezTo>
                  <a:cubicBezTo>
                    <a:pt x="0" y="559"/>
                    <a:pt x="168" y="698"/>
                    <a:pt x="335" y="698"/>
                  </a:cubicBezTo>
                  <a:cubicBezTo>
                    <a:pt x="558" y="698"/>
                    <a:pt x="698" y="559"/>
                    <a:pt x="698" y="363"/>
                  </a:cubicBezTo>
                  <a:cubicBezTo>
                    <a:pt x="698" y="140"/>
                    <a:pt x="502"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4555600" y="4745900"/>
              <a:ext cx="17450" cy="17475"/>
            </a:xfrm>
            <a:custGeom>
              <a:rect b="b" l="l" r="r" t="t"/>
              <a:pathLst>
                <a:path extrusionOk="0" h="699" w="698">
                  <a:moveTo>
                    <a:pt x="335" y="1"/>
                  </a:moveTo>
                  <a:cubicBezTo>
                    <a:pt x="112" y="1"/>
                    <a:pt x="0" y="168"/>
                    <a:pt x="0" y="336"/>
                  </a:cubicBezTo>
                  <a:cubicBezTo>
                    <a:pt x="0" y="559"/>
                    <a:pt x="168" y="698"/>
                    <a:pt x="335" y="698"/>
                  </a:cubicBezTo>
                  <a:cubicBezTo>
                    <a:pt x="558" y="698"/>
                    <a:pt x="698" y="559"/>
                    <a:pt x="698" y="336"/>
                  </a:cubicBezTo>
                  <a:cubicBezTo>
                    <a:pt x="698" y="140"/>
                    <a:pt x="502"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4555600" y="4799600"/>
              <a:ext cx="17450" cy="17475"/>
            </a:xfrm>
            <a:custGeom>
              <a:rect b="b" l="l" r="r" t="t"/>
              <a:pathLst>
                <a:path extrusionOk="0" h="699" w="698">
                  <a:moveTo>
                    <a:pt x="335" y="1"/>
                  </a:moveTo>
                  <a:cubicBezTo>
                    <a:pt x="112" y="1"/>
                    <a:pt x="0" y="168"/>
                    <a:pt x="0" y="364"/>
                  </a:cubicBezTo>
                  <a:cubicBezTo>
                    <a:pt x="0" y="559"/>
                    <a:pt x="168" y="698"/>
                    <a:pt x="335" y="698"/>
                  </a:cubicBezTo>
                  <a:cubicBezTo>
                    <a:pt x="558" y="698"/>
                    <a:pt x="698" y="531"/>
                    <a:pt x="698" y="364"/>
                  </a:cubicBezTo>
                  <a:cubicBezTo>
                    <a:pt x="698" y="140"/>
                    <a:pt x="502"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4555600" y="4852625"/>
              <a:ext cx="17450" cy="17450"/>
            </a:xfrm>
            <a:custGeom>
              <a:rect b="b" l="l" r="r" t="t"/>
              <a:pathLst>
                <a:path extrusionOk="0" h="698" w="698">
                  <a:moveTo>
                    <a:pt x="335" y="0"/>
                  </a:moveTo>
                  <a:cubicBezTo>
                    <a:pt x="112" y="0"/>
                    <a:pt x="0" y="168"/>
                    <a:pt x="0" y="363"/>
                  </a:cubicBezTo>
                  <a:cubicBezTo>
                    <a:pt x="0" y="558"/>
                    <a:pt x="168" y="698"/>
                    <a:pt x="335" y="698"/>
                  </a:cubicBezTo>
                  <a:cubicBezTo>
                    <a:pt x="558" y="698"/>
                    <a:pt x="698" y="530"/>
                    <a:pt x="698" y="363"/>
                  </a:cubicBezTo>
                  <a:cubicBezTo>
                    <a:pt x="698" y="140"/>
                    <a:pt x="502"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4609300" y="4852625"/>
              <a:ext cx="17450" cy="17450"/>
            </a:xfrm>
            <a:custGeom>
              <a:rect b="b" l="l" r="r" t="t"/>
              <a:pathLst>
                <a:path extrusionOk="0" h="698" w="698">
                  <a:moveTo>
                    <a:pt x="335" y="0"/>
                  </a:moveTo>
                  <a:cubicBezTo>
                    <a:pt x="140" y="0"/>
                    <a:pt x="0" y="168"/>
                    <a:pt x="0" y="363"/>
                  </a:cubicBezTo>
                  <a:cubicBezTo>
                    <a:pt x="0" y="558"/>
                    <a:pt x="168" y="698"/>
                    <a:pt x="335" y="698"/>
                  </a:cubicBezTo>
                  <a:cubicBezTo>
                    <a:pt x="530" y="698"/>
                    <a:pt x="698" y="530"/>
                    <a:pt x="698" y="363"/>
                  </a:cubicBezTo>
                  <a:cubicBezTo>
                    <a:pt x="698" y="140"/>
                    <a:pt x="530"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4662300" y="4852625"/>
              <a:ext cx="17475" cy="17450"/>
            </a:xfrm>
            <a:custGeom>
              <a:rect b="b" l="l" r="r" t="t"/>
              <a:pathLst>
                <a:path extrusionOk="0" h="698" w="699">
                  <a:moveTo>
                    <a:pt x="363" y="0"/>
                  </a:moveTo>
                  <a:cubicBezTo>
                    <a:pt x="140" y="0"/>
                    <a:pt x="1" y="168"/>
                    <a:pt x="1" y="363"/>
                  </a:cubicBezTo>
                  <a:cubicBezTo>
                    <a:pt x="1" y="558"/>
                    <a:pt x="196" y="698"/>
                    <a:pt x="363" y="698"/>
                  </a:cubicBezTo>
                  <a:cubicBezTo>
                    <a:pt x="559" y="698"/>
                    <a:pt x="698" y="530"/>
                    <a:pt x="698" y="363"/>
                  </a:cubicBezTo>
                  <a:cubicBezTo>
                    <a:pt x="698" y="140"/>
                    <a:pt x="531"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4716700" y="4852625"/>
              <a:ext cx="17475" cy="17450"/>
            </a:xfrm>
            <a:custGeom>
              <a:rect b="b" l="l" r="r" t="t"/>
              <a:pathLst>
                <a:path extrusionOk="0" h="698" w="699">
                  <a:moveTo>
                    <a:pt x="336" y="0"/>
                  </a:moveTo>
                  <a:cubicBezTo>
                    <a:pt x="140" y="0"/>
                    <a:pt x="1" y="168"/>
                    <a:pt x="1" y="363"/>
                  </a:cubicBezTo>
                  <a:cubicBezTo>
                    <a:pt x="1" y="558"/>
                    <a:pt x="168" y="698"/>
                    <a:pt x="336" y="698"/>
                  </a:cubicBezTo>
                  <a:cubicBezTo>
                    <a:pt x="531" y="698"/>
                    <a:pt x="670" y="530"/>
                    <a:pt x="698" y="363"/>
                  </a:cubicBezTo>
                  <a:cubicBezTo>
                    <a:pt x="698" y="140"/>
                    <a:pt x="531" y="0"/>
                    <a:pt x="336"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4769725" y="4852625"/>
              <a:ext cx="17450" cy="17450"/>
            </a:xfrm>
            <a:custGeom>
              <a:rect b="b" l="l" r="r" t="t"/>
              <a:pathLst>
                <a:path extrusionOk="0" h="698" w="698">
                  <a:moveTo>
                    <a:pt x="363" y="0"/>
                  </a:moveTo>
                  <a:cubicBezTo>
                    <a:pt x="140" y="0"/>
                    <a:pt x="0" y="168"/>
                    <a:pt x="0" y="363"/>
                  </a:cubicBezTo>
                  <a:cubicBezTo>
                    <a:pt x="0" y="558"/>
                    <a:pt x="168" y="698"/>
                    <a:pt x="363" y="698"/>
                  </a:cubicBezTo>
                  <a:cubicBezTo>
                    <a:pt x="530" y="698"/>
                    <a:pt x="698" y="530"/>
                    <a:pt x="698" y="363"/>
                  </a:cubicBezTo>
                  <a:cubicBezTo>
                    <a:pt x="698" y="140"/>
                    <a:pt x="530"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4822725" y="4852625"/>
              <a:ext cx="17450" cy="17450"/>
            </a:xfrm>
            <a:custGeom>
              <a:rect b="b" l="l" r="r" t="t"/>
              <a:pathLst>
                <a:path extrusionOk="0" h="698" w="698">
                  <a:moveTo>
                    <a:pt x="363" y="0"/>
                  </a:moveTo>
                  <a:cubicBezTo>
                    <a:pt x="140" y="0"/>
                    <a:pt x="0" y="168"/>
                    <a:pt x="0" y="363"/>
                  </a:cubicBezTo>
                  <a:cubicBezTo>
                    <a:pt x="0" y="558"/>
                    <a:pt x="196" y="698"/>
                    <a:pt x="363" y="698"/>
                  </a:cubicBezTo>
                  <a:cubicBezTo>
                    <a:pt x="558" y="698"/>
                    <a:pt x="698" y="530"/>
                    <a:pt x="698" y="363"/>
                  </a:cubicBezTo>
                  <a:cubicBezTo>
                    <a:pt x="698" y="140"/>
                    <a:pt x="531"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4877125" y="4852625"/>
              <a:ext cx="17475" cy="17450"/>
            </a:xfrm>
            <a:custGeom>
              <a:rect b="b" l="l" r="r" t="t"/>
              <a:pathLst>
                <a:path extrusionOk="0" h="698" w="699">
                  <a:moveTo>
                    <a:pt x="335" y="0"/>
                  </a:moveTo>
                  <a:cubicBezTo>
                    <a:pt x="140" y="0"/>
                    <a:pt x="1" y="168"/>
                    <a:pt x="1" y="363"/>
                  </a:cubicBezTo>
                  <a:cubicBezTo>
                    <a:pt x="1" y="558"/>
                    <a:pt x="168" y="698"/>
                    <a:pt x="335" y="698"/>
                  </a:cubicBezTo>
                  <a:cubicBezTo>
                    <a:pt x="531" y="698"/>
                    <a:pt x="698" y="530"/>
                    <a:pt x="698" y="363"/>
                  </a:cubicBezTo>
                  <a:cubicBezTo>
                    <a:pt x="698" y="140"/>
                    <a:pt x="531"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4930125" y="4852625"/>
              <a:ext cx="17475" cy="17450"/>
            </a:xfrm>
            <a:custGeom>
              <a:rect b="b" l="l" r="r" t="t"/>
              <a:pathLst>
                <a:path extrusionOk="0" h="698" w="699">
                  <a:moveTo>
                    <a:pt x="364" y="0"/>
                  </a:moveTo>
                  <a:cubicBezTo>
                    <a:pt x="140" y="0"/>
                    <a:pt x="1" y="168"/>
                    <a:pt x="1" y="363"/>
                  </a:cubicBezTo>
                  <a:cubicBezTo>
                    <a:pt x="1" y="558"/>
                    <a:pt x="168" y="698"/>
                    <a:pt x="364" y="698"/>
                  </a:cubicBezTo>
                  <a:cubicBezTo>
                    <a:pt x="559" y="698"/>
                    <a:pt x="698" y="530"/>
                    <a:pt x="698" y="363"/>
                  </a:cubicBezTo>
                  <a:cubicBezTo>
                    <a:pt x="698" y="140"/>
                    <a:pt x="531" y="0"/>
                    <a:pt x="364"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4984550" y="4852625"/>
              <a:ext cx="17450" cy="17450"/>
            </a:xfrm>
            <a:custGeom>
              <a:rect b="b" l="l" r="r" t="t"/>
              <a:pathLst>
                <a:path extrusionOk="0" h="698" w="698">
                  <a:moveTo>
                    <a:pt x="335" y="0"/>
                  </a:moveTo>
                  <a:cubicBezTo>
                    <a:pt x="112" y="0"/>
                    <a:pt x="0" y="168"/>
                    <a:pt x="0" y="363"/>
                  </a:cubicBezTo>
                  <a:cubicBezTo>
                    <a:pt x="0" y="558"/>
                    <a:pt x="167" y="698"/>
                    <a:pt x="335" y="698"/>
                  </a:cubicBezTo>
                  <a:cubicBezTo>
                    <a:pt x="502" y="698"/>
                    <a:pt x="642" y="530"/>
                    <a:pt x="698" y="363"/>
                  </a:cubicBezTo>
                  <a:cubicBezTo>
                    <a:pt x="698" y="140"/>
                    <a:pt x="502"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5037550" y="4852625"/>
              <a:ext cx="17450" cy="17450"/>
            </a:xfrm>
            <a:custGeom>
              <a:rect b="b" l="l" r="r" t="t"/>
              <a:pathLst>
                <a:path extrusionOk="0" h="698" w="698">
                  <a:moveTo>
                    <a:pt x="335" y="0"/>
                  </a:moveTo>
                  <a:cubicBezTo>
                    <a:pt x="140" y="0"/>
                    <a:pt x="0" y="168"/>
                    <a:pt x="0" y="363"/>
                  </a:cubicBezTo>
                  <a:cubicBezTo>
                    <a:pt x="0" y="558"/>
                    <a:pt x="168" y="698"/>
                    <a:pt x="335" y="698"/>
                  </a:cubicBezTo>
                  <a:cubicBezTo>
                    <a:pt x="530" y="698"/>
                    <a:pt x="698" y="530"/>
                    <a:pt x="698" y="363"/>
                  </a:cubicBezTo>
                  <a:cubicBezTo>
                    <a:pt x="698" y="140"/>
                    <a:pt x="530"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5094050" y="4852625"/>
              <a:ext cx="17450" cy="17450"/>
            </a:xfrm>
            <a:custGeom>
              <a:rect b="b" l="l" r="r" t="t"/>
              <a:pathLst>
                <a:path extrusionOk="0" h="698" w="698">
                  <a:moveTo>
                    <a:pt x="363" y="0"/>
                  </a:moveTo>
                  <a:cubicBezTo>
                    <a:pt x="140" y="0"/>
                    <a:pt x="0" y="168"/>
                    <a:pt x="0" y="363"/>
                  </a:cubicBezTo>
                  <a:cubicBezTo>
                    <a:pt x="0" y="558"/>
                    <a:pt x="168" y="698"/>
                    <a:pt x="363" y="698"/>
                  </a:cubicBezTo>
                  <a:cubicBezTo>
                    <a:pt x="530" y="698"/>
                    <a:pt x="698" y="530"/>
                    <a:pt x="698" y="363"/>
                  </a:cubicBezTo>
                  <a:cubicBezTo>
                    <a:pt x="698" y="140"/>
                    <a:pt x="530"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5149150" y="4852625"/>
              <a:ext cx="17450" cy="17450"/>
            </a:xfrm>
            <a:custGeom>
              <a:rect b="b" l="l" r="r" t="t"/>
              <a:pathLst>
                <a:path extrusionOk="0" h="698" w="698">
                  <a:moveTo>
                    <a:pt x="335" y="0"/>
                  </a:moveTo>
                  <a:cubicBezTo>
                    <a:pt x="140" y="0"/>
                    <a:pt x="0" y="168"/>
                    <a:pt x="0" y="363"/>
                  </a:cubicBezTo>
                  <a:cubicBezTo>
                    <a:pt x="0" y="558"/>
                    <a:pt x="168" y="698"/>
                    <a:pt x="335" y="698"/>
                  </a:cubicBezTo>
                  <a:cubicBezTo>
                    <a:pt x="558" y="698"/>
                    <a:pt x="698" y="530"/>
                    <a:pt x="698" y="363"/>
                  </a:cubicBezTo>
                  <a:cubicBezTo>
                    <a:pt x="698" y="140"/>
                    <a:pt x="530"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5208425" y="4852625"/>
              <a:ext cx="17475" cy="17450"/>
            </a:xfrm>
            <a:custGeom>
              <a:rect b="b" l="l" r="r" t="t"/>
              <a:pathLst>
                <a:path extrusionOk="0" h="698" w="699">
                  <a:moveTo>
                    <a:pt x="335" y="0"/>
                  </a:moveTo>
                  <a:cubicBezTo>
                    <a:pt x="140" y="0"/>
                    <a:pt x="1" y="168"/>
                    <a:pt x="1" y="363"/>
                  </a:cubicBezTo>
                  <a:cubicBezTo>
                    <a:pt x="1" y="558"/>
                    <a:pt x="168" y="698"/>
                    <a:pt x="335" y="698"/>
                  </a:cubicBezTo>
                  <a:cubicBezTo>
                    <a:pt x="531" y="698"/>
                    <a:pt x="698" y="530"/>
                    <a:pt x="698" y="363"/>
                  </a:cubicBezTo>
                  <a:cubicBezTo>
                    <a:pt x="698" y="140"/>
                    <a:pt x="531"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5268400" y="4852625"/>
              <a:ext cx="17475" cy="17450"/>
            </a:xfrm>
            <a:custGeom>
              <a:rect b="b" l="l" r="r" t="t"/>
              <a:pathLst>
                <a:path extrusionOk="0" h="698" w="699">
                  <a:moveTo>
                    <a:pt x="364" y="0"/>
                  </a:moveTo>
                  <a:cubicBezTo>
                    <a:pt x="140" y="0"/>
                    <a:pt x="1" y="168"/>
                    <a:pt x="1" y="363"/>
                  </a:cubicBezTo>
                  <a:cubicBezTo>
                    <a:pt x="1" y="558"/>
                    <a:pt x="168" y="698"/>
                    <a:pt x="364" y="698"/>
                  </a:cubicBezTo>
                  <a:cubicBezTo>
                    <a:pt x="559" y="698"/>
                    <a:pt x="698" y="530"/>
                    <a:pt x="698" y="363"/>
                  </a:cubicBezTo>
                  <a:cubicBezTo>
                    <a:pt x="698" y="140"/>
                    <a:pt x="531" y="0"/>
                    <a:pt x="364"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5324900" y="4852625"/>
              <a:ext cx="17475" cy="17450"/>
            </a:xfrm>
            <a:custGeom>
              <a:rect b="b" l="l" r="r" t="t"/>
              <a:pathLst>
                <a:path extrusionOk="0" h="698" w="699">
                  <a:moveTo>
                    <a:pt x="364" y="0"/>
                  </a:moveTo>
                  <a:cubicBezTo>
                    <a:pt x="140" y="0"/>
                    <a:pt x="1" y="168"/>
                    <a:pt x="1" y="363"/>
                  </a:cubicBezTo>
                  <a:cubicBezTo>
                    <a:pt x="1" y="558"/>
                    <a:pt x="196" y="698"/>
                    <a:pt x="364" y="698"/>
                  </a:cubicBezTo>
                  <a:cubicBezTo>
                    <a:pt x="531" y="698"/>
                    <a:pt x="698" y="530"/>
                    <a:pt x="698" y="363"/>
                  </a:cubicBezTo>
                  <a:cubicBezTo>
                    <a:pt x="698" y="140"/>
                    <a:pt x="531" y="0"/>
                    <a:pt x="364"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5383500" y="4852625"/>
              <a:ext cx="17450" cy="17450"/>
            </a:xfrm>
            <a:custGeom>
              <a:rect b="b" l="l" r="r" t="t"/>
              <a:pathLst>
                <a:path extrusionOk="0" h="698" w="698">
                  <a:moveTo>
                    <a:pt x="363" y="0"/>
                  </a:moveTo>
                  <a:cubicBezTo>
                    <a:pt x="140" y="0"/>
                    <a:pt x="0" y="168"/>
                    <a:pt x="0" y="363"/>
                  </a:cubicBezTo>
                  <a:cubicBezTo>
                    <a:pt x="0" y="558"/>
                    <a:pt x="168" y="698"/>
                    <a:pt x="363" y="698"/>
                  </a:cubicBezTo>
                  <a:cubicBezTo>
                    <a:pt x="530" y="698"/>
                    <a:pt x="698" y="530"/>
                    <a:pt x="698" y="363"/>
                  </a:cubicBezTo>
                  <a:cubicBezTo>
                    <a:pt x="698" y="140"/>
                    <a:pt x="530" y="0"/>
                    <a:pt x="363"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1"/>
            <p:cNvSpPr/>
            <p:nvPr/>
          </p:nvSpPr>
          <p:spPr>
            <a:xfrm>
              <a:off x="5445575" y="4852625"/>
              <a:ext cx="17450" cy="17450"/>
            </a:xfrm>
            <a:custGeom>
              <a:rect b="b" l="l" r="r" t="t"/>
              <a:pathLst>
                <a:path extrusionOk="0" h="698" w="698">
                  <a:moveTo>
                    <a:pt x="335" y="0"/>
                  </a:moveTo>
                  <a:cubicBezTo>
                    <a:pt x="140" y="0"/>
                    <a:pt x="0" y="168"/>
                    <a:pt x="0" y="363"/>
                  </a:cubicBezTo>
                  <a:cubicBezTo>
                    <a:pt x="0" y="558"/>
                    <a:pt x="168" y="698"/>
                    <a:pt x="335" y="698"/>
                  </a:cubicBezTo>
                  <a:cubicBezTo>
                    <a:pt x="530" y="698"/>
                    <a:pt x="670" y="530"/>
                    <a:pt x="698" y="363"/>
                  </a:cubicBezTo>
                  <a:cubicBezTo>
                    <a:pt x="698" y="140"/>
                    <a:pt x="530"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1"/>
            <p:cNvSpPr/>
            <p:nvPr/>
          </p:nvSpPr>
          <p:spPr>
            <a:xfrm>
              <a:off x="5445575" y="4799600"/>
              <a:ext cx="17450" cy="17475"/>
            </a:xfrm>
            <a:custGeom>
              <a:rect b="b" l="l" r="r" t="t"/>
              <a:pathLst>
                <a:path extrusionOk="0" h="699" w="698">
                  <a:moveTo>
                    <a:pt x="335" y="1"/>
                  </a:moveTo>
                  <a:cubicBezTo>
                    <a:pt x="140" y="1"/>
                    <a:pt x="0" y="168"/>
                    <a:pt x="0" y="364"/>
                  </a:cubicBezTo>
                  <a:cubicBezTo>
                    <a:pt x="0" y="559"/>
                    <a:pt x="168" y="698"/>
                    <a:pt x="335" y="698"/>
                  </a:cubicBezTo>
                  <a:cubicBezTo>
                    <a:pt x="530" y="698"/>
                    <a:pt x="670" y="559"/>
                    <a:pt x="698" y="364"/>
                  </a:cubicBezTo>
                  <a:cubicBezTo>
                    <a:pt x="698" y="140"/>
                    <a:pt x="530"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1"/>
            <p:cNvSpPr/>
            <p:nvPr/>
          </p:nvSpPr>
          <p:spPr>
            <a:xfrm>
              <a:off x="5445575" y="4744500"/>
              <a:ext cx="17450" cy="17475"/>
            </a:xfrm>
            <a:custGeom>
              <a:rect b="b" l="l" r="r" t="t"/>
              <a:pathLst>
                <a:path extrusionOk="0" h="699" w="698">
                  <a:moveTo>
                    <a:pt x="335" y="1"/>
                  </a:moveTo>
                  <a:cubicBezTo>
                    <a:pt x="140" y="1"/>
                    <a:pt x="0" y="196"/>
                    <a:pt x="0" y="364"/>
                  </a:cubicBezTo>
                  <a:cubicBezTo>
                    <a:pt x="0" y="559"/>
                    <a:pt x="168" y="698"/>
                    <a:pt x="335" y="698"/>
                  </a:cubicBezTo>
                  <a:cubicBezTo>
                    <a:pt x="530" y="698"/>
                    <a:pt x="670" y="559"/>
                    <a:pt x="698" y="364"/>
                  </a:cubicBezTo>
                  <a:cubicBezTo>
                    <a:pt x="698" y="140"/>
                    <a:pt x="530" y="1"/>
                    <a:pt x="335" y="1"/>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1"/>
            <p:cNvSpPr/>
            <p:nvPr/>
          </p:nvSpPr>
          <p:spPr>
            <a:xfrm>
              <a:off x="5445575" y="4693600"/>
              <a:ext cx="17450" cy="17450"/>
            </a:xfrm>
            <a:custGeom>
              <a:rect b="b" l="l" r="r" t="t"/>
              <a:pathLst>
                <a:path extrusionOk="0" h="698" w="698">
                  <a:moveTo>
                    <a:pt x="335" y="0"/>
                  </a:moveTo>
                  <a:cubicBezTo>
                    <a:pt x="140" y="0"/>
                    <a:pt x="0" y="168"/>
                    <a:pt x="0" y="335"/>
                  </a:cubicBezTo>
                  <a:cubicBezTo>
                    <a:pt x="0" y="558"/>
                    <a:pt x="168" y="698"/>
                    <a:pt x="335" y="698"/>
                  </a:cubicBezTo>
                  <a:cubicBezTo>
                    <a:pt x="530" y="698"/>
                    <a:pt x="670" y="558"/>
                    <a:pt x="698" y="335"/>
                  </a:cubicBezTo>
                  <a:cubicBezTo>
                    <a:pt x="698" y="140"/>
                    <a:pt x="530" y="0"/>
                    <a:pt x="335" y="0"/>
                  </a:cubicBezTo>
                  <a:close/>
                </a:path>
              </a:pathLst>
            </a:custGeom>
            <a:solidFill>
              <a:srgbClr val="F7F9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1"/>
            <p:cNvSpPr/>
            <p:nvPr/>
          </p:nvSpPr>
          <p:spPr>
            <a:xfrm>
              <a:off x="4582100" y="4880525"/>
              <a:ext cx="854425" cy="78825"/>
            </a:xfrm>
            <a:custGeom>
              <a:rect b="b" l="l" r="r" t="t"/>
              <a:pathLst>
                <a:path extrusionOk="0" h="3153" w="34177">
                  <a:moveTo>
                    <a:pt x="0" y="0"/>
                  </a:moveTo>
                  <a:lnTo>
                    <a:pt x="0" y="3153"/>
                  </a:lnTo>
                  <a:lnTo>
                    <a:pt x="34177" y="3153"/>
                  </a:lnTo>
                  <a:lnTo>
                    <a:pt x="34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1"/>
            <p:cNvSpPr/>
            <p:nvPr/>
          </p:nvSpPr>
          <p:spPr>
            <a:xfrm>
              <a:off x="4564650" y="5272500"/>
              <a:ext cx="892100" cy="18850"/>
            </a:xfrm>
            <a:custGeom>
              <a:rect b="b" l="l" r="r" t="t"/>
              <a:pathLst>
                <a:path extrusionOk="0" h="754" w="35684">
                  <a:moveTo>
                    <a:pt x="1" y="1"/>
                  </a:moveTo>
                  <a:lnTo>
                    <a:pt x="1" y="754"/>
                  </a:lnTo>
                  <a:lnTo>
                    <a:pt x="35684" y="754"/>
                  </a:lnTo>
                  <a:lnTo>
                    <a:pt x="356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1"/>
            <p:cNvSpPr/>
            <p:nvPr/>
          </p:nvSpPr>
          <p:spPr>
            <a:xfrm>
              <a:off x="4605100" y="4959325"/>
              <a:ext cx="813300" cy="313200"/>
            </a:xfrm>
            <a:custGeom>
              <a:rect b="b" l="l" r="r" t="t"/>
              <a:pathLst>
                <a:path extrusionOk="0" h="12528" w="32532">
                  <a:moveTo>
                    <a:pt x="1" y="1"/>
                  </a:moveTo>
                  <a:lnTo>
                    <a:pt x="1" y="12528"/>
                  </a:lnTo>
                  <a:lnTo>
                    <a:pt x="32531" y="12528"/>
                  </a:lnTo>
                  <a:lnTo>
                    <a:pt x="32531"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4582100" y="4880525"/>
              <a:ext cx="854425" cy="47450"/>
            </a:xfrm>
            <a:custGeom>
              <a:rect b="b" l="l" r="r" t="t"/>
              <a:pathLst>
                <a:path extrusionOk="0" h="1898" w="34177">
                  <a:moveTo>
                    <a:pt x="34177" y="1897"/>
                  </a:moveTo>
                  <a:lnTo>
                    <a:pt x="0" y="1312"/>
                  </a:lnTo>
                  <a:lnTo>
                    <a:pt x="0" y="0"/>
                  </a:lnTo>
                  <a:lnTo>
                    <a:pt x="341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4619750" y="4982350"/>
              <a:ext cx="783300" cy="290175"/>
            </a:xfrm>
            <a:custGeom>
              <a:rect b="b" l="l" r="r" t="t"/>
              <a:pathLst>
                <a:path extrusionOk="0" h="11607" w="31332">
                  <a:moveTo>
                    <a:pt x="10296" y="11607"/>
                  </a:moveTo>
                  <a:lnTo>
                    <a:pt x="1" y="11607"/>
                  </a:lnTo>
                  <a:lnTo>
                    <a:pt x="1" y="1"/>
                  </a:lnTo>
                  <a:lnTo>
                    <a:pt x="10296" y="1"/>
                  </a:lnTo>
                  <a:close/>
                  <a:moveTo>
                    <a:pt x="31332" y="28"/>
                  </a:moveTo>
                  <a:lnTo>
                    <a:pt x="21037" y="28"/>
                  </a:lnTo>
                  <a:lnTo>
                    <a:pt x="21037" y="11607"/>
                  </a:lnTo>
                  <a:lnTo>
                    <a:pt x="31332" y="11607"/>
                  </a:lnTo>
                  <a:close/>
                  <a:moveTo>
                    <a:pt x="20367" y="28"/>
                  </a:moveTo>
                  <a:lnTo>
                    <a:pt x="10965" y="28"/>
                  </a:lnTo>
                  <a:lnTo>
                    <a:pt x="10965" y="11607"/>
                  </a:lnTo>
                  <a:lnTo>
                    <a:pt x="20367" y="1160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4639300" y="5170675"/>
              <a:ext cx="83700" cy="84425"/>
            </a:xfrm>
            <a:custGeom>
              <a:rect b="b" l="l" r="r" t="t"/>
              <a:pathLst>
                <a:path extrusionOk="0" h="3377" w="3348">
                  <a:moveTo>
                    <a:pt x="0" y="0"/>
                  </a:moveTo>
                  <a:lnTo>
                    <a:pt x="0" y="3376"/>
                  </a:lnTo>
                  <a:lnTo>
                    <a:pt x="3348" y="3376"/>
                  </a:lnTo>
                  <a:lnTo>
                    <a:pt x="0" y="0"/>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4709025" y="5002575"/>
              <a:ext cx="148600" cy="149300"/>
            </a:xfrm>
            <a:custGeom>
              <a:rect b="b" l="l" r="r" t="t"/>
              <a:pathLst>
                <a:path extrusionOk="0" h="5972" w="5944">
                  <a:moveTo>
                    <a:pt x="1" y="1"/>
                  </a:moveTo>
                  <a:lnTo>
                    <a:pt x="5943" y="5971"/>
                  </a:lnTo>
                  <a:lnTo>
                    <a:pt x="5943" y="1256"/>
                  </a:lnTo>
                  <a:lnTo>
                    <a:pt x="4688" y="1"/>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4912000" y="5088375"/>
              <a:ext cx="166725" cy="166725"/>
            </a:xfrm>
            <a:custGeom>
              <a:rect b="b" l="l" r="r" t="t"/>
              <a:pathLst>
                <a:path extrusionOk="0" h="6669" w="6669">
                  <a:moveTo>
                    <a:pt x="1" y="0"/>
                  </a:moveTo>
                  <a:lnTo>
                    <a:pt x="1" y="4687"/>
                  </a:lnTo>
                  <a:lnTo>
                    <a:pt x="1953" y="6668"/>
                  </a:lnTo>
                  <a:lnTo>
                    <a:pt x="6668" y="6668"/>
                  </a:lnTo>
                  <a:lnTo>
                    <a:pt x="1" y="0"/>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1"/>
            <p:cNvSpPr/>
            <p:nvPr/>
          </p:nvSpPr>
          <p:spPr>
            <a:xfrm>
              <a:off x="4932925" y="5002575"/>
              <a:ext cx="177875" cy="177175"/>
            </a:xfrm>
            <a:custGeom>
              <a:rect b="b" l="l" r="r" t="t"/>
              <a:pathLst>
                <a:path extrusionOk="0" h="7087" w="7115">
                  <a:moveTo>
                    <a:pt x="1" y="1"/>
                  </a:moveTo>
                  <a:lnTo>
                    <a:pt x="7115" y="7087"/>
                  </a:lnTo>
                  <a:lnTo>
                    <a:pt x="7115" y="754"/>
                  </a:lnTo>
                  <a:lnTo>
                    <a:pt x="6389" y="1"/>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1"/>
            <p:cNvSpPr/>
            <p:nvPr/>
          </p:nvSpPr>
          <p:spPr>
            <a:xfrm>
              <a:off x="5164500" y="5075125"/>
              <a:ext cx="179950" cy="179975"/>
            </a:xfrm>
            <a:custGeom>
              <a:rect b="b" l="l" r="r" t="t"/>
              <a:pathLst>
                <a:path extrusionOk="0" h="7199" w="7198">
                  <a:moveTo>
                    <a:pt x="0" y="0"/>
                  </a:moveTo>
                  <a:lnTo>
                    <a:pt x="0" y="6361"/>
                  </a:lnTo>
                  <a:lnTo>
                    <a:pt x="809" y="7198"/>
                  </a:lnTo>
                  <a:lnTo>
                    <a:pt x="7198" y="7198"/>
                  </a:lnTo>
                  <a:lnTo>
                    <a:pt x="0" y="0"/>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1"/>
            <p:cNvSpPr/>
            <p:nvPr/>
          </p:nvSpPr>
          <p:spPr>
            <a:xfrm>
              <a:off x="5164500" y="5002575"/>
              <a:ext cx="219025" cy="232975"/>
            </a:xfrm>
            <a:custGeom>
              <a:rect b="b" l="l" r="r" t="t"/>
              <a:pathLst>
                <a:path extrusionOk="0" h="9319" w="8761">
                  <a:moveTo>
                    <a:pt x="0" y="1"/>
                  </a:moveTo>
                  <a:lnTo>
                    <a:pt x="0" y="531"/>
                  </a:lnTo>
                  <a:lnTo>
                    <a:pt x="8760" y="9319"/>
                  </a:lnTo>
                  <a:lnTo>
                    <a:pt x="8760" y="3125"/>
                  </a:lnTo>
                  <a:lnTo>
                    <a:pt x="5664" y="1"/>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1"/>
            <p:cNvSpPr/>
            <p:nvPr/>
          </p:nvSpPr>
          <p:spPr>
            <a:xfrm>
              <a:off x="4639300" y="5002575"/>
              <a:ext cx="218325" cy="252525"/>
            </a:xfrm>
            <a:custGeom>
              <a:rect b="b" l="l" r="r" t="t"/>
              <a:pathLst>
                <a:path extrusionOk="0" h="10101" w="8733">
                  <a:moveTo>
                    <a:pt x="0" y="1"/>
                  </a:moveTo>
                  <a:lnTo>
                    <a:pt x="0" y="1451"/>
                  </a:lnTo>
                  <a:lnTo>
                    <a:pt x="8649" y="10100"/>
                  </a:lnTo>
                  <a:lnTo>
                    <a:pt x="8732" y="10100"/>
                  </a:lnTo>
                  <a:lnTo>
                    <a:pt x="8732" y="7896"/>
                  </a:lnTo>
                  <a:lnTo>
                    <a:pt x="865" y="1"/>
                  </a:lnTo>
                  <a:close/>
                </a:path>
              </a:pathLst>
            </a:custGeom>
            <a:solidFill>
              <a:srgbClr val="FFFFFF">
                <a:alpha val="140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4605100" y="4959325"/>
              <a:ext cx="812600" cy="313200"/>
            </a:xfrm>
            <a:custGeom>
              <a:rect b="b" l="l" r="r" t="t"/>
              <a:pathLst>
                <a:path extrusionOk="0" h="12528" w="32504">
                  <a:moveTo>
                    <a:pt x="1" y="1"/>
                  </a:moveTo>
                  <a:lnTo>
                    <a:pt x="1" y="949"/>
                  </a:lnTo>
                  <a:lnTo>
                    <a:pt x="10352" y="1452"/>
                  </a:lnTo>
                  <a:lnTo>
                    <a:pt x="10352" y="3739"/>
                  </a:lnTo>
                  <a:lnTo>
                    <a:pt x="12025" y="3739"/>
                  </a:lnTo>
                  <a:lnTo>
                    <a:pt x="12025" y="12528"/>
                  </a:lnTo>
                  <a:lnTo>
                    <a:pt x="14676" y="12528"/>
                  </a:lnTo>
                  <a:lnTo>
                    <a:pt x="14676" y="3739"/>
                  </a:lnTo>
                  <a:lnTo>
                    <a:pt x="22209" y="3739"/>
                  </a:lnTo>
                  <a:lnTo>
                    <a:pt x="22209" y="2065"/>
                  </a:lnTo>
                  <a:lnTo>
                    <a:pt x="26533" y="2261"/>
                  </a:lnTo>
                  <a:lnTo>
                    <a:pt x="26533" y="12528"/>
                  </a:lnTo>
                  <a:lnTo>
                    <a:pt x="29183" y="12528"/>
                  </a:lnTo>
                  <a:lnTo>
                    <a:pt x="29183" y="2400"/>
                  </a:lnTo>
                  <a:lnTo>
                    <a:pt x="32503" y="2568"/>
                  </a:lnTo>
                  <a:lnTo>
                    <a:pt x="325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4987325" y="5107200"/>
              <a:ext cx="10500" cy="54425"/>
            </a:xfrm>
            <a:custGeom>
              <a:rect b="b" l="l" r="r" t="t"/>
              <a:pathLst>
                <a:path extrusionOk="0" h="2177" w="420">
                  <a:moveTo>
                    <a:pt x="1" y="0"/>
                  </a:moveTo>
                  <a:lnTo>
                    <a:pt x="1" y="2177"/>
                  </a:lnTo>
                  <a:lnTo>
                    <a:pt x="419" y="2177"/>
                  </a:lnTo>
                  <a:lnTo>
                    <a:pt x="4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5024300" y="5107200"/>
              <a:ext cx="10475" cy="54425"/>
            </a:xfrm>
            <a:custGeom>
              <a:rect b="b" l="l" r="r" t="t"/>
              <a:pathLst>
                <a:path extrusionOk="0" h="2177" w="419">
                  <a:moveTo>
                    <a:pt x="0" y="0"/>
                  </a:moveTo>
                  <a:lnTo>
                    <a:pt x="0" y="2177"/>
                  </a:lnTo>
                  <a:lnTo>
                    <a:pt x="419" y="2177"/>
                  </a:lnTo>
                  <a:lnTo>
                    <a:pt x="41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1"/>
            <p:cNvSpPr/>
            <p:nvPr/>
          </p:nvSpPr>
          <p:spPr>
            <a:xfrm>
              <a:off x="4800400" y="4880525"/>
              <a:ext cx="63500" cy="392700"/>
            </a:xfrm>
            <a:custGeom>
              <a:rect b="b" l="l" r="r" t="t"/>
              <a:pathLst>
                <a:path extrusionOk="0" h="15708" w="2540">
                  <a:moveTo>
                    <a:pt x="1" y="0"/>
                  </a:moveTo>
                  <a:lnTo>
                    <a:pt x="1" y="15707"/>
                  </a:lnTo>
                  <a:lnTo>
                    <a:pt x="2540" y="15707"/>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1"/>
            <p:cNvSpPr/>
            <p:nvPr/>
          </p:nvSpPr>
          <p:spPr>
            <a:xfrm>
              <a:off x="5160300" y="4880525"/>
              <a:ext cx="63500" cy="392700"/>
            </a:xfrm>
            <a:custGeom>
              <a:rect b="b" l="l" r="r" t="t"/>
              <a:pathLst>
                <a:path extrusionOk="0" h="15708" w="2540">
                  <a:moveTo>
                    <a:pt x="1" y="0"/>
                  </a:moveTo>
                  <a:lnTo>
                    <a:pt x="1" y="15707"/>
                  </a:lnTo>
                  <a:lnTo>
                    <a:pt x="2539" y="15707"/>
                  </a:lnTo>
                  <a:lnTo>
                    <a:pt x="25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4800400" y="4880525"/>
              <a:ext cx="63500" cy="392000"/>
            </a:xfrm>
            <a:custGeom>
              <a:rect b="b" l="l" r="r" t="t"/>
              <a:pathLst>
                <a:path extrusionOk="0" h="15680" w="2540">
                  <a:moveTo>
                    <a:pt x="1" y="0"/>
                  </a:moveTo>
                  <a:lnTo>
                    <a:pt x="1" y="1256"/>
                  </a:lnTo>
                  <a:lnTo>
                    <a:pt x="1703" y="1256"/>
                  </a:lnTo>
                  <a:lnTo>
                    <a:pt x="1982" y="15680"/>
                  </a:lnTo>
                  <a:lnTo>
                    <a:pt x="2540" y="15680"/>
                  </a:lnTo>
                  <a:lnTo>
                    <a:pt x="2540" y="1256"/>
                  </a:lnTo>
                  <a:lnTo>
                    <a:pt x="254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5160300" y="4880525"/>
              <a:ext cx="62800" cy="392000"/>
            </a:xfrm>
            <a:custGeom>
              <a:rect b="b" l="l" r="r" t="t"/>
              <a:pathLst>
                <a:path extrusionOk="0" h="15680" w="2512">
                  <a:moveTo>
                    <a:pt x="1" y="0"/>
                  </a:moveTo>
                  <a:lnTo>
                    <a:pt x="1" y="949"/>
                  </a:lnTo>
                  <a:lnTo>
                    <a:pt x="1" y="1256"/>
                  </a:lnTo>
                  <a:lnTo>
                    <a:pt x="1" y="5301"/>
                  </a:lnTo>
                  <a:lnTo>
                    <a:pt x="1786" y="5301"/>
                  </a:lnTo>
                  <a:lnTo>
                    <a:pt x="1981" y="15680"/>
                  </a:lnTo>
                  <a:lnTo>
                    <a:pt x="2512" y="15680"/>
                  </a:lnTo>
                  <a:lnTo>
                    <a:pt x="2512" y="1256"/>
                  </a:lnTo>
                  <a:lnTo>
                    <a:pt x="25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4831800" y="4879825"/>
              <a:ext cx="364100" cy="103250"/>
            </a:xfrm>
            <a:custGeom>
              <a:rect b="b" l="l" r="r" t="t"/>
              <a:pathLst>
                <a:path extrusionOk="0" h="4130" w="14564">
                  <a:moveTo>
                    <a:pt x="0" y="0"/>
                  </a:moveTo>
                  <a:lnTo>
                    <a:pt x="14563" y="0"/>
                  </a:lnTo>
                  <a:lnTo>
                    <a:pt x="14563" y="4129"/>
                  </a:lnTo>
                  <a:lnTo>
                    <a:pt x="0" y="4129"/>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4960825" y="4923775"/>
              <a:ext cx="10475" cy="10475"/>
            </a:xfrm>
            <a:custGeom>
              <a:rect b="b" l="l" r="r" t="t"/>
              <a:pathLst>
                <a:path extrusionOk="0" h="419" w="419">
                  <a:moveTo>
                    <a:pt x="196" y="0"/>
                  </a:moveTo>
                  <a:cubicBezTo>
                    <a:pt x="112" y="0"/>
                    <a:pt x="0" y="84"/>
                    <a:pt x="0" y="195"/>
                  </a:cubicBezTo>
                  <a:cubicBezTo>
                    <a:pt x="0" y="335"/>
                    <a:pt x="112" y="419"/>
                    <a:pt x="196" y="419"/>
                  </a:cubicBezTo>
                  <a:cubicBezTo>
                    <a:pt x="307" y="419"/>
                    <a:pt x="419" y="307"/>
                    <a:pt x="419" y="195"/>
                  </a:cubicBezTo>
                  <a:cubicBezTo>
                    <a:pt x="419" y="84"/>
                    <a:pt x="307" y="0"/>
                    <a:pt x="196"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1"/>
            <p:cNvSpPr/>
            <p:nvPr/>
          </p:nvSpPr>
          <p:spPr>
            <a:xfrm>
              <a:off x="4925250" y="4920975"/>
              <a:ext cx="175800" cy="49550"/>
            </a:xfrm>
            <a:custGeom>
              <a:rect b="b" l="l" r="r" t="t"/>
              <a:pathLst>
                <a:path extrusionOk="0" h="1982" w="7032">
                  <a:moveTo>
                    <a:pt x="3795" y="754"/>
                  </a:moveTo>
                  <a:cubicBezTo>
                    <a:pt x="3851" y="754"/>
                    <a:pt x="3851" y="837"/>
                    <a:pt x="3851" y="893"/>
                  </a:cubicBezTo>
                  <a:cubicBezTo>
                    <a:pt x="3851" y="1061"/>
                    <a:pt x="3683" y="1284"/>
                    <a:pt x="3488" y="1284"/>
                  </a:cubicBezTo>
                  <a:cubicBezTo>
                    <a:pt x="3516" y="1033"/>
                    <a:pt x="3655" y="754"/>
                    <a:pt x="3795" y="754"/>
                  </a:cubicBezTo>
                  <a:close/>
                  <a:moveTo>
                    <a:pt x="6585" y="810"/>
                  </a:moveTo>
                  <a:cubicBezTo>
                    <a:pt x="6613" y="810"/>
                    <a:pt x="6641" y="810"/>
                    <a:pt x="6724" y="837"/>
                  </a:cubicBezTo>
                  <a:lnTo>
                    <a:pt x="6557" y="1507"/>
                  </a:lnTo>
                  <a:lnTo>
                    <a:pt x="6557" y="1563"/>
                  </a:lnTo>
                  <a:cubicBezTo>
                    <a:pt x="6501" y="1646"/>
                    <a:pt x="6445" y="1702"/>
                    <a:pt x="6362" y="1702"/>
                  </a:cubicBezTo>
                  <a:cubicBezTo>
                    <a:pt x="6306" y="1702"/>
                    <a:pt x="6222" y="1674"/>
                    <a:pt x="6222" y="1535"/>
                  </a:cubicBezTo>
                  <a:cubicBezTo>
                    <a:pt x="6222" y="1172"/>
                    <a:pt x="6362" y="810"/>
                    <a:pt x="6585" y="810"/>
                  </a:cubicBezTo>
                  <a:close/>
                  <a:moveTo>
                    <a:pt x="838" y="0"/>
                  </a:moveTo>
                  <a:cubicBezTo>
                    <a:pt x="168" y="0"/>
                    <a:pt x="1" y="698"/>
                    <a:pt x="1" y="1256"/>
                  </a:cubicBezTo>
                  <a:cubicBezTo>
                    <a:pt x="1" y="1786"/>
                    <a:pt x="280" y="1870"/>
                    <a:pt x="559" y="1870"/>
                  </a:cubicBezTo>
                  <a:cubicBezTo>
                    <a:pt x="726" y="1870"/>
                    <a:pt x="1005" y="1842"/>
                    <a:pt x="1145" y="1591"/>
                  </a:cubicBezTo>
                  <a:cubicBezTo>
                    <a:pt x="1145" y="1786"/>
                    <a:pt x="1284" y="1842"/>
                    <a:pt x="1451" y="1842"/>
                  </a:cubicBezTo>
                  <a:cubicBezTo>
                    <a:pt x="1563" y="1842"/>
                    <a:pt x="1675" y="1786"/>
                    <a:pt x="1758" y="1674"/>
                  </a:cubicBezTo>
                  <a:lnTo>
                    <a:pt x="1758" y="1674"/>
                  </a:lnTo>
                  <a:lnTo>
                    <a:pt x="1730" y="1842"/>
                  </a:lnTo>
                  <a:lnTo>
                    <a:pt x="2093" y="1842"/>
                  </a:lnTo>
                  <a:lnTo>
                    <a:pt x="2288" y="837"/>
                  </a:lnTo>
                  <a:cubicBezTo>
                    <a:pt x="2372" y="810"/>
                    <a:pt x="2400" y="810"/>
                    <a:pt x="2456" y="810"/>
                  </a:cubicBezTo>
                  <a:cubicBezTo>
                    <a:pt x="2539" y="810"/>
                    <a:pt x="2567" y="865"/>
                    <a:pt x="2567" y="949"/>
                  </a:cubicBezTo>
                  <a:lnTo>
                    <a:pt x="2567" y="1005"/>
                  </a:lnTo>
                  <a:lnTo>
                    <a:pt x="2456" y="1451"/>
                  </a:lnTo>
                  <a:lnTo>
                    <a:pt x="2456" y="1591"/>
                  </a:lnTo>
                  <a:cubicBezTo>
                    <a:pt x="2456" y="1786"/>
                    <a:pt x="2567" y="1870"/>
                    <a:pt x="2791" y="1870"/>
                  </a:cubicBezTo>
                  <a:cubicBezTo>
                    <a:pt x="2874" y="1870"/>
                    <a:pt x="3014" y="1786"/>
                    <a:pt x="3125" y="1674"/>
                  </a:cubicBezTo>
                  <a:cubicBezTo>
                    <a:pt x="3209" y="1786"/>
                    <a:pt x="3293" y="1870"/>
                    <a:pt x="3432" y="1870"/>
                  </a:cubicBezTo>
                  <a:cubicBezTo>
                    <a:pt x="3655" y="1870"/>
                    <a:pt x="3851" y="1730"/>
                    <a:pt x="3990" y="1591"/>
                  </a:cubicBezTo>
                  <a:lnTo>
                    <a:pt x="3990" y="1591"/>
                  </a:lnTo>
                  <a:lnTo>
                    <a:pt x="3934" y="1870"/>
                  </a:lnTo>
                  <a:lnTo>
                    <a:pt x="4269" y="1870"/>
                  </a:lnTo>
                  <a:lnTo>
                    <a:pt x="4492" y="865"/>
                  </a:lnTo>
                  <a:cubicBezTo>
                    <a:pt x="4520" y="837"/>
                    <a:pt x="4604" y="837"/>
                    <a:pt x="4632" y="837"/>
                  </a:cubicBezTo>
                  <a:cubicBezTo>
                    <a:pt x="4688" y="837"/>
                    <a:pt x="4743" y="893"/>
                    <a:pt x="4743" y="977"/>
                  </a:cubicBezTo>
                  <a:lnTo>
                    <a:pt x="4743" y="1033"/>
                  </a:lnTo>
                  <a:lnTo>
                    <a:pt x="4548" y="1870"/>
                  </a:lnTo>
                  <a:lnTo>
                    <a:pt x="4911" y="1870"/>
                  </a:lnTo>
                  <a:lnTo>
                    <a:pt x="5078" y="1005"/>
                  </a:lnTo>
                  <a:lnTo>
                    <a:pt x="5078" y="977"/>
                  </a:lnTo>
                  <a:lnTo>
                    <a:pt x="5078" y="893"/>
                  </a:lnTo>
                  <a:cubicBezTo>
                    <a:pt x="5106" y="865"/>
                    <a:pt x="5190" y="865"/>
                    <a:pt x="5218" y="865"/>
                  </a:cubicBezTo>
                  <a:cubicBezTo>
                    <a:pt x="5301" y="865"/>
                    <a:pt x="5329" y="949"/>
                    <a:pt x="5329" y="1005"/>
                  </a:cubicBezTo>
                  <a:lnTo>
                    <a:pt x="5329" y="1089"/>
                  </a:lnTo>
                  <a:lnTo>
                    <a:pt x="5218" y="1535"/>
                  </a:lnTo>
                  <a:lnTo>
                    <a:pt x="5218" y="1674"/>
                  </a:lnTo>
                  <a:cubicBezTo>
                    <a:pt x="5218" y="1842"/>
                    <a:pt x="5329" y="1953"/>
                    <a:pt x="5525" y="1953"/>
                  </a:cubicBezTo>
                  <a:cubicBezTo>
                    <a:pt x="5636" y="1953"/>
                    <a:pt x="5748" y="1870"/>
                    <a:pt x="5804" y="1786"/>
                  </a:cubicBezTo>
                  <a:cubicBezTo>
                    <a:pt x="5859" y="1870"/>
                    <a:pt x="5915" y="1981"/>
                    <a:pt x="6083" y="1981"/>
                  </a:cubicBezTo>
                  <a:cubicBezTo>
                    <a:pt x="6222" y="1981"/>
                    <a:pt x="6362" y="1870"/>
                    <a:pt x="6445" y="1786"/>
                  </a:cubicBezTo>
                  <a:cubicBezTo>
                    <a:pt x="6473" y="1870"/>
                    <a:pt x="6557" y="1953"/>
                    <a:pt x="6696" y="1953"/>
                  </a:cubicBezTo>
                  <a:cubicBezTo>
                    <a:pt x="6752" y="1953"/>
                    <a:pt x="6864" y="1953"/>
                    <a:pt x="6920" y="1702"/>
                  </a:cubicBezTo>
                  <a:lnTo>
                    <a:pt x="6864" y="1702"/>
                  </a:lnTo>
                  <a:cubicBezTo>
                    <a:pt x="6892" y="1674"/>
                    <a:pt x="6864" y="1619"/>
                    <a:pt x="6864" y="1591"/>
                  </a:cubicBezTo>
                  <a:lnTo>
                    <a:pt x="6864" y="1535"/>
                  </a:lnTo>
                  <a:lnTo>
                    <a:pt x="7031" y="698"/>
                  </a:lnTo>
                  <a:lnTo>
                    <a:pt x="6696" y="698"/>
                  </a:lnTo>
                  <a:lnTo>
                    <a:pt x="6696" y="754"/>
                  </a:lnTo>
                  <a:cubicBezTo>
                    <a:pt x="6641" y="726"/>
                    <a:pt x="6585" y="698"/>
                    <a:pt x="6501" y="698"/>
                  </a:cubicBezTo>
                  <a:cubicBezTo>
                    <a:pt x="6027" y="698"/>
                    <a:pt x="5859" y="1228"/>
                    <a:pt x="5859" y="1646"/>
                  </a:cubicBezTo>
                  <a:lnTo>
                    <a:pt x="5859" y="1674"/>
                  </a:lnTo>
                  <a:cubicBezTo>
                    <a:pt x="5804" y="1702"/>
                    <a:pt x="5776" y="1730"/>
                    <a:pt x="5720" y="1730"/>
                  </a:cubicBezTo>
                  <a:cubicBezTo>
                    <a:pt x="5636" y="1730"/>
                    <a:pt x="5608" y="1702"/>
                    <a:pt x="5608" y="1646"/>
                  </a:cubicBezTo>
                  <a:lnTo>
                    <a:pt x="5608" y="1535"/>
                  </a:lnTo>
                  <a:lnTo>
                    <a:pt x="5720" y="1033"/>
                  </a:lnTo>
                  <a:lnTo>
                    <a:pt x="5720" y="977"/>
                  </a:lnTo>
                  <a:cubicBezTo>
                    <a:pt x="5720" y="810"/>
                    <a:pt x="5580" y="670"/>
                    <a:pt x="5441" y="670"/>
                  </a:cubicBezTo>
                  <a:cubicBezTo>
                    <a:pt x="5329" y="670"/>
                    <a:pt x="5190" y="726"/>
                    <a:pt x="5078" y="837"/>
                  </a:cubicBezTo>
                  <a:cubicBezTo>
                    <a:pt x="5022" y="726"/>
                    <a:pt x="4939" y="670"/>
                    <a:pt x="4827" y="670"/>
                  </a:cubicBezTo>
                  <a:cubicBezTo>
                    <a:pt x="4743" y="670"/>
                    <a:pt x="4632" y="726"/>
                    <a:pt x="4520" y="810"/>
                  </a:cubicBezTo>
                  <a:lnTo>
                    <a:pt x="4548" y="670"/>
                  </a:lnTo>
                  <a:lnTo>
                    <a:pt x="4213" y="670"/>
                  </a:lnTo>
                  <a:lnTo>
                    <a:pt x="4074" y="1395"/>
                  </a:lnTo>
                  <a:cubicBezTo>
                    <a:pt x="3990" y="1563"/>
                    <a:pt x="3795" y="1702"/>
                    <a:pt x="3655" y="1702"/>
                  </a:cubicBezTo>
                  <a:cubicBezTo>
                    <a:pt x="3544" y="1702"/>
                    <a:pt x="3432" y="1674"/>
                    <a:pt x="3432" y="1507"/>
                  </a:cubicBezTo>
                  <a:lnTo>
                    <a:pt x="3432" y="1395"/>
                  </a:lnTo>
                  <a:cubicBezTo>
                    <a:pt x="3683" y="1367"/>
                    <a:pt x="3990" y="1172"/>
                    <a:pt x="3990" y="865"/>
                  </a:cubicBezTo>
                  <a:cubicBezTo>
                    <a:pt x="3990" y="698"/>
                    <a:pt x="3907" y="614"/>
                    <a:pt x="3683" y="614"/>
                  </a:cubicBezTo>
                  <a:cubicBezTo>
                    <a:pt x="3237" y="614"/>
                    <a:pt x="3097" y="1172"/>
                    <a:pt x="3097" y="1507"/>
                  </a:cubicBezTo>
                  <a:lnTo>
                    <a:pt x="3097" y="1591"/>
                  </a:lnTo>
                  <a:cubicBezTo>
                    <a:pt x="3070" y="1646"/>
                    <a:pt x="3014" y="1674"/>
                    <a:pt x="2958" y="1674"/>
                  </a:cubicBezTo>
                  <a:cubicBezTo>
                    <a:pt x="2846" y="1674"/>
                    <a:pt x="2818" y="1646"/>
                    <a:pt x="2818" y="1563"/>
                  </a:cubicBezTo>
                  <a:lnTo>
                    <a:pt x="2818" y="1507"/>
                  </a:lnTo>
                  <a:lnTo>
                    <a:pt x="2930" y="1005"/>
                  </a:lnTo>
                  <a:lnTo>
                    <a:pt x="2930" y="949"/>
                  </a:lnTo>
                  <a:cubicBezTo>
                    <a:pt x="2930" y="754"/>
                    <a:pt x="2791" y="614"/>
                    <a:pt x="2651" y="614"/>
                  </a:cubicBezTo>
                  <a:cubicBezTo>
                    <a:pt x="2539" y="614"/>
                    <a:pt x="2428" y="698"/>
                    <a:pt x="2316" y="754"/>
                  </a:cubicBezTo>
                  <a:lnTo>
                    <a:pt x="2372" y="614"/>
                  </a:lnTo>
                  <a:lnTo>
                    <a:pt x="2009" y="614"/>
                  </a:lnTo>
                  <a:lnTo>
                    <a:pt x="1814" y="1563"/>
                  </a:lnTo>
                  <a:cubicBezTo>
                    <a:pt x="1730" y="1591"/>
                    <a:pt x="1702" y="1646"/>
                    <a:pt x="1619" y="1646"/>
                  </a:cubicBezTo>
                  <a:cubicBezTo>
                    <a:pt x="1535" y="1646"/>
                    <a:pt x="1479" y="1591"/>
                    <a:pt x="1479" y="1535"/>
                  </a:cubicBezTo>
                  <a:lnTo>
                    <a:pt x="1479" y="1451"/>
                  </a:lnTo>
                  <a:lnTo>
                    <a:pt x="1675" y="614"/>
                  </a:lnTo>
                  <a:lnTo>
                    <a:pt x="1312" y="614"/>
                  </a:lnTo>
                  <a:lnTo>
                    <a:pt x="1145" y="1451"/>
                  </a:lnTo>
                  <a:cubicBezTo>
                    <a:pt x="1033" y="1591"/>
                    <a:pt x="866" y="1674"/>
                    <a:pt x="698" y="1674"/>
                  </a:cubicBezTo>
                  <a:cubicBezTo>
                    <a:pt x="419" y="1674"/>
                    <a:pt x="363" y="1535"/>
                    <a:pt x="363" y="1228"/>
                  </a:cubicBezTo>
                  <a:cubicBezTo>
                    <a:pt x="363" y="754"/>
                    <a:pt x="587" y="140"/>
                    <a:pt x="866" y="140"/>
                  </a:cubicBezTo>
                  <a:cubicBezTo>
                    <a:pt x="1033" y="140"/>
                    <a:pt x="1033" y="279"/>
                    <a:pt x="1033" y="307"/>
                  </a:cubicBezTo>
                  <a:cubicBezTo>
                    <a:pt x="1033" y="391"/>
                    <a:pt x="1005" y="475"/>
                    <a:pt x="921" y="531"/>
                  </a:cubicBezTo>
                  <a:cubicBezTo>
                    <a:pt x="977" y="586"/>
                    <a:pt x="1033" y="586"/>
                    <a:pt x="1061" y="586"/>
                  </a:cubicBezTo>
                  <a:cubicBezTo>
                    <a:pt x="1200" y="586"/>
                    <a:pt x="1256" y="475"/>
                    <a:pt x="1256" y="335"/>
                  </a:cubicBezTo>
                  <a:cubicBezTo>
                    <a:pt x="1256" y="112"/>
                    <a:pt x="1033" y="0"/>
                    <a:pt x="838" y="0"/>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1"/>
            <p:cNvSpPr/>
            <p:nvPr/>
          </p:nvSpPr>
          <p:spPr>
            <a:xfrm>
              <a:off x="4856900" y="4924450"/>
              <a:ext cx="47450" cy="46775"/>
            </a:xfrm>
            <a:custGeom>
              <a:rect b="b" l="l" r="r" t="t"/>
              <a:pathLst>
                <a:path extrusionOk="0" h="1871" w="1898">
                  <a:moveTo>
                    <a:pt x="949" y="168"/>
                  </a:moveTo>
                  <a:cubicBezTo>
                    <a:pt x="1089" y="168"/>
                    <a:pt x="1200" y="280"/>
                    <a:pt x="1200" y="419"/>
                  </a:cubicBezTo>
                  <a:cubicBezTo>
                    <a:pt x="1200" y="559"/>
                    <a:pt x="1089" y="671"/>
                    <a:pt x="949" y="671"/>
                  </a:cubicBezTo>
                  <a:cubicBezTo>
                    <a:pt x="810" y="671"/>
                    <a:pt x="698" y="559"/>
                    <a:pt x="698" y="419"/>
                  </a:cubicBezTo>
                  <a:cubicBezTo>
                    <a:pt x="698" y="280"/>
                    <a:pt x="810" y="168"/>
                    <a:pt x="949" y="168"/>
                  </a:cubicBezTo>
                  <a:close/>
                  <a:moveTo>
                    <a:pt x="447" y="531"/>
                  </a:moveTo>
                  <a:cubicBezTo>
                    <a:pt x="559" y="531"/>
                    <a:pt x="698" y="671"/>
                    <a:pt x="698" y="754"/>
                  </a:cubicBezTo>
                  <a:cubicBezTo>
                    <a:pt x="698" y="894"/>
                    <a:pt x="586" y="1005"/>
                    <a:pt x="447" y="1005"/>
                  </a:cubicBezTo>
                  <a:cubicBezTo>
                    <a:pt x="307" y="1005"/>
                    <a:pt x="224" y="894"/>
                    <a:pt x="224" y="754"/>
                  </a:cubicBezTo>
                  <a:cubicBezTo>
                    <a:pt x="224" y="615"/>
                    <a:pt x="307" y="531"/>
                    <a:pt x="447" y="531"/>
                  </a:cubicBezTo>
                  <a:close/>
                  <a:moveTo>
                    <a:pt x="949" y="810"/>
                  </a:moveTo>
                  <a:cubicBezTo>
                    <a:pt x="1005" y="810"/>
                    <a:pt x="1061" y="838"/>
                    <a:pt x="1061" y="894"/>
                  </a:cubicBezTo>
                  <a:cubicBezTo>
                    <a:pt x="1061" y="977"/>
                    <a:pt x="1005" y="1005"/>
                    <a:pt x="949" y="1005"/>
                  </a:cubicBezTo>
                  <a:cubicBezTo>
                    <a:pt x="865" y="1005"/>
                    <a:pt x="838" y="977"/>
                    <a:pt x="838" y="894"/>
                  </a:cubicBezTo>
                  <a:cubicBezTo>
                    <a:pt x="838" y="838"/>
                    <a:pt x="865" y="810"/>
                    <a:pt x="949" y="810"/>
                  </a:cubicBezTo>
                  <a:close/>
                  <a:moveTo>
                    <a:pt x="1423" y="503"/>
                  </a:moveTo>
                  <a:cubicBezTo>
                    <a:pt x="1563" y="503"/>
                    <a:pt x="1674" y="615"/>
                    <a:pt x="1674" y="754"/>
                  </a:cubicBezTo>
                  <a:cubicBezTo>
                    <a:pt x="1674" y="894"/>
                    <a:pt x="1563" y="1005"/>
                    <a:pt x="1423" y="1005"/>
                  </a:cubicBezTo>
                  <a:cubicBezTo>
                    <a:pt x="1284" y="1005"/>
                    <a:pt x="1200" y="894"/>
                    <a:pt x="1200" y="754"/>
                  </a:cubicBezTo>
                  <a:cubicBezTo>
                    <a:pt x="1200" y="615"/>
                    <a:pt x="1284" y="503"/>
                    <a:pt x="1423" y="503"/>
                  </a:cubicBezTo>
                  <a:close/>
                  <a:moveTo>
                    <a:pt x="642" y="1117"/>
                  </a:moveTo>
                  <a:cubicBezTo>
                    <a:pt x="782" y="1117"/>
                    <a:pt x="865" y="1228"/>
                    <a:pt x="865" y="1368"/>
                  </a:cubicBezTo>
                  <a:cubicBezTo>
                    <a:pt x="865" y="1507"/>
                    <a:pt x="782" y="1591"/>
                    <a:pt x="642" y="1591"/>
                  </a:cubicBezTo>
                  <a:cubicBezTo>
                    <a:pt x="503" y="1591"/>
                    <a:pt x="391" y="1507"/>
                    <a:pt x="391" y="1368"/>
                  </a:cubicBezTo>
                  <a:cubicBezTo>
                    <a:pt x="391" y="1256"/>
                    <a:pt x="503" y="1117"/>
                    <a:pt x="642" y="1117"/>
                  </a:cubicBezTo>
                  <a:close/>
                  <a:moveTo>
                    <a:pt x="1256" y="1117"/>
                  </a:moveTo>
                  <a:cubicBezTo>
                    <a:pt x="1395" y="1117"/>
                    <a:pt x="1507" y="1201"/>
                    <a:pt x="1507" y="1368"/>
                  </a:cubicBezTo>
                  <a:cubicBezTo>
                    <a:pt x="1507" y="1480"/>
                    <a:pt x="1395" y="1591"/>
                    <a:pt x="1256" y="1591"/>
                  </a:cubicBezTo>
                  <a:cubicBezTo>
                    <a:pt x="1116" y="1591"/>
                    <a:pt x="1005" y="1507"/>
                    <a:pt x="1005" y="1368"/>
                  </a:cubicBezTo>
                  <a:cubicBezTo>
                    <a:pt x="1005" y="1228"/>
                    <a:pt x="1116" y="1117"/>
                    <a:pt x="1256" y="1117"/>
                  </a:cubicBezTo>
                  <a:close/>
                  <a:moveTo>
                    <a:pt x="949" y="1"/>
                  </a:moveTo>
                  <a:cubicBezTo>
                    <a:pt x="419" y="1"/>
                    <a:pt x="1" y="419"/>
                    <a:pt x="1" y="950"/>
                  </a:cubicBezTo>
                  <a:cubicBezTo>
                    <a:pt x="1" y="1452"/>
                    <a:pt x="419" y="1870"/>
                    <a:pt x="949" y="1870"/>
                  </a:cubicBezTo>
                  <a:cubicBezTo>
                    <a:pt x="1479" y="1870"/>
                    <a:pt x="1898" y="1452"/>
                    <a:pt x="1898" y="950"/>
                  </a:cubicBezTo>
                  <a:cubicBezTo>
                    <a:pt x="1898" y="419"/>
                    <a:pt x="1479" y="1"/>
                    <a:pt x="949"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5126125" y="4924450"/>
              <a:ext cx="47450" cy="46775"/>
            </a:xfrm>
            <a:custGeom>
              <a:rect b="b" l="l" r="r" t="t"/>
              <a:pathLst>
                <a:path extrusionOk="0" h="1871" w="1898">
                  <a:moveTo>
                    <a:pt x="949" y="168"/>
                  </a:moveTo>
                  <a:cubicBezTo>
                    <a:pt x="1089" y="168"/>
                    <a:pt x="1200" y="280"/>
                    <a:pt x="1200" y="419"/>
                  </a:cubicBezTo>
                  <a:cubicBezTo>
                    <a:pt x="1200" y="559"/>
                    <a:pt x="1089" y="671"/>
                    <a:pt x="949" y="671"/>
                  </a:cubicBezTo>
                  <a:cubicBezTo>
                    <a:pt x="810" y="671"/>
                    <a:pt x="698" y="559"/>
                    <a:pt x="698" y="419"/>
                  </a:cubicBezTo>
                  <a:cubicBezTo>
                    <a:pt x="698" y="280"/>
                    <a:pt x="810" y="168"/>
                    <a:pt x="949" y="168"/>
                  </a:cubicBezTo>
                  <a:close/>
                  <a:moveTo>
                    <a:pt x="419" y="531"/>
                  </a:moveTo>
                  <a:cubicBezTo>
                    <a:pt x="559" y="531"/>
                    <a:pt x="670" y="671"/>
                    <a:pt x="670" y="754"/>
                  </a:cubicBezTo>
                  <a:cubicBezTo>
                    <a:pt x="670" y="894"/>
                    <a:pt x="559" y="1005"/>
                    <a:pt x="419" y="1005"/>
                  </a:cubicBezTo>
                  <a:cubicBezTo>
                    <a:pt x="280" y="1005"/>
                    <a:pt x="196" y="894"/>
                    <a:pt x="196" y="754"/>
                  </a:cubicBezTo>
                  <a:cubicBezTo>
                    <a:pt x="196" y="615"/>
                    <a:pt x="280" y="531"/>
                    <a:pt x="419" y="531"/>
                  </a:cubicBezTo>
                  <a:close/>
                  <a:moveTo>
                    <a:pt x="949" y="810"/>
                  </a:moveTo>
                  <a:cubicBezTo>
                    <a:pt x="1033" y="810"/>
                    <a:pt x="1061" y="838"/>
                    <a:pt x="1061" y="894"/>
                  </a:cubicBezTo>
                  <a:cubicBezTo>
                    <a:pt x="1061" y="977"/>
                    <a:pt x="1033" y="1005"/>
                    <a:pt x="949" y="1005"/>
                  </a:cubicBezTo>
                  <a:cubicBezTo>
                    <a:pt x="893" y="1005"/>
                    <a:pt x="838" y="977"/>
                    <a:pt x="838" y="894"/>
                  </a:cubicBezTo>
                  <a:cubicBezTo>
                    <a:pt x="838" y="838"/>
                    <a:pt x="893" y="810"/>
                    <a:pt x="949" y="810"/>
                  </a:cubicBezTo>
                  <a:close/>
                  <a:moveTo>
                    <a:pt x="1451" y="503"/>
                  </a:moveTo>
                  <a:cubicBezTo>
                    <a:pt x="1591" y="503"/>
                    <a:pt x="1675" y="615"/>
                    <a:pt x="1675" y="754"/>
                  </a:cubicBezTo>
                  <a:cubicBezTo>
                    <a:pt x="1675" y="894"/>
                    <a:pt x="1591" y="1005"/>
                    <a:pt x="1451" y="1005"/>
                  </a:cubicBezTo>
                  <a:cubicBezTo>
                    <a:pt x="1312" y="1005"/>
                    <a:pt x="1200" y="894"/>
                    <a:pt x="1200" y="754"/>
                  </a:cubicBezTo>
                  <a:cubicBezTo>
                    <a:pt x="1200" y="615"/>
                    <a:pt x="1312" y="503"/>
                    <a:pt x="1451" y="503"/>
                  </a:cubicBezTo>
                  <a:close/>
                  <a:moveTo>
                    <a:pt x="642" y="1117"/>
                  </a:moveTo>
                  <a:cubicBezTo>
                    <a:pt x="782" y="1117"/>
                    <a:pt x="893" y="1228"/>
                    <a:pt x="893" y="1368"/>
                  </a:cubicBezTo>
                  <a:cubicBezTo>
                    <a:pt x="893" y="1507"/>
                    <a:pt x="782" y="1591"/>
                    <a:pt x="642" y="1591"/>
                  </a:cubicBezTo>
                  <a:cubicBezTo>
                    <a:pt x="503" y="1591"/>
                    <a:pt x="391" y="1507"/>
                    <a:pt x="391" y="1368"/>
                  </a:cubicBezTo>
                  <a:cubicBezTo>
                    <a:pt x="391" y="1256"/>
                    <a:pt x="503" y="1117"/>
                    <a:pt x="642" y="1117"/>
                  </a:cubicBezTo>
                  <a:close/>
                  <a:moveTo>
                    <a:pt x="1228" y="1117"/>
                  </a:moveTo>
                  <a:cubicBezTo>
                    <a:pt x="1368" y="1117"/>
                    <a:pt x="1479" y="1201"/>
                    <a:pt x="1479" y="1368"/>
                  </a:cubicBezTo>
                  <a:cubicBezTo>
                    <a:pt x="1479" y="1480"/>
                    <a:pt x="1368" y="1591"/>
                    <a:pt x="1228" y="1591"/>
                  </a:cubicBezTo>
                  <a:cubicBezTo>
                    <a:pt x="1089" y="1591"/>
                    <a:pt x="977" y="1507"/>
                    <a:pt x="977" y="1368"/>
                  </a:cubicBezTo>
                  <a:cubicBezTo>
                    <a:pt x="977" y="1228"/>
                    <a:pt x="1089" y="1117"/>
                    <a:pt x="1228" y="1117"/>
                  </a:cubicBezTo>
                  <a:close/>
                  <a:moveTo>
                    <a:pt x="949" y="1"/>
                  </a:moveTo>
                  <a:cubicBezTo>
                    <a:pt x="419" y="1"/>
                    <a:pt x="1" y="419"/>
                    <a:pt x="1" y="950"/>
                  </a:cubicBezTo>
                  <a:cubicBezTo>
                    <a:pt x="1" y="1452"/>
                    <a:pt x="419" y="1870"/>
                    <a:pt x="949" y="1870"/>
                  </a:cubicBezTo>
                  <a:cubicBezTo>
                    <a:pt x="1479" y="1870"/>
                    <a:pt x="1898" y="1452"/>
                    <a:pt x="1898" y="950"/>
                  </a:cubicBezTo>
                  <a:cubicBezTo>
                    <a:pt x="1870" y="419"/>
                    <a:pt x="1451" y="1"/>
                    <a:pt x="949" y="1"/>
                  </a:cubicBezTo>
                  <a:close/>
                </a:path>
              </a:pathLst>
            </a:cu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4831800" y="4879825"/>
              <a:ext cx="364100" cy="32100"/>
            </a:xfrm>
            <a:custGeom>
              <a:rect b="b" l="l" r="r" t="t"/>
              <a:pathLst>
                <a:path extrusionOk="0" h="1284" w="14564">
                  <a:moveTo>
                    <a:pt x="0" y="0"/>
                  </a:moveTo>
                  <a:lnTo>
                    <a:pt x="14563" y="0"/>
                  </a:lnTo>
                  <a:lnTo>
                    <a:pt x="14563" y="1284"/>
                  </a:lnTo>
                  <a:lnTo>
                    <a:pt x="0" y="1284"/>
                  </a:lnTo>
                  <a:close/>
                </a:path>
              </a:pathLst>
            </a:custGeom>
            <a:solidFill>
              <a:srgbClr val="EDEC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3" name="Google Shape;2283;p31"/>
          <p:cNvGrpSpPr/>
          <p:nvPr/>
        </p:nvGrpSpPr>
        <p:grpSpPr>
          <a:xfrm>
            <a:off x="871604" y="3144859"/>
            <a:ext cx="2011658" cy="760365"/>
            <a:chOff x="720114" y="3167409"/>
            <a:chExt cx="2423100" cy="760365"/>
          </a:xfrm>
        </p:grpSpPr>
        <p:sp>
          <p:nvSpPr>
            <p:cNvPr id="2284" name="Google Shape;2284;p31"/>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285" name="Google Shape;2285;p31"/>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2286" name="Google Shape;2286;p31"/>
          <p:cNvGrpSpPr/>
          <p:nvPr/>
        </p:nvGrpSpPr>
        <p:grpSpPr>
          <a:xfrm>
            <a:off x="6260865" y="3144859"/>
            <a:ext cx="2011416" cy="760365"/>
            <a:chOff x="3360449" y="3167409"/>
            <a:chExt cx="2423101" cy="760365"/>
          </a:xfrm>
        </p:grpSpPr>
        <p:sp>
          <p:nvSpPr>
            <p:cNvPr id="2287" name="Google Shape;2287;p31"/>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288" name="Google Shape;2288;p31"/>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289" name="Google Shape;2289;p31"/>
          <p:cNvGrpSpPr/>
          <p:nvPr/>
        </p:nvGrpSpPr>
        <p:grpSpPr>
          <a:xfrm>
            <a:off x="6260980" y="1794221"/>
            <a:ext cx="2011416" cy="760365"/>
            <a:chOff x="6000785" y="3167409"/>
            <a:chExt cx="2423101" cy="760365"/>
          </a:xfrm>
        </p:grpSpPr>
        <p:sp>
          <p:nvSpPr>
            <p:cNvPr id="2290" name="Google Shape;2290;p31"/>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291" name="Google Shape;2291;p31"/>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grpSp>
        <p:nvGrpSpPr>
          <p:cNvPr id="2292" name="Google Shape;2292;p31"/>
          <p:cNvGrpSpPr/>
          <p:nvPr/>
        </p:nvGrpSpPr>
        <p:grpSpPr>
          <a:xfrm>
            <a:off x="871604" y="1782971"/>
            <a:ext cx="2011658" cy="760365"/>
            <a:chOff x="720114" y="3167409"/>
            <a:chExt cx="2423100" cy="760365"/>
          </a:xfrm>
        </p:grpSpPr>
        <p:sp>
          <p:nvSpPr>
            <p:cNvPr id="2293" name="Google Shape;2293;p31"/>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294" name="Google Shape;2294;p31"/>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sp>
        <p:nvSpPr>
          <p:cNvPr id="2295" name="Google Shape;2295;p31"/>
          <p:cNvSpPr/>
          <p:nvPr/>
        </p:nvSpPr>
        <p:spPr>
          <a:xfrm>
            <a:off x="4033975" y="1486950"/>
            <a:ext cx="254100" cy="254100"/>
          </a:xfrm>
          <a:prstGeom prst="donut">
            <a:avLst>
              <a:gd fmla="val 25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6" name="Google Shape;2296;p31"/>
          <p:cNvCxnSpPr>
            <a:stCxn id="2295" idx="2"/>
            <a:endCxn id="2293" idx="0"/>
          </p:cNvCxnSpPr>
          <p:nvPr/>
        </p:nvCxnSpPr>
        <p:spPr>
          <a:xfrm flipH="1">
            <a:off x="1877575" y="1614000"/>
            <a:ext cx="2156400" cy="168900"/>
          </a:xfrm>
          <a:prstGeom prst="bentConnector2">
            <a:avLst/>
          </a:prstGeom>
          <a:noFill/>
          <a:ln cap="flat" cmpd="sng" w="19050">
            <a:solidFill>
              <a:schemeClr val="dk1"/>
            </a:solidFill>
            <a:prstDash val="solid"/>
            <a:round/>
            <a:headEnd len="med" w="med" type="none"/>
            <a:tailEnd len="med" w="med" type="none"/>
          </a:ln>
        </p:spPr>
      </p:cxnSp>
      <p:sp>
        <p:nvSpPr>
          <p:cNvPr id="2297" name="Google Shape;2297;p31"/>
          <p:cNvSpPr/>
          <p:nvPr/>
        </p:nvSpPr>
        <p:spPr>
          <a:xfrm>
            <a:off x="3212350" y="2890750"/>
            <a:ext cx="254100" cy="254100"/>
          </a:xfrm>
          <a:prstGeom prst="donut">
            <a:avLst>
              <a:gd fmla="val 25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5563675" y="3285125"/>
            <a:ext cx="254100" cy="254100"/>
          </a:xfrm>
          <a:prstGeom prst="donut">
            <a:avLst>
              <a:gd fmla="val 25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5356600" y="1895725"/>
            <a:ext cx="254100" cy="254100"/>
          </a:xfrm>
          <a:prstGeom prst="donut">
            <a:avLst>
              <a:gd fmla="val 25000"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0" name="Google Shape;2300;p31"/>
          <p:cNvCxnSpPr>
            <a:stCxn id="2299" idx="0"/>
            <a:endCxn id="2290" idx="0"/>
          </p:cNvCxnSpPr>
          <p:nvPr/>
        </p:nvCxnSpPr>
        <p:spPr>
          <a:xfrm rot="-5400000">
            <a:off x="6324400" y="953575"/>
            <a:ext cx="101400" cy="1782900"/>
          </a:xfrm>
          <a:prstGeom prst="bentConnector3">
            <a:avLst>
              <a:gd fmla="val 334940" name="adj1"/>
            </a:avLst>
          </a:prstGeom>
          <a:noFill/>
          <a:ln cap="flat" cmpd="sng" w="19050">
            <a:solidFill>
              <a:schemeClr val="dk1"/>
            </a:solidFill>
            <a:prstDash val="solid"/>
            <a:round/>
            <a:headEnd len="med" w="med" type="none"/>
            <a:tailEnd len="med" w="med" type="none"/>
          </a:ln>
        </p:spPr>
      </p:cxnSp>
      <p:cxnSp>
        <p:nvCxnSpPr>
          <p:cNvPr id="2301" name="Google Shape;2301;p31"/>
          <p:cNvCxnSpPr>
            <a:stCxn id="2297" idx="2"/>
            <a:endCxn id="2284" idx="0"/>
          </p:cNvCxnSpPr>
          <p:nvPr/>
        </p:nvCxnSpPr>
        <p:spPr>
          <a:xfrm flipH="1">
            <a:off x="1877350" y="3017800"/>
            <a:ext cx="1335000" cy="127200"/>
          </a:xfrm>
          <a:prstGeom prst="bentConnector2">
            <a:avLst/>
          </a:prstGeom>
          <a:noFill/>
          <a:ln cap="flat" cmpd="sng" w="19050">
            <a:solidFill>
              <a:schemeClr val="dk1"/>
            </a:solidFill>
            <a:prstDash val="solid"/>
            <a:round/>
            <a:headEnd len="med" w="med" type="none"/>
            <a:tailEnd len="med" w="med" type="none"/>
          </a:ln>
        </p:spPr>
      </p:cxnSp>
      <p:cxnSp>
        <p:nvCxnSpPr>
          <p:cNvPr id="2302" name="Google Shape;2302;p31"/>
          <p:cNvCxnSpPr>
            <a:stCxn id="2298" idx="0"/>
            <a:endCxn id="2287" idx="0"/>
          </p:cNvCxnSpPr>
          <p:nvPr/>
        </p:nvCxnSpPr>
        <p:spPr>
          <a:xfrm rot="-5400000">
            <a:off x="6408475" y="2426975"/>
            <a:ext cx="140400" cy="1575900"/>
          </a:xfrm>
          <a:prstGeom prst="bentConnector3">
            <a:avLst>
              <a:gd fmla="val 269510"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32"/>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sp>
        <p:nvSpPr>
          <p:cNvPr id="2308" name="Google Shape;2308;p32"/>
          <p:cNvSpPr txBox="1"/>
          <p:nvPr/>
        </p:nvSpPr>
        <p:spPr>
          <a:xfrm>
            <a:off x="1382224" y="2172677"/>
            <a:ext cx="27432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309" name="Google Shape;2309;p32"/>
          <p:cNvSpPr txBox="1"/>
          <p:nvPr/>
        </p:nvSpPr>
        <p:spPr>
          <a:xfrm>
            <a:off x="1382224" y="3423505"/>
            <a:ext cx="27432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in the Solar System</a:t>
            </a:r>
            <a:endParaRPr>
              <a:solidFill>
                <a:schemeClr val="dk1"/>
              </a:solidFill>
              <a:latin typeface="Actor"/>
              <a:ea typeface="Actor"/>
              <a:cs typeface="Actor"/>
              <a:sym typeface="Actor"/>
            </a:endParaRPr>
          </a:p>
        </p:txBody>
      </p:sp>
      <p:sp>
        <p:nvSpPr>
          <p:cNvPr id="2310" name="Google Shape;2310;p32"/>
          <p:cNvSpPr txBox="1"/>
          <p:nvPr/>
        </p:nvSpPr>
        <p:spPr>
          <a:xfrm>
            <a:off x="5018576" y="2172677"/>
            <a:ext cx="27432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311" name="Google Shape;2311;p32"/>
          <p:cNvSpPr txBox="1"/>
          <p:nvPr/>
        </p:nvSpPr>
        <p:spPr>
          <a:xfrm>
            <a:off x="5018576" y="3423505"/>
            <a:ext cx="2743200" cy="62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Despite being red, Mars is actually a cold place</a:t>
            </a:r>
            <a:endParaRPr>
              <a:solidFill>
                <a:schemeClr val="dk1"/>
              </a:solidFill>
              <a:latin typeface="Actor"/>
              <a:ea typeface="Actor"/>
              <a:cs typeface="Actor"/>
              <a:sym typeface="Actor"/>
            </a:endParaRPr>
          </a:p>
        </p:txBody>
      </p:sp>
      <p:sp>
        <p:nvSpPr>
          <p:cNvPr id="2312" name="Google Shape;2312;p32"/>
          <p:cNvSpPr/>
          <p:nvPr/>
        </p:nvSpPr>
        <p:spPr>
          <a:xfrm>
            <a:off x="2355195" y="1359502"/>
            <a:ext cx="797258" cy="75754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2"/>
          <p:cNvSpPr/>
          <p:nvPr/>
        </p:nvSpPr>
        <p:spPr>
          <a:xfrm>
            <a:off x="5991548" y="1359502"/>
            <a:ext cx="797258" cy="75754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4" name="Google Shape;2314;p32"/>
          <p:cNvGrpSpPr/>
          <p:nvPr/>
        </p:nvGrpSpPr>
        <p:grpSpPr>
          <a:xfrm>
            <a:off x="2636244" y="1654669"/>
            <a:ext cx="235159" cy="234146"/>
            <a:chOff x="-9523700" y="4049550"/>
            <a:chExt cx="353675" cy="352100"/>
          </a:xfrm>
        </p:grpSpPr>
        <p:sp>
          <p:nvSpPr>
            <p:cNvPr id="2315" name="Google Shape;2315;p32"/>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2"/>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2"/>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2"/>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2"/>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2"/>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2"/>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2" name="Google Shape;2322;p32"/>
          <p:cNvSpPr/>
          <p:nvPr/>
        </p:nvSpPr>
        <p:spPr>
          <a:xfrm>
            <a:off x="6306456" y="1686825"/>
            <a:ext cx="167441" cy="216872"/>
          </a:xfrm>
          <a:custGeom>
            <a:rect b="b" l="l" r="r" t="t"/>
            <a:pathLst>
              <a:path extrusionOk="0" h="14078" w="10871">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3" name="Google Shape;2323;p32"/>
          <p:cNvGrpSpPr/>
          <p:nvPr/>
        </p:nvGrpSpPr>
        <p:grpSpPr>
          <a:xfrm>
            <a:off x="1283581" y="2735254"/>
            <a:ext cx="2940486" cy="223430"/>
            <a:chOff x="1170613" y="2855479"/>
            <a:chExt cx="2940486" cy="223430"/>
          </a:xfrm>
        </p:grpSpPr>
        <p:sp>
          <p:nvSpPr>
            <p:cNvPr id="2324" name="Google Shape;2324;p32"/>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2"/>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2"/>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2"/>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2"/>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2"/>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2"/>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2"/>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2"/>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2"/>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4" name="Google Shape;2334;p32"/>
          <p:cNvGrpSpPr/>
          <p:nvPr/>
        </p:nvGrpSpPr>
        <p:grpSpPr>
          <a:xfrm>
            <a:off x="4919934" y="2735254"/>
            <a:ext cx="2940486" cy="223430"/>
            <a:chOff x="4654563" y="2855479"/>
            <a:chExt cx="2940486" cy="223430"/>
          </a:xfrm>
        </p:grpSpPr>
        <p:sp>
          <p:nvSpPr>
            <p:cNvPr id="2335" name="Google Shape;2335;p32"/>
            <p:cNvSpPr/>
            <p:nvPr/>
          </p:nvSpPr>
          <p:spPr>
            <a:xfrm>
              <a:off x="46545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2"/>
            <p:cNvSpPr/>
            <p:nvPr/>
          </p:nvSpPr>
          <p:spPr>
            <a:xfrm>
              <a:off x="49551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2"/>
            <p:cNvSpPr/>
            <p:nvPr/>
          </p:nvSpPr>
          <p:spPr>
            <a:xfrm>
              <a:off x="52557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2"/>
            <p:cNvSpPr/>
            <p:nvPr/>
          </p:nvSpPr>
          <p:spPr>
            <a:xfrm>
              <a:off x="55563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2"/>
            <p:cNvSpPr/>
            <p:nvPr/>
          </p:nvSpPr>
          <p:spPr>
            <a:xfrm>
              <a:off x="585693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2"/>
            <p:cNvSpPr/>
            <p:nvPr/>
          </p:nvSpPr>
          <p:spPr>
            <a:xfrm>
              <a:off x="615752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2"/>
            <p:cNvSpPr/>
            <p:nvPr/>
          </p:nvSpPr>
          <p:spPr>
            <a:xfrm>
              <a:off x="64581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2"/>
            <p:cNvSpPr/>
            <p:nvPr/>
          </p:nvSpPr>
          <p:spPr>
            <a:xfrm>
              <a:off x="67587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2"/>
            <p:cNvSpPr/>
            <p:nvPr/>
          </p:nvSpPr>
          <p:spPr>
            <a:xfrm>
              <a:off x="70592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2"/>
            <p:cNvSpPr/>
            <p:nvPr/>
          </p:nvSpPr>
          <p:spPr>
            <a:xfrm>
              <a:off x="73598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5" name="Google Shape;2345;p32"/>
          <p:cNvSpPr txBox="1"/>
          <p:nvPr/>
        </p:nvSpPr>
        <p:spPr>
          <a:xfrm>
            <a:off x="2237524" y="3049375"/>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5/10</a:t>
            </a:r>
            <a:endParaRPr sz="3000">
              <a:solidFill>
                <a:srgbClr val="FFB243"/>
              </a:solidFill>
              <a:latin typeface="Limelight"/>
              <a:ea typeface="Limelight"/>
              <a:cs typeface="Limelight"/>
              <a:sym typeface="Limelight"/>
            </a:endParaRPr>
          </a:p>
        </p:txBody>
      </p:sp>
      <p:sp>
        <p:nvSpPr>
          <p:cNvPr id="2346" name="Google Shape;2346;p32"/>
          <p:cNvSpPr txBox="1"/>
          <p:nvPr/>
        </p:nvSpPr>
        <p:spPr>
          <a:xfrm>
            <a:off x="5873876" y="3049375"/>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7</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0" name="Shape 2350"/>
        <p:cNvGrpSpPr/>
        <p:nvPr/>
      </p:nvGrpSpPr>
      <p:grpSpPr>
        <a:xfrm>
          <a:off x="0" y="0"/>
          <a:ext cx="0" cy="0"/>
          <a:chOff x="0" y="0"/>
          <a:chExt cx="0" cy="0"/>
        </a:xfrm>
      </p:grpSpPr>
      <p:sp>
        <p:nvSpPr>
          <p:cNvPr id="2351" name="Google Shape;2351;p33"/>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352" name="Google Shape;2352;p33"/>
          <p:cNvGrpSpPr/>
          <p:nvPr/>
        </p:nvGrpSpPr>
        <p:grpSpPr>
          <a:xfrm>
            <a:off x="1118577" y="1878202"/>
            <a:ext cx="2011658" cy="760365"/>
            <a:chOff x="720114" y="3167409"/>
            <a:chExt cx="2423100" cy="760365"/>
          </a:xfrm>
        </p:grpSpPr>
        <p:sp>
          <p:nvSpPr>
            <p:cNvPr id="2353" name="Google Shape;2353;p33"/>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sp>
          <p:nvSpPr>
            <p:cNvPr id="2354" name="Google Shape;2354;p33"/>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very cold</a:t>
              </a:r>
              <a:endParaRPr>
                <a:solidFill>
                  <a:schemeClr val="dk1"/>
                </a:solidFill>
                <a:latin typeface="Actor"/>
                <a:ea typeface="Actor"/>
                <a:cs typeface="Actor"/>
                <a:sym typeface="Actor"/>
              </a:endParaRPr>
            </a:p>
          </p:txBody>
        </p:sp>
      </p:grpSp>
      <p:grpSp>
        <p:nvGrpSpPr>
          <p:cNvPr id="2355" name="Google Shape;2355;p33"/>
          <p:cNvGrpSpPr/>
          <p:nvPr/>
        </p:nvGrpSpPr>
        <p:grpSpPr>
          <a:xfrm>
            <a:off x="6011622" y="1878202"/>
            <a:ext cx="2011416" cy="760365"/>
            <a:chOff x="3360449" y="3167409"/>
            <a:chExt cx="2423101" cy="760365"/>
          </a:xfrm>
        </p:grpSpPr>
        <p:sp>
          <p:nvSpPr>
            <p:cNvPr id="2356" name="Google Shape;2356;p33"/>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357" name="Google Shape;2357;p33"/>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358" name="Google Shape;2358;p33"/>
          <p:cNvGrpSpPr/>
          <p:nvPr/>
        </p:nvGrpSpPr>
        <p:grpSpPr>
          <a:xfrm>
            <a:off x="6011625" y="2930121"/>
            <a:ext cx="2011416" cy="873963"/>
            <a:chOff x="6000785" y="3167409"/>
            <a:chExt cx="2423101" cy="760365"/>
          </a:xfrm>
        </p:grpSpPr>
        <p:sp>
          <p:nvSpPr>
            <p:cNvPr id="2359" name="Google Shape;2359;p33"/>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360" name="Google Shape;2360;p33"/>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grpSp>
        <p:nvGrpSpPr>
          <p:cNvPr id="2361" name="Google Shape;2361;p33"/>
          <p:cNvGrpSpPr/>
          <p:nvPr/>
        </p:nvGrpSpPr>
        <p:grpSpPr>
          <a:xfrm>
            <a:off x="1118571" y="2930121"/>
            <a:ext cx="2011658" cy="873963"/>
            <a:chOff x="720114" y="3167409"/>
            <a:chExt cx="2423100" cy="760365"/>
          </a:xfrm>
        </p:grpSpPr>
        <p:sp>
          <p:nvSpPr>
            <p:cNvPr id="2362" name="Google Shape;2362;p33"/>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363" name="Google Shape;2363;p33"/>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grpSp>
        <p:nvGrpSpPr>
          <p:cNvPr id="2364" name="Google Shape;2364;p33"/>
          <p:cNvGrpSpPr/>
          <p:nvPr/>
        </p:nvGrpSpPr>
        <p:grpSpPr>
          <a:xfrm>
            <a:off x="3566171" y="2404240"/>
            <a:ext cx="2011661" cy="905859"/>
            <a:chOff x="720114" y="3167409"/>
            <a:chExt cx="2423105" cy="905859"/>
          </a:xfrm>
        </p:grpSpPr>
        <p:sp>
          <p:nvSpPr>
            <p:cNvPr id="2365" name="Google Shape;2365;p33"/>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Jupiter</a:t>
              </a:r>
              <a:endParaRPr sz="2200">
                <a:solidFill>
                  <a:schemeClr val="accent2"/>
                </a:solidFill>
                <a:latin typeface="Limelight"/>
                <a:ea typeface="Limelight"/>
                <a:cs typeface="Limelight"/>
                <a:sym typeface="Limelight"/>
              </a:endParaRPr>
            </a:p>
          </p:txBody>
        </p:sp>
        <p:sp>
          <p:nvSpPr>
            <p:cNvPr id="2366" name="Google Shape;2366;p33"/>
            <p:cNvSpPr txBox="1"/>
            <p:nvPr/>
          </p:nvSpPr>
          <p:spPr>
            <a:xfrm>
              <a:off x="720118" y="3442967"/>
              <a:ext cx="2423100" cy="63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cxnSp>
        <p:nvCxnSpPr>
          <p:cNvPr id="2367" name="Google Shape;2367;p33"/>
          <p:cNvCxnSpPr>
            <a:stCxn id="2365" idx="0"/>
            <a:endCxn id="2356" idx="0"/>
          </p:cNvCxnSpPr>
          <p:nvPr/>
        </p:nvCxnSpPr>
        <p:spPr>
          <a:xfrm rot="-5400000">
            <a:off x="5531700" y="918640"/>
            <a:ext cx="525900" cy="2445300"/>
          </a:xfrm>
          <a:prstGeom prst="bentConnector3">
            <a:avLst>
              <a:gd fmla="val 145306" name="adj1"/>
            </a:avLst>
          </a:prstGeom>
          <a:noFill/>
          <a:ln cap="flat" cmpd="sng" w="19050">
            <a:solidFill>
              <a:schemeClr val="dk1"/>
            </a:solidFill>
            <a:prstDash val="solid"/>
            <a:round/>
            <a:headEnd len="med" w="med" type="none"/>
            <a:tailEnd len="med" w="med" type="none"/>
          </a:ln>
        </p:spPr>
      </p:cxnSp>
      <p:cxnSp>
        <p:nvCxnSpPr>
          <p:cNvPr id="2368" name="Google Shape;2368;p33"/>
          <p:cNvCxnSpPr>
            <a:stCxn id="2365" idx="0"/>
            <a:endCxn id="2353" idx="0"/>
          </p:cNvCxnSpPr>
          <p:nvPr/>
        </p:nvCxnSpPr>
        <p:spPr>
          <a:xfrm flipH="1" rot="5400000">
            <a:off x="3085200" y="917440"/>
            <a:ext cx="525900" cy="2447700"/>
          </a:xfrm>
          <a:prstGeom prst="bentConnector3">
            <a:avLst>
              <a:gd fmla="val 145306" name="adj1"/>
            </a:avLst>
          </a:prstGeom>
          <a:noFill/>
          <a:ln cap="flat" cmpd="sng" w="19050">
            <a:solidFill>
              <a:schemeClr val="dk1"/>
            </a:solidFill>
            <a:prstDash val="solid"/>
            <a:round/>
            <a:headEnd len="med" w="med" type="none"/>
            <a:tailEnd len="med" w="med" type="none"/>
          </a:ln>
        </p:spPr>
      </p:cxnSp>
      <p:cxnSp>
        <p:nvCxnSpPr>
          <p:cNvPr id="2369" name="Google Shape;2369;p33"/>
          <p:cNvCxnSpPr>
            <a:stCxn id="2366" idx="2"/>
            <a:endCxn id="2363" idx="2"/>
          </p:cNvCxnSpPr>
          <p:nvPr/>
        </p:nvCxnSpPr>
        <p:spPr>
          <a:xfrm rot="5400000">
            <a:off x="3101104" y="2333299"/>
            <a:ext cx="494100" cy="2447700"/>
          </a:xfrm>
          <a:prstGeom prst="bentConnector3">
            <a:avLst>
              <a:gd fmla="val 148170" name="adj1"/>
            </a:avLst>
          </a:prstGeom>
          <a:noFill/>
          <a:ln cap="flat" cmpd="sng" w="19050">
            <a:solidFill>
              <a:schemeClr val="dk1"/>
            </a:solidFill>
            <a:prstDash val="solid"/>
            <a:round/>
            <a:headEnd len="med" w="med" type="none"/>
            <a:tailEnd len="med" w="med" type="none"/>
          </a:ln>
        </p:spPr>
      </p:cxnSp>
      <p:cxnSp>
        <p:nvCxnSpPr>
          <p:cNvPr id="2370" name="Google Shape;2370;p33"/>
          <p:cNvCxnSpPr>
            <a:stCxn id="2366" idx="2"/>
            <a:endCxn id="2360" idx="2"/>
          </p:cNvCxnSpPr>
          <p:nvPr/>
        </p:nvCxnSpPr>
        <p:spPr>
          <a:xfrm flipH="1" rot="-5400000">
            <a:off x="5547604" y="2334499"/>
            <a:ext cx="494100" cy="2445300"/>
          </a:xfrm>
          <a:prstGeom prst="bentConnector3">
            <a:avLst>
              <a:gd fmla="val 148170" name="adj1"/>
            </a:avLst>
          </a:prstGeom>
          <a:noFill/>
          <a:ln cap="flat" cmpd="sng" w="19050">
            <a:solidFill>
              <a:schemeClr val="dk1"/>
            </a:solidFill>
            <a:prstDash val="solid"/>
            <a:round/>
            <a:headEnd len="med" w="med" type="none"/>
            <a:tailEnd len="med" w="med" type="none"/>
          </a:ln>
        </p:spPr>
      </p:cxnSp>
      <p:grpSp>
        <p:nvGrpSpPr>
          <p:cNvPr id="2371" name="Google Shape;2371;p33"/>
          <p:cNvGrpSpPr/>
          <p:nvPr/>
        </p:nvGrpSpPr>
        <p:grpSpPr>
          <a:xfrm>
            <a:off x="739452" y="2954644"/>
            <a:ext cx="311804" cy="355451"/>
            <a:chOff x="-11703850" y="4081850"/>
            <a:chExt cx="309575" cy="352875"/>
          </a:xfrm>
        </p:grpSpPr>
        <p:sp>
          <p:nvSpPr>
            <p:cNvPr id="2372" name="Google Shape;2372;p33"/>
            <p:cNvSpPr/>
            <p:nvPr/>
          </p:nvSpPr>
          <p:spPr>
            <a:xfrm>
              <a:off x="-11703850" y="4081850"/>
              <a:ext cx="309575" cy="125250"/>
            </a:xfrm>
            <a:custGeom>
              <a:rect b="b" l="l" r="r" t="t"/>
              <a:pathLst>
                <a:path extrusionOk="0" h="5010" w="12383">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3"/>
            <p:cNvSpPr/>
            <p:nvPr/>
          </p:nvSpPr>
          <p:spPr>
            <a:xfrm>
              <a:off x="-11622725" y="4288975"/>
              <a:ext cx="144175" cy="63050"/>
            </a:xfrm>
            <a:custGeom>
              <a:rect b="b" l="l" r="r" t="t"/>
              <a:pathLst>
                <a:path extrusionOk="0" h="2522" w="5767">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3"/>
            <p:cNvSpPr/>
            <p:nvPr/>
          </p:nvSpPr>
          <p:spPr>
            <a:xfrm>
              <a:off x="-11596725" y="4364600"/>
              <a:ext cx="36250" cy="70125"/>
            </a:xfrm>
            <a:custGeom>
              <a:rect b="b" l="l" r="r" t="t"/>
              <a:pathLst>
                <a:path extrusionOk="0" h="2805" w="1450">
                  <a:moveTo>
                    <a:pt x="0" y="0"/>
                  </a:moveTo>
                  <a:lnTo>
                    <a:pt x="253" y="2804"/>
                  </a:lnTo>
                  <a:lnTo>
                    <a:pt x="1450" y="2804"/>
                  </a:lnTo>
                  <a:lnTo>
                    <a:pt x="1450" y="284"/>
                  </a:lnTo>
                  <a:cubicBezTo>
                    <a:pt x="883" y="221"/>
                    <a:pt x="410" y="158"/>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3"/>
            <p:cNvSpPr/>
            <p:nvPr/>
          </p:nvSpPr>
          <p:spPr>
            <a:xfrm>
              <a:off x="-11540025" y="4364600"/>
              <a:ext cx="37050" cy="70125"/>
            </a:xfrm>
            <a:custGeom>
              <a:rect b="b" l="l" r="r" t="t"/>
              <a:pathLst>
                <a:path extrusionOk="0" h="2805" w="1482">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3"/>
            <p:cNvSpPr/>
            <p:nvPr/>
          </p:nvSpPr>
          <p:spPr>
            <a:xfrm>
              <a:off x="-11610900" y="4227550"/>
              <a:ext cx="50425" cy="51225"/>
            </a:xfrm>
            <a:custGeom>
              <a:rect b="b" l="l" r="r" t="t"/>
              <a:pathLst>
                <a:path extrusionOk="0" h="2049" w="2017">
                  <a:moveTo>
                    <a:pt x="0" y="1"/>
                  </a:moveTo>
                  <a:lnTo>
                    <a:pt x="189" y="2048"/>
                  </a:lnTo>
                  <a:cubicBezTo>
                    <a:pt x="725" y="1859"/>
                    <a:pt x="1355" y="1702"/>
                    <a:pt x="2017" y="1670"/>
                  </a:cubicBezTo>
                  <a:lnTo>
                    <a:pt x="20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3"/>
            <p:cNvSpPr/>
            <p:nvPr/>
          </p:nvSpPr>
          <p:spPr>
            <a:xfrm>
              <a:off x="-11540025" y="4228350"/>
              <a:ext cx="50450" cy="51200"/>
            </a:xfrm>
            <a:custGeom>
              <a:rect b="b" l="l" r="r" t="t"/>
              <a:pathLst>
                <a:path extrusionOk="0" h="2048" w="2018">
                  <a:moveTo>
                    <a:pt x="1" y="0"/>
                  </a:moveTo>
                  <a:lnTo>
                    <a:pt x="1" y="1670"/>
                  </a:lnTo>
                  <a:cubicBezTo>
                    <a:pt x="694" y="1701"/>
                    <a:pt x="1293" y="1827"/>
                    <a:pt x="1828" y="2048"/>
                  </a:cubicBezTo>
                  <a:lnTo>
                    <a:pt x="201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3"/>
            <p:cNvSpPr/>
            <p:nvPr/>
          </p:nvSpPr>
          <p:spPr>
            <a:xfrm>
              <a:off x="-11489600" y="4227550"/>
              <a:ext cx="92175" cy="207175"/>
            </a:xfrm>
            <a:custGeom>
              <a:rect b="b" l="l" r="r" t="t"/>
              <a:pathLst>
                <a:path extrusionOk="0" h="8287" w="3687">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3"/>
            <p:cNvSpPr/>
            <p:nvPr/>
          </p:nvSpPr>
          <p:spPr>
            <a:xfrm>
              <a:off x="-11703850" y="4227550"/>
              <a:ext cx="92175" cy="207175"/>
            </a:xfrm>
            <a:custGeom>
              <a:rect b="b" l="l" r="r" t="t"/>
              <a:pathLst>
                <a:path extrusionOk="0" h="8287" w="3687">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0" name="Google Shape;2380;p33"/>
          <p:cNvGrpSpPr/>
          <p:nvPr/>
        </p:nvGrpSpPr>
        <p:grpSpPr>
          <a:xfrm>
            <a:off x="739455" y="1905773"/>
            <a:ext cx="311800" cy="311130"/>
            <a:chOff x="-13512225" y="4080275"/>
            <a:chExt cx="353675" cy="352875"/>
          </a:xfrm>
        </p:grpSpPr>
        <p:sp>
          <p:nvSpPr>
            <p:cNvPr id="2381" name="Google Shape;2381;p33"/>
            <p:cNvSpPr/>
            <p:nvPr/>
          </p:nvSpPr>
          <p:spPr>
            <a:xfrm>
              <a:off x="-13512225" y="4203925"/>
              <a:ext cx="353675" cy="229225"/>
            </a:xfrm>
            <a:custGeom>
              <a:rect b="b" l="l" r="r" t="t"/>
              <a:pathLst>
                <a:path extrusionOk="0" h="9169" w="14147">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3"/>
            <p:cNvSpPr/>
            <p:nvPr/>
          </p:nvSpPr>
          <p:spPr>
            <a:xfrm>
              <a:off x="-13366525" y="4275600"/>
              <a:ext cx="73275" cy="88225"/>
            </a:xfrm>
            <a:custGeom>
              <a:rect b="b" l="l" r="r" t="t"/>
              <a:pathLst>
                <a:path extrusionOk="0" h="3529" w="2931">
                  <a:moveTo>
                    <a:pt x="1" y="0"/>
                  </a:moveTo>
                  <a:lnTo>
                    <a:pt x="1" y="3529"/>
                  </a:lnTo>
                  <a:lnTo>
                    <a:pt x="2931" y="173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3"/>
            <p:cNvSpPr/>
            <p:nvPr/>
          </p:nvSpPr>
          <p:spPr>
            <a:xfrm>
              <a:off x="-13398800" y="4143275"/>
              <a:ext cx="65375" cy="40975"/>
            </a:xfrm>
            <a:custGeom>
              <a:rect b="b" l="l" r="r" t="t"/>
              <a:pathLst>
                <a:path extrusionOk="0" h="1639" w="2615">
                  <a:moveTo>
                    <a:pt x="1103" y="1"/>
                  </a:moveTo>
                  <a:lnTo>
                    <a:pt x="0" y="1639"/>
                  </a:lnTo>
                  <a:lnTo>
                    <a:pt x="1512" y="1639"/>
                  </a:lnTo>
                  <a:lnTo>
                    <a:pt x="261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3"/>
            <p:cNvSpPr/>
            <p:nvPr/>
          </p:nvSpPr>
          <p:spPr>
            <a:xfrm>
              <a:off x="-13336575" y="4143275"/>
              <a:ext cx="64600" cy="40975"/>
            </a:xfrm>
            <a:custGeom>
              <a:rect b="b" l="l" r="r" t="t"/>
              <a:pathLst>
                <a:path extrusionOk="0" h="1639" w="2584">
                  <a:moveTo>
                    <a:pt x="1103" y="1"/>
                  </a:moveTo>
                  <a:lnTo>
                    <a:pt x="0" y="1639"/>
                  </a:lnTo>
                  <a:lnTo>
                    <a:pt x="1481" y="1639"/>
                  </a:lnTo>
                  <a:lnTo>
                    <a:pt x="25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3"/>
            <p:cNvSpPr/>
            <p:nvPr/>
          </p:nvSpPr>
          <p:spPr>
            <a:xfrm>
              <a:off x="-13398800" y="4081050"/>
              <a:ext cx="65375" cy="40975"/>
            </a:xfrm>
            <a:custGeom>
              <a:rect b="b" l="l" r="r" t="t"/>
              <a:pathLst>
                <a:path extrusionOk="0" h="1639" w="2615">
                  <a:moveTo>
                    <a:pt x="0" y="1"/>
                  </a:moveTo>
                  <a:lnTo>
                    <a:pt x="1103" y="1639"/>
                  </a:lnTo>
                  <a:lnTo>
                    <a:pt x="2615" y="1639"/>
                  </a:lnTo>
                  <a:lnTo>
                    <a:pt x="15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3"/>
            <p:cNvSpPr/>
            <p:nvPr/>
          </p:nvSpPr>
          <p:spPr>
            <a:xfrm>
              <a:off x="-13274375" y="4143275"/>
              <a:ext cx="64625" cy="40975"/>
            </a:xfrm>
            <a:custGeom>
              <a:rect b="b" l="l" r="r" t="t"/>
              <a:pathLst>
                <a:path extrusionOk="0" h="1639" w="2585">
                  <a:moveTo>
                    <a:pt x="1104" y="1"/>
                  </a:moveTo>
                  <a:lnTo>
                    <a:pt x="1" y="1639"/>
                  </a:lnTo>
                  <a:lnTo>
                    <a:pt x="1482" y="1639"/>
                  </a:lnTo>
                  <a:lnTo>
                    <a:pt x="25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3"/>
            <p:cNvSpPr/>
            <p:nvPr/>
          </p:nvSpPr>
          <p:spPr>
            <a:xfrm>
              <a:off x="-13212925" y="4081050"/>
              <a:ext cx="54375" cy="40975"/>
            </a:xfrm>
            <a:custGeom>
              <a:rect b="b" l="l" r="r" t="t"/>
              <a:pathLst>
                <a:path extrusionOk="0" h="1639" w="2175">
                  <a:moveTo>
                    <a:pt x="0" y="1"/>
                  </a:moveTo>
                  <a:lnTo>
                    <a:pt x="1103" y="1639"/>
                  </a:lnTo>
                  <a:lnTo>
                    <a:pt x="2174" y="1639"/>
                  </a:lnTo>
                  <a:lnTo>
                    <a:pt x="2174" y="820"/>
                  </a:lnTo>
                  <a:cubicBezTo>
                    <a:pt x="2174" y="347"/>
                    <a:pt x="1796" y="1"/>
                    <a:pt x="1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3"/>
            <p:cNvSpPr/>
            <p:nvPr/>
          </p:nvSpPr>
          <p:spPr>
            <a:xfrm>
              <a:off x="-13212925" y="4143275"/>
              <a:ext cx="54375" cy="40975"/>
            </a:xfrm>
            <a:custGeom>
              <a:rect b="b" l="l" r="r" t="t"/>
              <a:pathLst>
                <a:path extrusionOk="0" h="1639" w="2175">
                  <a:moveTo>
                    <a:pt x="1103" y="1"/>
                  </a:moveTo>
                  <a:lnTo>
                    <a:pt x="0" y="1639"/>
                  </a:lnTo>
                  <a:lnTo>
                    <a:pt x="2174" y="1639"/>
                  </a:lnTo>
                  <a:lnTo>
                    <a:pt x="217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3"/>
            <p:cNvSpPr/>
            <p:nvPr/>
          </p:nvSpPr>
          <p:spPr>
            <a:xfrm>
              <a:off x="-13274375" y="4081050"/>
              <a:ext cx="64625" cy="40975"/>
            </a:xfrm>
            <a:custGeom>
              <a:rect b="b" l="l" r="r" t="t"/>
              <a:pathLst>
                <a:path extrusionOk="0" h="1639" w="2585">
                  <a:moveTo>
                    <a:pt x="1" y="1"/>
                  </a:moveTo>
                  <a:lnTo>
                    <a:pt x="1104" y="1639"/>
                  </a:lnTo>
                  <a:lnTo>
                    <a:pt x="2584" y="1639"/>
                  </a:lnTo>
                  <a:lnTo>
                    <a:pt x="14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3"/>
            <p:cNvSpPr/>
            <p:nvPr/>
          </p:nvSpPr>
          <p:spPr>
            <a:xfrm>
              <a:off x="-13336575" y="4081050"/>
              <a:ext cx="64600" cy="40975"/>
            </a:xfrm>
            <a:custGeom>
              <a:rect b="b" l="l" r="r" t="t"/>
              <a:pathLst>
                <a:path extrusionOk="0" h="1639" w="2584">
                  <a:moveTo>
                    <a:pt x="0" y="1"/>
                  </a:moveTo>
                  <a:lnTo>
                    <a:pt x="1103" y="1639"/>
                  </a:lnTo>
                  <a:lnTo>
                    <a:pt x="2583" y="1639"/>
                  </a:lnTo>
                  <a:lnTo>
                    <a:pt x="14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3"/>
            <p:cNvSpPr/>
            <p:nvPr/>
          </p:nvSpPr>
          <p:spPr>
            <a:xfrm>
              <a:off x="-13512225" y="4080275"/>
              <a:ext cx="123675" cy="103200"/>
            </a:xfrm>
            <a:custGeom>
              <a:rect b="b" l="l" r="r" t="t"/>
              <a:pathLst>
                <a:path extrusionOk="0" h="4128" w="4947">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33"/>
          <p:cNvGrpSpPr/>
          <p:nvPr/>
        </p:nvGrpSpPr>
        <p:grpSpPr>
          <a:xfrm>
            <a:off x="8069327" y="2955840"/>
            <a:ext cx="356221" cy="353059"/>
            <a:chOff x="-12643475" y="4081850"/>
            <a:chExt cx="353675" cy="350500"/>
          </a:xfrm>
        </p:grpSpPr>
        <p:sp>
          <p:nvSpPr>
            <p:cNvPr id="2393" name="Google Shape;2393;p33"/>
            <p:cNvSpPr/>
            <p:nvPr/>
          </p:nvSpPr>
          <p:spPr>
            <a:xfrm>
              <a:off x="-12552125" y="4262400"/>
              <a:ext cx="22875" cy="20125"/>
            </a:xfrm>
            <a:custGeom>
              <a:rect b="b" l="l" r="r" t="t"/>
              <a:pathLst>
                <a:path extrusionOk="0" h="805" w="915">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3"/>
            <p:cNvSpPr/>
            <p:nvPr/>
          </p:nvSpPr>
          <p:spPr>
            <a:xfrm>
              <a:off x="-12480450" y="4241725"/>
              <a:ext cx="69350" cy="47275"/>
            </a:xfrm>
            <a:custGeom>
              <a:rect b="b" l="l" r="r" t="t"/>
              <a:pathLst>
                <a:path extrusionOk="0" h="1891" w="2774">
                  <a:moveTo>
                    <a:pt x="568" y="1"/>
                  </a:moveTo>
                  <a:lnTo>
                    <a:pt x="1" y="568"/>
                  </a:lnTo>
                  <a:lnTo>
                    <a:pt x="2206" y="1891"/>
                  </a:lnTo>
                  <a:lnTo>
                    <a:pt x="2773" y="1324"/>
                  </a:lnTo>
                  <a:lnTo>
                    <a:pt x="5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3"/>
            <p:cNvSpPr/>
            <p:nvPr/>
          </p:nvSpPr>
          <p:spPr>
            <a:xfrm>
              <a:off x="-12643475" y="4081850"/>
              <a:ext cx="353675" cy="350500"/>
            </a:xfrm>
            <a:custGeom>
              <a:rect b="b" l="l" r="r" t="t"/>
              <a:pathLst>
                <a:path extrusionOk="0" h="14020" w="14147">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3"/>
            <p:cNvSpPr/>
            <p:nvPr/>
          </p:nvSpPr>
          <p:spPr>
            <a:xfrm>
              <a:off x="-12493050" y="4319900"/>
              <a:ext cx="22875" cy="20900"/>
            </a:xfrm>
            <a:custGeom>
              <a:rect b="b" l="l" r="r" t="t"/>
              <a:pathLst>
                <a:path extrusionOk="0" h="836" w="915">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7" name="Google Shape;2397;p33"/>
          <p:cNvGrpSpPr/>
          <p:nvPr/>
        </p:nvGrpSpPr>
        <p:grpSpPr>
          <a:xfrm>
            <a:off x="8068153" y="1861410"/>
            <a:ext cx="358588" cy="355325"/>
            <a:chOff x="-13077450" y="3647075"/>
            <a:chExt cx="356025" cy="352750"/>
          </a:xfrm>
        </p:grpSpPr>
        <p:sp>
          <p:nvSpPr>
            <p:cNvPr id="2398" name="Google Shape;2398;p33"/>
            <p:cNvSpPr/>
            <p:nvPr/>
          </p:nvSpPr>
          <p:spPr>
            <a:xfrm>
              <a:off x="-13014450" y="3708500"/>
              <a:ext cx="104000" cy="145750"/>
            </a:xfrm>
            <a:custGeom>
              <a:rect b="b" l="l" r="r" t="t"/>
              <a:pathLst>
                <a:path extrusionOk="0" h="5830" w="416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3"/>
            <p:cNvSpPr/>
            <p:nvPr/>
          </p:nvSpPr>
          <p:spPr>
            <a:xfrm>
              <a:off x="-12890800" y="3708500"/>
              <a:ext cx="104775" cy="145750"/>
            </a:xfrm>
            <a:custGeom>
              <a:rect b="b" l="l" r="r" t="t"/>
              <a:pathLst>
                <a:path extrusionOk="0" h="5830" w="4191">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3"/>
            <p:cNvSpPr/>
            <p:nvPr/>
          </p:nvSpPr>
          <p:spPr>
            <a:xfrm>
              <a:off x="-13077450" y="3647075"/>
              <a:ext cx="356025" cy="352750"/>
            </a:xfrm>
            <a:custGeom>
              <a:rect b="b" l="l" r="r" t="t"/>
              <a:pathLst>
                <a:path extrusionOk="0" h="14110" w="14241">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4" name="Shape 1644"/>
        <p:cNvGrpSpPr/>
        <p:nvPr/>
      </p:nvGrpSpPr>
      <p:grpSpPr>
        <a:xfrm>
          <a:off x="0" y="0"/>
          <a:ext cx="0" cy="0"/>
          <a:chOff x="0" y="0"/>
          <a:chExt cx="0" cy="0"/>
        </a:xfrm>
      </p:grpSpPr>
      <p:sp>
        <p:nvSpPr>
          <p:cNvPr id="1645" name="Google Shape;1645;p16"/>
          <p:cNvSpPr txBox="1"/>
          <p:nvPr>
            <p:ph type="title"/>
          </p:nvPr>
        </p:nvSpPr>
        <p:spPr>
          <a:xfrm>
            <a:off x="720000" y="604879"/>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Movie Awards Ceremony </a:t>
            </a:r>
            <a:r>
              <a:rPr lang="en">
                <a:solidFill>
                  <a:schemeClr val="accent2"/>
                </a:solidFill>
              </a:rPr>
              <a:t>infographics</a:t>
            </a:r>
            <a:endParaRPr>
              <a:solidFill>
                <a:schemeClr val="accent2"/>
              </a:solidFill>
            </a:endParaRPr>
          </a:p>
        </p:txBody>
      </p:sp>
      <p:sp>
        <p:nvSpPr>
          <p:cNvPr id="1646" name="Google Shape;1646;p16"/>
          <p:cNvSpPr txBox="1"/>
          <p:nvPr>
            <p:ph idx="1" type="body"/>
          </p:nvPr>
        </p:nvSpPr>
        <p:spPr>
          <a:xfrm>
            <a:off x="720000" y="1706125"/>
            <a:ext cx="7387800" cy="2257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ctor"/>
              <a:buChar char="★"/>
            </a:pPr>
            <a:r>
              <a:rPr lang="en"/>
              <a:t>This template contains an assortment of complementary infographic resources for the </a:t>
            </a:r>
            <a:r>
              <a:rPr lang="en" u="sng">
                <a:hlinkClick r:id="rId3"/>
              </a:rPr>
              <a:t>Movie Awards Ceremony</a:t>
            </a:r>
            <a:r>
              <a:rPr lang="en"/>
              <a:t> presentation.</a:t>
            </a:r>
            <a:endParaRPr/>
          </a:p>
          <a:p>
            <a:pPr indent="-304800" lvl="0" marL="457200" rtl="0" algn="l">
              <a:spcBef>
                <a:spcPts val="1000"/>
              </a:spcBef>
              <a:spcAft>
                <a:spcPts val="0"/>
              </a:spcAft>
              <a:buSzPts val="1200"/>
              <a:buFont typeface="Actor"/>
              <a:buChar char="★"/>
            </a:pPr>
            <a:r>
              <a:rPr lang="en"/>
              <a:t>These infographics are adapted to the style of the aforementioned presentation, so you can insert them easily and have them completely integrated at once. You just need to do the following:</a:t>
            </a:r>
            <a:endParaRPr/>
          </a:p>
          <a:p>
            <a:pPr indent="0" lvl="0" marL="457200" rtl="0" algn="l">
              <a:spcBef>
                <a:spcPts val="0"/>
              </a:spcBef>
              <a:spcAft>
                <a:spcPts val="0"/>
              </a:spcAft>
              <a:buNone/>
            </a:pPr>
            <a:r>
              <a:t/>
            </a:r>
            <a:endParaRPr/>
          </a:p>
          <a:p>
            <a:pPr indent="-304800" lvl="1" marL="914400" rtl="0" algn="l">
              <a:spcBef>
                <a:spcPts val="0"/>
              </a:spcBef>
              <a:spcAft>
                <a:spcPts val="0"/>
              </a:spcAft>
              <a:buSzPts val="1200"/>
              <a:buFont typeface="Actor"/>
              <a:buChar char="○"/>
            </a:pPr>
            <a:r>
              <a:rPr lang="en"/>
              <a:t>Select the element that you want to copy</a:t>
            </a:r>
            <a:endParaRPr/>
          </a:p>
          <a:p>
            <a:pPr indent="-304800" lvl="1" marL="914400" rtl="0" algn="l">
              <a:spcBef>
                <a:spcPts val="0"/>
              </a:spcBef>
              <a:spcAft>
                <a:spcPts val="0"/>
              </a:spcAft>
              <a:buSzPts val="1200"/>
              <a:buFont typeface="Actor"/>
              <a:buChar char="○"/>
            </a:pPr>
            <a:r>
              <a:rPr lang="en"/>
              <a:t>Right-click and choose “Copy”</a:t>
            </a:r>
            <a:endParaRPr/>
          </a:p>
          <a:p>
            <a:pPr indent="-304800" lvl="1" marL="914400" rtl="0" algn="l">
              <a:spcBef>
                <a:spcPts val="0"/>
              </a:spcBef>
              <a:spcAft>
                <a:spcPts val="0"/>
              </a:spcAft>
              <a:buSzPts val="1200"/>
              <a:buFont typeface="Actor"/>
              <a:buChar char="○"/>
            </a:pPr>
            <a:r>
              <a:rPr lang="en"/>
              <a:t>Go to the slide where you want the element to appear</a:t>
            </a:r>
            <a:endParaRPr/>
          </a:p>
          <a:p>
            <a:pPr indent="-304800" lvl="1" marL="914400" rtl="0" algn="l">
              <a:spcBef>
                <a:spcPts val="0"/>
              </a:spcBef>
              <a:spcAft>
                <a:spcPts val="0"/>
              </a:spcAft>
              <a:buSzPts val="1200"/>
              <a:buFont typeface="Actor"/>
              <a:buChar char="○"/>
            </a:pPr>
            <a:r>
              <a:rPr lang="en"/>
              <a:t>Right-click and choose “Paste”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4" name="Shape 2404"/>
        <p:cNvGrpSpPr/>
        <p:nvPr/>
      </p:nvGrpSpPr>
      <p:grpSpPr>
        <a:xfrm>
          <a:off x="0" y="0"/>
          <a:ext cx="0" cy="0"/>
          <a:chOff x="0" y="0"/>
          <a:chExt cx="0" cy="0"/>
        </a:xfrm>
      </p:grpSpPr>
      <p:sp>
        <p:nvSpPr>
          <p:cNvPr id="2405" name="Google Shape;2405;p34"/>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406" name="Google Shape;2406;p34"/>
          <p:cNvGrpSpPr/>
          <p:nvPr/>
        </p:nvGrpSpPr>
        <p:grpSpPr>
          <a:xfrm>
            <a:off x="2599965" y="1923648"/>
            <a:ext cx="3660721" cy="1950200"/>
            <a:chOff x="233350" y="949250"/>
            <a:chExt cx="7137300" cy="3802300"/>
          </a:xfrm>
        </p:grpSpPr>
        <p:sp>
          <p:nvSpPr>
            <p:cNvPr id="2407" name="Google Shape;2407;p34"/>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4"/>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4"/>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4"/>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4"/>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4"/>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4"/>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4"/>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4"/>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8" name="Google Shape;2458;p34"/>
          <p:cNvGrpSpPr/>
          <p:nvPr/>
        </p:nvGrpSpPr>
        <p:grpSpPr>
          <a:xfrm>
            <a:off x="871604" y="3144859"/>
            <a:ext cx="2011658" cy="760365"/>
            <a:chOff x="720114" y="3167409"/>
            <a:chExt cx="2423100" cy="760365"/>
          </a:xfrm>
        </p:grpSpPr>
        <p:sp>
          <p:nvSpPr>
            <p:cNvPr id="2459" name="Google Shape;2459;p34"/>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460" name="Google Shape;2460;p34"/>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2461" name="Google Shape;2461;p34"/>
          <p:cNvGrpSpPr/>
          <p:nvPr/>
        </p:nvGrpSpPr>
        <p:grpSpPr>
          <a:xfrm>
            <a:off x="6260865" y="3144859"/>
            <a:ext cx="2011416" cy="760365"/>
            <a:chOff x="3360449" y="3167409"/>
            <a:chExt cx="2423101" cy="760365"/>
          </a:xfrm>
        </p:grpSpPr>
        <p:sp>
          <p:nvSpPr>
            <p:cNvPr id="2462" name="Google Shape;2462;p34"/>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463" name="Google Shape;2463;p34"/>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464" name="Google Shape;2464;p34"/>
          <p:cNvGrpSpPr/>
          <p:nvPr/>
        </p:nvGrpSpPr>
        <p:grpSpPr>
          <a:xfrm>
            <a:off x="6260980" y="1794221"/>
            <a:ext cx="2011416" cy="760365"/>
            <a:chOff x="6000785" y="3167409"/>
            <a:chExt cx="2423101" cy="760365"/>
          </a:xfrm>
        </p:grpSpPr>
        <p:sp>
          <p:nvSpPr>
            <p:cNvPr id="2465" name="Google Shape;2465;p34"/>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466" name="Google Shape;2466;p34"/>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grpSp>
        <p:nvGrpSpPr>
          <p:cNvPr id="2467" name="Google Shape;2467;p34"/>
          <p:cNvGrpSpPr/>
          <p:nvPr/>
        </p:nvGrpSpPr>
        <p:grpSpPr>
          <a:xfrm>
            <a:off x="871604" y="1782971"/>
            <a:ext cx="2011658" cy="760365"/>
            <a:chOff x="720114" y="3167409"/>
            <a:chExt cx="2423100" cy="760365"/>
          </a:xfrm>
        </p:grpSpPr>
        <p:sp>
          <p:nvSpPr>
            <p:cNvPr id="2468" name="Google Shape;2468;p34"/>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469" name="Google Shape;2469;p34"/>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cxnSp>
        <p:nvCxnSpPr>
          <p:cNvPr id="2470" name="Google Shape;2470;p34"/>
          <p:cNvCxnSpPr>
            <a:stCxn id="2471" idx="0"/>
            <a:endCxn id="2468" idx="0"/>
          </p:cNvCxnSpPr>
          <p:nvPr/>
        </p:nvCxnSpPr>
        <p:spPr>
          <a:xfrm flipH="1" rot="5400000">
            <a:off x="2412450" y="1248025"/>
            <a:ext cx="131400" cy="1201500"/>
          </a:xfrm>
          <a:prstGeom prst="bentConnector3">
            <a:avLst>
              <a:gd fmla="val 281301" name="adj1"/>
            </a:avLst>
          </a:prstGeom>
          <a:noFill/>
          <a:ln cap="flat" cmpd="sng" w="19050">
            <a:solidFill>
              <a:schemeClr val="dk1"/>
            </a:solidFill>
            <a:prstDash val="solid"/>
            <a:round/>
            <a:headEnd len="med" w="med" type="none"/>
            <a:tailEnd len="med" w="med" type="none"/>
          </a:ln>
        </p:spPr>
      </p:cxnSp>
      <p:cxnSp>
        <p:nvCxnSpPr>
          <p:cNvPr id="2472" name="Google Shape;2472;p34"/>
          <p:cNvCxnSpPr>
            <a:stCxn id="2473" idx="0"/>
            <a:endCxn id="2459" idx="0"/>
          </p:cNvCxnSpPr>
          <p:nvPr/>
        </p:nvCxnSpPr>
        <p:spPr>
          <a:xfrm rot="5400000">
            <a:off x="2728550" y="2039650"/>
            <a:ext cx="254100" cy="1956300"/>
          </a:xfrm>
          <a:prstGeom prst="bentConnector3">
            <a:avLst>
              <a:gd fmla="val -93713" name="adj1"/>
            </a:avLst>
          </a:prstGeom>
          <a:noFill/>
          <a:ln cap="flat" cmpd="sng" w="19050">
            <a:solidFill>
              <a:schemeClr val="dk1"/>
            </a:solidFill>
            <a:prstDash val="solid"/>
            <a:round/>
            <a:headEnd len="med" w="med" type="none"/>
            <a:tailEnd len="med" w="med" type="none"/>
          </a:ln>
        </p:spPr>
      </p:cxnSp>
      <p:cxnSp>
        <p:nvCxnSpPr>
          <p:cNvPr id="2474" name="Google Shape;2474;p34"/>
          <p:cNvCxnSpPr>
            <a:stCxn id="2475" idx="0"/>
            <a:endCxn id="2465" idx="0"/>
          </p:cNvCxnSpPr>
          <p:nvPr/>
        </p:nvCxnSpPr>
        <p:spPr>
          <a:xfrm rot="-5400000">
            <a:off x="5844225" y="779100"/>
            <a:ext cx="407400" cy="2437800"/>
          </a:xfrm>
          <a:prstGeom prst="bentConnector3">
            <a:avLst>
              <a:gd fmla="val 158469" name="adj1"/>
            </a:avLst>
          </a:prstGeom>
          <a:noFill/>
          <a:ln cap="flat" cmpd="sng" w="19050">
            <a:solidFill>
              <a:schemeClr val="dk1"/>
            </a:solidFill>
            <a:prstDash val="solid"/>
            <a:round/>
            <a:headEnd len="med" w="med" type="none"/>
            <a:tailEnd len="med" w="med" type="none"/>
          </a:ln>
        </p:spPr>
      </p:cxnSp>
      <p:cxnSp>
        <p:nvCxnSpPr>
          <p:cNvPr id="2476" name="Google Shape;2476;p34"/>
          <p:cNvCxnSpPr>
            <a:stCxn id="2477" idx="0"/>
            <a:endCxn id="2462" idx="0"/>
          </p:cNvCxnSpPr>
          <p:nvPr/>
        </p:nvCxnSpPr>
        <p:spPr>
          <a:xfrm rot="-5400000">
            <a:off x="6492600" y="2489825"/>
            <a:ext cx="119100" cy="1428900"/>
          </a:xfrm>
          <a:prstGeom prst="bentConnector3">
            <a:avLst>
              <a:gd fmla="val 299825" name="adj1"/>
            </a:avLst>
          </a:prstGeom>
          <a:noFill/>
          <a:ln cap="flat" cmpd="sng" w="19050">
            <a:solidFill>
              <a:schemeClr val="dk1"/>
            </a:solidFill>
            <a:prstDash val="solid"/>
            <a:round/>
            <a:headEnd len="med" w="med" type="none"/>
            <a:tailEnd len="med" w="med" type="none"/>
          </a:ln>
        </p:spPr>
      </p:cxnSp>
      <p:sp>
        <p:nvSpPr>
          <p:cNvPr id="2471" name="Google Shape;2471;p34"/>
          <p:cNvSpPr/>
          <p:nvPr/>
        </p:nvSpPr>
        <p:spPr>
          <a:xfrm>
            <a:off x="2951850" y="1914475"/>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4"/>
          <p:cNvSpPr/>
          <p:nvPr/>
        </p:nvSpPr>
        <p:spPr>
          <a:xfrm>
            <a:off x="4701975" y="2201700"/>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4"/>
          <p:cNvSpPr/>
          <p:nvPr/>
        </p:nvSpPr>
        <p:spPr>
          <a:xfrm>
            <a:off x="3706700" y="2890750"/>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4"/>
          <p:cNvSpPr/>
          <p:nvPr/>
        </p:nvSpPr>
        <p:spPr>
          <a:xfrm>
            <a:off x="5710650" y="3263825"/>
            <a:ext cx="254100" cy="254100"/>
          </a:xfrm>
          <a:prstGeom prst="donut">
            <a:avLst>
              <a:gd fmla="val 25000"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35"/>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483" name="Google Shape;2483;p35"/>
          <p:cNvGrpSpPr/>
          <p:nvPr/>
        </p:nvGrpSpPr>
        <p:grpSpPr>
          <a:xfrm>
            <a:off x="471054" y="3122250"/>
            <a:ext cx="2011658" cy="1114967"/>
            <a:chOff x="471054" y="2876275"/>
            <a:chExt cx="2011658" cy="1114967"/>
          </a:xfrm>
        </p:grpSpPr>
        <p:grpSp>
          <p:nvGrpSpPr>
            <p:cNvPr id="2484" name="Google Shape;2484;p35"/>
            <p:cNvGrpSpPr/>
            <p:nvPr/>
          </p:nvGrpSpPr>
          <p:grpSpPr>
            <a:xfrm>
              <a:off x="471054" y="3230877"/>
              <a:ext cx="2011658" cy="760365"/>
              <a:chOff x="720114" y="3167409"/>
              <a:chExt cx="2423100" cy="760365"/>
            </a:xfrm>
          </p:grpSpPr>
          <p:sp>
            <p:nvSpPr>
              <p:cNvPr id="2485" name="Google Shape;2485;p35"/>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486" name="Google Shape;2486;p35"/>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sp>
          <p:nvSpPr>
            <p:cNvPr id="2487" name="Google Shape;2487;p35"/>
            <p:cNvSpPr txBox="1"/>
            <p:nvPr/>
          </p:nvSpPr>
          <p:spPr>
            <a:xfrm>
              <a:off x="853333" y="2876275"/>
              <a:ext cx="12471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Limelight"/>
                  <a:ea typeface="Limelight"/>
                  <a:cs typeface="Limelight"/>
                  <a:sym typeface="Limelight"/>
                </a:rPr>
                <a:t>95%</a:t>
              </a:r>
              <a:endParaRPr sz="3000">
                <a:solidFill>
                  <a:schemeClr val="accent4"/>
                </a:solidFill>
                <a:latin typeface="Limelight"/>
                <a:ea typeface="Limelight"/>
                <a:cs typeface="Limelight"/>
                <a:sym typeface="Limelight"/>
              </a:endParaRPr>
            </a:p>
          </p:txBody>
        </p:sp>
      </p:grpSp>
      <p:grpSp>
        <p:nvGrpSpPr>
          <p:cNvPr id="2488" name="Google Shape;2488;p35"/>
          <p:cNvGrpSpPr/>
          <p:nvPr/>
        </p:nvGrpSpPr>
        <p:grpSpPr>
          <a:xfrm>
            <a:off x="2534627" y="3122250"/>
            <a:ext cx="2011658" cy="1114967"/>
            <a:chOff x="2534627" y="2876275"/>
            <a:chExt cx="2011658" cy="1114967"/>
          </a:xfrm>
        </p:grpSpPr>
        <p:grpSp>
          <p:nvGrpSpPr>
            <p:cNvPr id="2489" name="Google Shape;2489;p35"/>
            <p:cNvGrpSpPr/>
            <p:nvPr/>
          </p:nvGrpSpPr>
          <p:grpSpPr>
            <a:xfrm>
              <a:off x="2534627" y="3230877"/>
              <a:ext cx="2011658" cy="760365"/>
              <a:chOff x="720114" y="3167409"/>
              <a:chExt cx="2423100" cy="760365"/>
            </a:xfrm>
          </p:grpSpPr>
          <p:sp>
            <p:nvSpPr>
              <p:cNvPr id="2490" name="Google Shape;2490;p35"/>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491" name="Google Shape;2491;p35"/>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sp>
          <p:nvSpPr>
            <p:cNvPr id="2492" name="Google Shape;2492;p35"/>
            <p:cNvSpPr txBox="1"/>
            <p:nvPr/>
          </p:nvSpPr>
          <p:spPr>
            <a:xfrm>
              <a:off x="2916905" y="2876275"/>
              <a:ext cx="12471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Limelight"/>
                  <a:ea typeface="Limelight"/>
                  <a:cs typeface="Limelight"/>
                  <a:sym typeface="Limelight"/>
                </a:rPr>
                <a:t>55</a:t>
              </a:r>
              <a:r>
                <a:rPr lang="en" sz="3000">
                  <a:solidFill>
                    <a:schemeClr val="accent2"/>
                  </a:solidFill>
                  <a:latin typeface="Limelight"/>
                  <a:ea typeface="Limelight"/>
                  <a:cs typeface="Limelight"/>
                  <a:sym typeface="Limelight"/>
                </a:rPr>
                <a:t>%</a:t>
              </a:r>
              <a:endParaRPr sz="3000">
                <a:solidFill>
                  <a:schemeClr val="accent2"/>
                </a:solidFill>
                <a:latin typeface="Limelight"/>
                <a:ea typeface="Limelight"/>
                <a:cs typeface="Limelight"/>
                <a:sym typeface="Limelight"/>
              </a:endParaRPr>
            </a:p>
          </p:txBody>
        </p:sp>
      </p:grpSp>
      <p:grpSp>
        <p:nvGrpSpPr>
          <p:cNvPr id="2493" name="Google Shape;2493;p35"/>
          <p:cNvGrpSpPr/>
          <p:nvPr/>
        </p:nvGrpSpPr>
        <p:grpSpPr>
          <a:xfrm>
            <a:off x="4598199" y="3122250"/>
            <a:ext cx="2011416" cy="1114967"/>
            <a:chOff x="4598199" y="2876275"/>
            <a:chExt cx="2011416" cy="1114967"/>
          </a:xfrm>
        </p:grpSpPr>
        <p:grpSp>
          <p:nvGrpSpPr>
            <p:cNvPr id="2494" name="Google Shape;2494;p35"/>
            <p:cNvGrpSpPr/>
            <p:nvPr/>
          </p:nvGrpSpPr>
          <p:grpSpPr>
            <a:xfrm>
              <a:off x="4598199" y="3230877"/>
              <a:ext cx="2011416" cy="760365"/>
              <a:chOff x="3360449" y="3167409"/>
              <a:chExt cx="2423101" cy="760365"/>
            </a:xfrm>
          </p:grpSpPr>
          <p:sp>
            <p:nvSpPr>
              <p:cNvPr id="2495" name="Google Shape;2495;p35"/>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496" name="Google Shape;2496;p35"/>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sp>
          <p:nvSpPr>
            <p:cNvPr id="2497" name="Google Shape;2497;p35"/>
            <p:cNvSpPr txBox="1"/>
            <p:nvPr/>
          </p:nvSpPr>
          <p:spPr>
            <a:xfrm>
              <a:off x="4980357" y="2876275"/>
              <a:ext cx="12471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1"/>
                  </a:solidFill>
                  <a:latin typeface="Limelight"/>
                  <a:ea typeface="Limelight"/>
                  <a:cs typeface="Limelight"/>
                  <a:sym typeface="Limelight"/>
                </a:rPr>
                <a:t>75</a:t>
              </a:r>
              <a:r>
                <a:rPr lang="en" sz="3000">
                  <a:solidFill>
                    <a:schemeClr val="accent1"/>
                  </a:solidFill>
                  <a:latin typeface="Limelight"/>
                  <a:ea typeface="Limelight"/>
                  <a:cs typeface="Limelight"/>
                  <a:sym typeface="Limelight"/>
                </a:rPr>
                <a:t>%</a:t>
              </a:r>
              <a:endParaRPr sz="3000">
                <a:solidFill>
                  <a:schemeClr val="accent1"/>
                </a:solidFill>
                <a:latin typeface="Limelight"/>
                <a:ea typeface="Limelight"/>
                <a:cs typeface="Limelight"/>
                <a:sym typeface="Limelight"/>
              </a:endParaRPr>
            </a:p>
          </p:txBody>
        </p:sp>
      </p:grpSp>
      <p:grpSp>
        <p:nvGrpSpPr>
          <p:cNvPr id="2498" name="Google Shape;2498;p35"/>
          <p:cNvGrpSpPr/>
          <p:nvPr/>
        </p:nvGrpSpPr>
        <p:grpSpPr>
          <a:xfrm>
            <a:off x="6661530" y="3122250"/>
            <a:ext cx="2011416" cy="1114967"/>
            <a:chOff x="6661530" y="2876275"/>
            <a:chExt cx="2011416" cy="1114967"/>
          </a:xfrm>
        </p:grpSpPr>
        <p:grpSp>
          <p:nvGrpSpPr>
            <p:cNvPr id="2499" name="Google Shape;2499;p35"/>
            <p:cNvGrpSpPr/>
            <p:nvPr/>
          </p:nvGrpSpPr>
          <p:grpSpPr>
            <a:xfrm>
              <a:off x="6661530" y="3230877"/>
              <a:ext cx="2011416" cy="760365"/>
              <a:chOff x="6000785" y="3167409"/>
              <a:chExt cx="2423101" cy="760365"/>
            </a:xfrm>
          </p:grpSpPr>
          <p:sp>
            <p:nvSpPr>
              <p:cNvPr id="2500" name="Google Shape;2500;p35"/>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501" name="Google Shape;2501;p35"/>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sp>
          <p:nvSpPr>
            <p:cNvPr id="2502" name="Google Shape;2502;p35"/>
            <p:cNvSpPr txBox="1"/>
            <p:nvPr/>
          </p:nvSpPr>
          <p:spPr>
            <a:xfrm>
              <a:off x="7043688" y="2876275"/>
              <a:ext cx="12471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imelight"/>
                  <a:ea typeface="Limelight"/>
                  <a:cs typeface="Limelight"/>
                  <a:sym typeface="Limelight"/>
                </a:rPr>
                <a:t>25</a:t>
              </a:r>
              <a:r>
                <a:rPr lang="en" sz="3000">
                  <a:solidFill>
                    <a:schemeClr val="dk1"/>
                  </a:solidFill>
                  <a:latin typeface="Limelight"/>
                  <a:ea typeface="Limelight"/>
                  <a:cs typeface="Limelight"/>
                  <a:sym typeface="Limelight"/>
                </a:rPr>
                <a:t>%</a:t>
              </a:r>
              <a:endParaRPr sz="3000">
                <a:solidFill>
                  <a:schemeClr val="dk1"/>
                </a:solidFill>
                <a:latin typeface="Limelight"/>
                <a:ea typeface="Limelight"/>
                <a:cs typeface="Limelight"/>
                <a:sym typeface="Limelight"/>
              </a:endParaRPr>
            </a:p>
          </p:txBody>
        </p:sp>
      </p:grpSp>
      <p:pic>
        <p:nvPicPr>
          <p:cNvPr id="2503" name="Google Shape;2503;p35">
            <a:hlinkClick r:id="rId3"/>
          </p:cNvPr>
          <p:cNvPicPr preferRelativeResize="0"/>
          <p:nvPr/>
        </p:nvPicPr>
        <p:blipFill>
          <a:blip r:embed="rId4">
            <a:alphaModFix/>
          </a:blip>
          <a:stretch>
            <a:fillRect/>
          </a:stretch>
        </p:blipFill>
        <p:spPr>
          <a:xfrm>
            <a:off x="968100" y="1189700"/>
            <a:ext cx="7266048" cy="1642650"/>
          </a:xfrm>
          <a:prstGeom prst="rect">
            <a:avLst/>
          </a:prstGeom>
          <a:noFill/>
          <a:ln>
            <a:noFill/>
          </a:ln>
        </p:spPr>
      </p:pic>
      <p:sp>
        <p:nvSpPr>
          <p:cNvPr id="2504" name="Google Shape;2504;p35"/>
          <p:cNvSpPr txBox="1"/>
          <p:nvPr/>
        </p:nvSpPr>
        <p:spPr>
          <a:xfrm>
            <a:off x="968100" y="2711700"/>
            <a:ext cx="7863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Actor"/>
                <a:ea typeface="Actor"/>
                <a:cs typeface="Actor"/>
                <a:sym typeface="Actor"/>
              </a:rPr>
              <a:t>Follow the link in the graph to modify its data and then paste the new one here. </a:t>
            </a:r>
            <a:r>
              <a:rPr b="1" lang="en" sz="1000">
                <a:solidFill>
                  <a:schemeClr val="dk1"/>
                </a:solidFill>
                <a:uFill>
                  <a:noFill/>
                </a:uFill>
                <a:latin typeface="Actor"/>
                <a:ea typeface="Actor"/>
                <a:cs typeface="Actor"/>
                <a:sym typeface="Actor"/>
                <a:hlinkClick r:id="rId5">
                  <a:extLst>
                    <a:ext uri="{A12FA001-AC4F-418D-AE19-62706E023703}">
                      <ahyp:hlinkClr val="tx"/>
                    </a:ext>
                  </a:extLst>
                </a:hlinkClick>
              </a:rPr>
              <a:t>For more info, click here</a:t>
            </a:r>
            <a:endParaRPr b="1" sz="1000">
              <a:solidFill>
                <a:schemeClr val="dk1"/>
              </a:solidFill>
              <a:latin typeface="Actor"/>
              <a:ea typeface="Actor"/>
              <a:cs typeface="Actor"/>
              <a:sym typeface="Actor"/>
            </a:endParaRPr>
          </a:p>
          <a:p>
            <a:pPr indent="0" lvl="0" marL="0" rtl="0" algn="l">
              <a:spcBef>
                <a:spcPts val="0"/>
              </a:spcBef>
              <a:spcAft>
                <a:spcPts val="1600"/>
              </a:spcAft>
              <a:buNone/>
            </a:pPr>
            <a:r>
              <a:t/>
            </a:r>
            <a:endParaRPr sz="1300">
              <a:solidFill>
                <a:srgbClr val="382F87"/>
              </a:solidFill>
              <a:latin typeface="Montserrat Medium"/>
              <a:ea typeface="Montserrat Medium"/>
              <a:cs typeface="Montserrat Medium"/>
              <a:sym typeface="Montserrat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sp>
        <p:nvSpPr>
          <p:cNvPr id="2509" name="Google Shape;2509;p36"/>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510" name="Google Shape;2510;p36"/>
          <p:cNvGraphicFramePr/>
          <p:nvPr/>
        </p:nvGraphicFramePr>
        <p:xfrm>
          <a:off x="656625" y="1344875"/>
          <a:ext cx="3000000" cy="3000000"/>
        </p:xfrm>
        <a:graphic>
          <a:graphicData uri="http://schemas.openxmlformats.org/drawingml/2006/table">
            <a:tbl>
              <a:tblPr>
                <a:noFill/>
                <a:tableStyleId>{CE7F789D-B7B7-4978-8364-5B7196C43D15}</a:tableStyleId>
              </a:tblPr>
              <a:tblGrid>
                <a:gridCol w="2297500"/>
                <a:gridCol w="1369175"/>
                <a:gridCol w="1369175"/>
                <a:gridCol w="1369175"/>
                <a:gridCol w="1369175"/>
              </a:tblGrid>
              <a:tr h="568450">
                <a:tc>
                  <a:txBody>
                    <a:bodyPr/>
                    <a:lstStyle/>
                    <a:p>
                      <a:pPr indent="0" lvl="0" marL="0" rtl="0" algn="l">
                        <a:spcBef>
                          <a:spcPts val="0"/>
                        </a:spcBef>
                        <a:spcAft>
                          <a:spcPts val="0"/>
                        </a:spcAft>
                        <a:buNone/>
                      </a:pPr>
                      <a:r>
                        <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rgbClr val="2D2D48">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2D2D48">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Film1</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Film 2</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Film 3</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Film 4</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568450">
                <a:tc>
                  <a:txBody>
                    <a:bodyPr/>
                    <a:lstStyle/>
                    <a:p>
                      <a:pPr indent="0" lvl="0" marL="0" rtl="0" algn="l">
                        <a:spcBef>
                          <a:spcPts val="0"/>
                        </a:spcBef>
                        <a:spcAft>
                          <a:spcPts val="0"/>
                        </a:spcAft>
                        <a:buNone/>
                      </a:pPr>
                      <a:r>
                        <a:rPr lang="en" sz="1500">
                          <a:solidFill>
                            <a:schemeClr val="dk1"/>
                          </a:solidFill>
                          <a:latin typeface="Limelight"/>
                          <a:ea typeface="Limelight"/>
                          <a:cs typeface="Limelight"/>
                          <a:sym typeface="Limelight"/>
                        </a:rPr>
                        <a:t>Director</a:t>
                      </a:r>
                      <a:endParaRPr sz="15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9875">
                <a:tc>
                  <a:txBody>
                    <a:bodyPr/>
                    <a:lstStyle/>
                    <a:p>
                      <a:pPr indent="0" lvl="0" marL="0" rtl="0" algn="l">
                        <a:spcBef>
                          <a:spcPts val="0"/>
                        </a:spcBef>
                        <a:spcAft>
                          <a:spcPts val="0"/>
                        </a:spcAft>
                        <a:buNone/>
                      </a:pPr>
                      <a:r>
                        <a:rPr lang="en" sz="1500">
                          <a:solidFill>
                            <a:schemeClr val="dk1"/>
                          </a:solidFill>
                          <a:latin typeface="Limelight"/>
                          <a:ea typeface="Limelight"/>
                          <a:cs typeface="Limelight"/>
                          <a:sym typeface="Limelight"/>
                        </a:rPr>
                        <a:t>Main actor </a:t>
                      </a:r>
                      <a:endParaRPr sz="15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Jupiter</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Earth</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9875">
                <a:tc>
                  <a:txBody>
                    <a:bodyPr/>
                    <a:lstStyle/>
                    <a:p>
                      <a:pPr indent="0" lvl="0" marL="0" rtl="0" algn="l">
                        <a:spcBef>
                          <a:spcPts val="0"/>
                        </a:spcBef>
                        <a:spcAft>
                          <a:spcPts val="0"/>
                        </a:spcAft>
                        <a:buNone/>
                      </a:pPr>
                      <a:r>
                        <a:rPr lang="en" sz="1500">
                          <a:solidFill>
                            <a:schemeClr val="dk1"/>
                          </a:solidFill>
                          <a:latin typeface="Limelight"/>
                          <a:ea typeface="Limelight"/>
                          <a:cs typeface="Limelight"/>
                          <a:sym typeface="Limelight"/>
                        </a:rPr>
                        <a:t>Main actress</a:t>
                      </a:r>
                      <a:endParaRPr sz="15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Jupiter</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Earth</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9875">
                <a:tc>
                  <a:txBody>
                    <a:bodyPr/>
                    <a:lstStyle/>
                    <a:p>
                      <a:pPr indent="0" lvl="0" marL="0" rtl="0" algn="l">
                        <a:spcBef>
                          <a:spcPts val="0"/>
                        </a:spcBef>
                        <a:spcAft>
                          <a:spcPts val="0"/>
                        </a:spcAft>
                        <a:buNone/>
                      </a:pPr>
                      <a:r>
                        <a:rPr lang="en" sz="1500">
                          <a:solidFill>
                            <a:schemeClr val="dk1"/>
                          </a:solidFill>
                          <a:latin typeface="Limelight"/>
                          <a:ea typeface="Limelight"/>
                          <a:cs typeface="Limelight"/>
                          <a:sym typeface="Limelight"/>
                        </a:rPr>
                        <a:t>Supporting actor</a:t>
                      </a:r>
                      <a:endParaRPr sz="15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99875">
                <a:tc>
                  <a:txBody>
                    <a:bodyPr/>
                    <a:lstStyle/>
                    <a:p>
                      <a:pPr indent="0" lvl="0" marL="0" rtl="0" algn="l">
                        <a:spcBef>
                          <a:spcPts val="0"/>
                        </a:spcBef>
                        <a:spcAft>
                          <a:spcPts val="0"/>
                        </a:spcAft>
                        <a:buNone/>
                      </a:pPr>
                      <a:r>
                        <a:rPr lang="en" sz="1500">
                          <a:solidFill>
                            <a:schemeClr val="dk1"/>
                          </a:solidFill>
                          <a:latin typeface="Limelight"/>
                          <a:ea typeface="Limelight"/>
                          <a:cs typeface="Limelight"/>
                          <a:sym typeface="Limelight"/>
                        </a:rPr>
                        <a:t>Supporting actress</a:t>
                      </a:r>
                      <a:endParaRPr sz="15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37"/>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516" name="Google Shape;2516;p37"/>
          <p:cNvGraphicFramePr/>
          <p:nvPr/>
        </p:nvGraphicFramePr>
        <p:xfrm>
          <a:off x="1178250" y="1382425"/>
          <a:ext cx="3000000" cy="3000000"/>
        </p:xfrm>
        <a:graphic>
          <a:graphicData uri="http://schemas.openxmlformats.org/drawingml/2006/table">
            <a:tbl>
              <a:tblPr>
                <a:noFill/>
                <a:tableStyleId>{CE7F789D-B7B7-4978-8364-5B7196C43D15}</a:tableStyleId>
              </a:tblPr>
              <a:tblGrid>
                <a:gridCol w="1696875"/>
                <a:gridCol w="1696875"/>
                <a:gridCol w="1696875"/>
                <a:gridCol w="1696875"/>
              </a:tblGrid>
              <a:tr h="511350">
                <a:tc>
                  <a:txBody>
                    <a:bodyPr/>
                    <a:lstStyle/>
                    <a:p>
                      <a:pPr indent="0" lvl="0" marL="0" rtl="0" algn="ctr">
                        <a:spcBef>
                          <a:spcPts val="0"/>
                        </a:spcBef>
                        <a:spcAft>
                          <a:spcPts val="0"/>
                        </a:spcAft>
                        <a:buNone/>
                      </a:pPr>
                      <a:r>
                        <a:t/>
                      </a:r>
                      <a:endParaRPr sz="1900">
                        <a:solidFill>
                          <a:schemeClr val="dk1"/>
                        </a:solidFill>
                        <a:latin typeface="Fredoka One"/>
                        <a:ea typeface="Fredoka One"/>
                        <a:cs typeface="Fredoka One"/>
                        <a:sym typeface="Fredoka One"/>
                      </a:endParaRPr>
                    </a:p>
                  </a:txBody>
                  <a:tcPr marT="91425" marB="91425" marR="91425" marL="91425" anchor="ctr">
                    <a:lnL cap="flat" cmpd="sng" w="9525">
                      <a:solidFill>
                        <a:srgbClr val="2D2D48">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2D2D48">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Feature 1</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Feature 2</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Feature 3</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51135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1</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25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65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15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1135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2</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85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55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55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1135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3</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45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25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65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1135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4</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155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145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135 points</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38"/>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sp>
        <p:nvSpPr>
          <p:cNvPr id="2522" name="Google Shape;2522;p38"/>
          <p:cNvSpPr/>
          <p:nvPr/>
        </p:nvSpPr>
        <p:spPr>
          <a:xfrm>
            <a:off x="4330391" y="2925559"/>
            <a:ext cx="1078200" cy="1078200"/>
          </a:xfrm>
          <a:prstGeom prst="pie">
            <a:avLst>
              <a:gd fmla="val 16218832" name="adj1"/>
              <a:gd fmla="val 21511409"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8"/>
          <p:cNvSpPr/>
          <p:nvPr/>
        </p:nvSpPr>
        <p:spPr>
          <a:xfrm>
            <a:off x="4330391" y="1493559"/>
            <a:ext cx="1078200" cy="1078200"/>
          </a:xfrm>
          <a:prstGeom prst="pie">
            <a:avLst>
              <a:gd fmla="val 16218832" name="adj1"/>
              <a:gd fmla="val 5412208"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4" name="Google Shape;2524;p38"/>
          <p:cNvSpPr/>
          <p:nvPr/>
        </p:nvSpPr>
        <p:spPr>
          <a:xfrm>
            <a:off x="4361914" y="2921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8"/>
          <p:cNvSpPr/>
          <p:nvPr/>
        </p:nvSpPr>
        <p:spPr>
          <a:xfrm>
            <a:off x="4361914" y="1489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6" name="Google Shape;2526;p38"/>
          <p:cNvGrpSpPr/>
          <p:nvPr/>
        </p:nvGrpSpPr>
        <p:grpSpPr>
          <a:xfrm>
            <a:off x="5556431" y="1418375"/>
            <a:ext cx="2162734" cy="1105948"/>
            <a:chOff x="5785157" y="1418375"/>
            <a:chExt cx="2162734" cy="1105948"/>
          </a:xfrm>
        </p:grpSpPr>
        <p:grpSp>
          <p:nvGrpSpPr>
            <p:cNvPr id="2527" name="Google Shape;2527;p38"/>
            <p:cNvGrpSpPr/>
            <p:nvPr/>
          </p:nvGrpSpPr>
          <p:grpSpPr>
            <a:xfrm>
              <a:off x="5785555" y="1766159"/>
              <a:ext cx="2162336" cy="758165"/>
              <a:chOff x="5785157" y="1766159"/>
              <a:chExt cx="2377500" cy="758165"/>
            </a:xfrm>
          </p:grpSpPr>
          <p:sp>
            <p:nvSpPr>
              <p:cNvPr id="2528" name="Google Shape;2528;p38"/>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sp>
            <p:nvSpPr>
              <p:cNvPr id="2529" name="Google Shape;2529;p38"/>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very cold</a:t>
                </a:r>
                <a:endParaRPr>
                  <a:solidFill>
                    <a:schemeClr val="dk1"/>
                  </a:solidFill>
                  <a:latin typeface="Actor"/>
                  <a:ea typeface="Actor"/>
                  <a:cs typeface="Actor"/>
                  <a:sym typeface="Actor"/>
                </a:endParaRPr>
              </a:p>
            </p:txBody>
          </p:sp>
        </p:grpSp>
        <p:sp>
          <p:nvSpPr>
            <p:cNvPr id="2530" name="Google Shape;2530;p38"/>
            <p:cNvSpPr txBox="1"/>
            <p:nvPr/>
          </p:nvSpPr>
          <p:spPr>
            <a:xfrm>
              <a:off x="5785157"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B243"/>
                  </a:solidFill>
                  <a:latin typeface="Limelight"/>
                  <a:ea typeface="Limelight"/>
                  <a:cs typeface="Limelight"/>
                  <a:sym typeface="Limelight"/>
                </a:rPr>
                <a:t>50</a:t>
              </a:r>
              <a:r>
                <a:rPr lang="en" sz="3000">
                  <a:solidFill>
                    <a:srgbClr val="FFB243"/>
                  </a:solidFill>
                  <a:latin typeface="Limelight"/>
                  <a:ea typeface="Limelight"/>
                  <a:cs typeface="Limelight"/>
                  <a:sym typeface="Limelight"/>
                </a:rPr>
                <a:t>%</a:t>
              </a:r>
              <a:endParaRPr sz="3000">
                <a:solidFill>
                  <a:srgbClr val="FFB243"/>
                </a:solidFill>
                <a:latin typeface="Limelight"/>
                <a:ea typeface="Limelight"/>
                <a:cs typeface="Limelight"/>
                <a:sym typeface="Limelight"/>
              </a:endParaRPr>
            </a:p>
          </p:txBody>
        </p:sp>
      </p:grpSp>
      <p:grpSp>
        <p:nvGrpSpPr>
          <p:cNvPr id="2531" name="Google Shape;2531;p38"/>
          <p:cNvGrpSpPr/>
          <p:nvPr/>
        </p:nvGrpSpPr>
        <p:grpSpPr>
          <a:xfrm>
            <a:off x="5556431" y="2887725"/>
            <a:ext cx="2204207" cy="1105948"/>
            <a:chOff x="5785157" y="2887725"/>
            <a:chExt cx="2204207" cy="1105948"/>
          </a:xfrm>
        </p:grpSpPr>
        <p:grpSp>
          <p:nvGrpSpPr>
            <p:cNvPr id="2532" name="Google Shape;2532;p38"/>
            <p:cNvGrpSpPr/>
            <p:nvPr/>
          </p:nvGrpSpPr>
          <p:grpSpPr>
            <a:xfrm>
              <a:off x="5785555" y="3235509"/>
              <a:ext cx="2203809" cy="758165"/>
              <a:chOff x="5785157" y="3235509"/>
              <a:chExt cx="2423100" cy="758165"/>
            </a:xfrm>
          </p:grpSpPr>
          <p:sp>
            <p:nvSpPr>
              <p:cNvPr id="2533" name="Google Shape;2533;p38"/>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534" name="Google Shape;2534;p38"/>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third planet from the Sun</a:t>
                </a:r>
                <a:endParaRPr>
                  <a:solidFill>
                    <a:schemeClr val="dk1"/>
                  </a:solidFill>
                  <a:latin typeface="Actor"/>
                  <a:ea typeface="Actor"/>
                  <a:cs typeface="Actor"/>
                  <a:sym typeface="Actor"/>
                </a:endParaRPr>
              </a:p>
            </p:txBody>
          </p:sp>
        </p:grpSp>
        <p:sp>
          <p:nvSpPr>
            <p:cNvPr id="2535" name="Google Shape;2535;p38"/>
            <p:cNvSpPr txBox="1"/>
            <p:nvPr/>
          </p:nvSpPr>
          <p:spPr>
            <a:xfrm>
              <a:off x="5785157" y="28877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FFB243"/>
                  </a:solidFill>
                  <a:latin typeface="Limelight"/>
                  <a:ea typeface="Limelight"/>
                  <a:cs typeface="Limelight"/>
                  <a:sym typeface="Limelight"/>
                </a:rPr>
                <a:t>2</a:t>
              </a:r>
              <a:r>
                <a:rPr lang="en" sz="3000">
                  <a:solidFill>
                    <a:srgbClr val="FFB243"/>
                  </a:solidFill>
                  <a:latin typeface="Limelight"/>
                  <a:ea typeface="Limelight"/>
                  <a:cs typeface="Limelight"/>
                  <a:sym typeface="Limelight"/>
                </a:rPr>
                <a:t>5%</a:t>
              </a:r>
              <a:endParaRPr sz="3000">
                <a:solidFill>
                  <a:srgbClr val="FFB243"/>
                </a:solidFill>
                <a:latin typeface="Limelight"/>
                <a:ea typeface="Limelight"/>
                <a:cs typeface="Limelight"/>
                <a:sym typeface="Limelight"/>
              </a:endParaRPr>
            </a:p>
          </p:txBody>
        </p:sp>
      </p:grpSp>
      <p:grpSp>
        <p:nvGrpSpPr>
          <p:cNvPr id="2536" name="Google Shape;2536;p38"/>
          <p:cNvGrpSpPr/>
          <p:nvPr/>
        </p:nvGrpSpPr>
        <p:grpSpPr>
          <a:xfrm>
            <a:off x="4714768" y="1883028"/>
            <a:ext cx="309448" cy="299471"/>
            <a:chOff x="-11299000" y="3647875"/>
            <a:chExt cx="365475" cy="353650"/>
          </a:xfrm>
        </p:grpSpPr>
        <p:sp>
          <p:nvSpPr>
            <p:cNvPr id="2537" name="Google Shape;2537;p38"/>
            <p:cNvSpPr/>
            <p:nvPr/>
          </p:nvSpPr>
          <p:spPr>
            <a:xfrm>
              <a:off x="-11299000" y="3734700"/>
              <a:ext cx="142575" cy="134325"/>
            </a:xfrm>
            <a:custGeom>
              <a:rect b="b" l="l" r="r" t="t"/>
              <a:pathLst>
                <a:path extrusionOk="0" h="5373" w="5703">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8"/>
            <p:cNvSpPr/>
            <p:nvPr/>
          </p:nvSpPr>
          <p:spPr>
            <a:xfrm>
              <a:off x="-11076100" y="3734700"/>
              <a:ext cx="142575" cy="134325"/>
            </a:xfrm>
            <a:custGeom>
              <a:rect b="b" l="l" r="r" t="t"/>
              <a:pathLst>
                <a:path extrusionOk="0" h="5373" w="5703">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8"/>
            <p:cNvSpPr/>
            <p:nvPr/>
          </p:nvSpPr>
          <p:spPr>
            <a:xfrm>
              <a:off x="-11254900" y="3917225"/>
              <a:ext cx="124475" cy="84300"/>
            </a:xfrm>
            <a:custGeom>
              <a:rect b="b" l="l" r="r" t="t"/>
              <a:pathLst>
                <a:path extrusionOk="0" h="3372" w="4979">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8"/>
            <p:cNvSpPr/>
            <p:nvPr/>
          </p:nvSpPr>
          <p:spPr>
            <a:xfrm>
              <a:off x="-11099725" y="3838475"/>
              <a:ext cx="55150" cy="50425"/>
            </a:xfrm>
            <a:custGeom>
              <a:rect b="b" l="l" r="r" t="t"/>
              <a:pathLst>
                <a:path extrusionOk="0" h="2017" w="2206">
                  <a:moveTo>
                    <a:pt x="1197" y="0"/>
                  </a:moveTo>
                  <a:lnTo>
                    <a:pt x="0" y="914"/>
                  </a:lnTo>
                  <a:lnTo>
                    <a:pt x="1323" y="2017"/>
                  </a:lnTo>
                  <a:lnTo>
                    <a:pt x="2205" y="1040"/>
                  </a:lnTo>
                  <a:lnTo>
                    <a:pt x="1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8"/>
            <p:cNvSpPr/>
            <p:nvPr/>
          </p:nvSpPr>
          <p:spPr>
            <a:xfrm>
              <a:off x="-11187950" y="3836900"/>
              <a:ext cx="210325" cy="162275"/>
            </a:xfrm>
            <a:custGeom>
              <a:rect b="b" l="l" r="r" t="t"/>
              <a:pathLst>
                <a:path extrusionOk="0" h="6491" w="8413">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8"/>
            <p:cNvSpPr/>
            <p:nvPr/>
          </p:nvSpPr>
          <p:spPr>
            <a:xfrm>
              <a:off x="-11292700" y="3647875"/>
              <a:ext cx="353675" cy="87450"/>
            </a:xfrm>
            <a:custGeom>
              <a:rect b="b" l="l" r="r" t="t"/>
              <a:pathLst>
                <a:path extrusionOk="0" h="3498" w="14147">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3" name="Google Shape;2543;p38"/>
          <p:cNvGrpSpPr/>
          <p:nvPr/>
        </p:nvGrpSpPr>
        <p:grpSpPr>
          <a:xfrm>
            <a:off x="4726873" y="3358835"/>
            <a:ext cx="285237" cy="211589"/>
            <a:chOff x="2678275" y="2090100"/>
            <a:chExt cx="481900" cy="357475"/>
          </a:xfrm>
        </p:grpSpPr>
        <p:sp>
          <p:nvSpPr>
            <p:cNvPr id="2544" name="Google Shape;2544;p38"/>
            <p:cNvSpPr/>
            <p:nvPr/>
          </p:nvSpPr>
          <p:spPr>
            <a:xfrm>
              <a:off x="2899450" y="2249100"/>
              <a:ext cx="39550" cy="39550"/>
            </a:xfrm>
            <a:custGeom>
              <a:rect b="b" l="l" r="r" t="t"/>
              <a:pathLst>
                <a:path extrusionOk="0" h="1582" w="1582">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45" name="Google Shape;2545;p38"/>
            <p:cNvSpPr/>
            <p:nvPr/>
          </p:nvSpPr>
          <p:spPr>
            <a:xfrm>
              <a:off x="3092400" y="2249100"/>
              <a:ext cx="39550" cy="39550"/>
            </a:xfrm>
            <a:custGeom>
              <a:rect b="b" l="l" r="r" t="t"/>
              <a:pathLst>
                <a:path extrusionOk="0" h="1582" w="1582">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46" name="Google Shape;2546;p38"/>
            <p:cNvSpPr/>
            <p:nvPr/>
          </p:nvSpPr>
          <p:spPr>
            <a:xfrm>
              <a:off x="2678350" y="2389425"/>
              <a:ext cx="481825" cy="58150"/>
            </a:xfrm>
            <a:custGeom>
              <a:rect b="b" l="l" r="r" t="t"/>
              <a:pathLst>
                <a:path extrusionOk="0" h="2326" w="19273">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47" name="Google Shape;2547;p38"/>
            <p:cNvSpPr/>
            <p:nvPr/>
          </p:nvSpPr>
          <p:spPr>
            <a:xfrm>
              <a:off x="2706600" y="2249100"/>
              <a:ext cx="39550" cy="39550"/>
            </a:xfrm>
            <a:custGeom>
              <a:rect b="b" l="l" r="r" t="t"/>
              <a:pathLst>
                <a:path extrusionOk="0" h="1582" w="1582">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48" name="Google Shape;2548;p38"/>
            <p:cNvSpPr/>
            <p:nvPr/>
          </p:nvSpPr>
          <p:spPr>
            <a:xfrm>
              <a:off x="2678275" y="2090100"/>
              <a:ext cx="481900" cy="271125"/>
            </a:xfrm>
            <a:custGeom>
              <a:rect b="b" l="l" r="r" t="t"/>
              <a:pathLst>
                <a:path extrusionOk="0" h="10845" w="19276">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549" name="Google Shape;2549;p38"/>
          <p:cNvSpPr/>
          <p:nvPr/>
        </p:nvSpPr>
        <p:spPr>
          <a:xfrm>
            <a:off x="1775207" y="1328804"/>
            <a:ext cx="1381500" cy="1381500"/>
          </a:xfrm>
          <a:prstGeom prst="pie">
            <a:avLst>
              <a:gd fmla="val 16218832" name="adj1"/>
              <a:gd fmla="val 10888404"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0" name="Google Shape;2550;p38"/>
          <p:cNvSpPr/>
          <p:nvPr/>
        </p:nvSpPr>
        <p:spPr>
          <a:xfrm>
            <a:off x="1815586" y="1323025"/>
            <a:ext cx="1300741" cy="123597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551" name="Google Shape;2551;p38"/>
          <p:cNvGrpSpPr/>
          <p:nvPr/>
        </p:nvGrpSpPr>
        <p:grpSpPr>
          <a:xfrm>
            <a:off x="1383362" y="2855750"/>
            <a:ext cx="2165189" cy="1105931"/>
            <a:chOff x="2161792" y="1418375"/>
            <a:chExt cx="2165189" cy="1105931"/>
          </a:xfrm>
        </p:grpSpPr>
        <p:grpSp>
          <p:nvGrpSpPr>
            <p:cNvPr id="2552" name="Google Shape;2552;p38"/>
            <p:cNvGrpSpPr/>
            <p:nvPr/>
          </p:nvGrpSpPr>
          <p:grpSpPr>
            <a:xfrm>
              <a:off x="2161792" y="1766142"/>
              <a:ext cx="2165189" cy="758165"/>
              <a:chOff x="2161771" y="1766159"/>
              <a:chExt cx="2377500" cy="758165"/>
            </a:xfrm>
          </p:grpSpPr>
          <p:sp>
            <p:nvSpPr>
              <p:cNvPr id="2553" name="Google Shape;2553;p38"/>
              <p:cNvSpPr txBox="1"/>
              <p:nvPr/>
            </p:nvSpPr>
            <p:spPr>
              <a:xfrm>
                <a:off x="2161771" y="1766159"/>
                <a:ext cx="23775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554" name="Google Shape;2554;p38"/>
              <p:cNvSpPr txBox="1"/>
              <p:nvPr/>
            </p:nvSpPr>
            <p:spPr>
              <a:xfrm>
                <a:off x="2161771" y="2039523"/>
                <a:ext cx="23775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sp>
          <p:nvSpPr>
            <p:cNvPr id="2555" name="Google Shape;2555;p38"/>
            <p:cNvSpPr txBox="1"/>
            <p:nvPr/>
          </p:nvSpPr>
          <p:spPr>
            <a:xfrm>
              <a:off x="2620837" y="1418375"/>
              <a:ext cx="12471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7</a:t>
              </a:r>
              <a:r>
                <a:rPr lang="en" sz="3000">
                  <a:solidFill>
                    <a:srgbClr val="FFB243"/>
                  </a:solidFill>
                  <a:latin typeface="Limelight"/>
                  <a:ea typeface="Limelight"/>
                  <a:cs typeface="Limelight"/>
                  <a:sym typeface="Limelight"/>
                </a:rPr>
                <a:t>5%</a:t>
              </a:r>
              <a:endParaRPr sz="3000">
                <a:solidFill>
                  <a:srgbClr val="FFB243"/>
                </a:solidFill>
                <a:latin typeface="Limelight"/>
                <a:ea typeface="Limelight"/>
                <a:cs typeface="Limelight"/>
                <a:sym typeface="Limelight"/>
              </a:endParaRPr>
            </a:p>
          </p:txBody>
        </p:sp>
      </p:grpSp>
      <p:grpSp>
        <p:nvGrpSpPr>
          <p:cNvPr id="2556" name="Google Shape;2556;p38"/>
          <p:cNvGrpSpPr/>
          <p:nvPr/>
        </p:nvGrpSpPr>
        <p:grpSpPr>
          <a:xfrm>
            <a:off x="2272638" y="1827560"/>
            <a:ext cx="386637" cy="386604"/>
            <a:chOff x="-9961625" y="4048175"/>
            <a:chExt cx="357600" cy="355825"/>
          </a:xfrm>
        </p:grpSpPr>
        <p:sp>
          <p:nvSpPr>
            <p:cNvPr id="2557" name="Google Shape;2557;p38"/>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8" name="Google Shape;2558;p38"/>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9" name="Google Shape;2559;p38"/>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0" name="Google Shape;2560;p38"/>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1" name="Google Shape;2561;p38"/>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2" name="Google Shape;2562;p38"/>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2563" name="Google Shape;2563;p38"/>
          <p:cNvCxnSpPr/>
          <p:nvPr/>
        </p:nvCxnSpPr>
        <p:spPr>
          <a:xfrm>
            <a:off x="3939485" y="1418363"/>
            <a:ext cx="0" cy="25863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39"/>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569" name="Google Shape;2569;p39"/>
          <p:cNvGraphicFramePr/>
          <p:nvPr/>
        </p:nvGraphicFramePr>
        <p:xfrm>
          <a:off x="1363850" y="1462783"/>
          <a:ext cx="3000000" cy="3000000"/>
        </p:xfrm>
        <a:graphic>
          <a:graphicData uri="http://schemas.openxmlformats.org/drawingml/2006/table">
            <a:tbl>
              <a:tblPr>
                <a:noFill/>
                <a:tableStyleId>{CE7F789D-B7B7-4978-8364-5B7196C43D15}</a:tableStyleId>
              </a:tblPr>
              <a:tblGrid>
                <a:gridCol w="2374450"/>
                <a:gridCol w="1702900"/>
                <a:gridCol w="1169450"/>
                <a:gridCol w="1169450"/>
              </a:tblGrid>
              <a:tr h="684850">
                <a:tc>
                  <a:txBody>
                    <a:bodyPr/>
                    <a:lstStyle/>
                    <a:p>
                      <a:pPr indent="0" lvl="0" marL="0" rtl="0" algn="l">
                        <a:spcBef>
                          <a:spcPts val="0"/>
                        </a:spcBef>
                        <a:spcAft>
                          <a:spcPts val="0"/>
                        </a:spcAft>
                        <a:buNone/>
                      </a:pPr>
                      <a:r>
                        <a:rPr lang="en" sz="1900">
                          <a:solidFill>
                            <a:schemeClr val="accent2"/>
                          </a:solidFill>
                          <a:latin typeface="Limelight"/>
                          <a:ea typeface="Limelight"/>
                          <a:cs typeface="Limelight"/>
                          <a:sym typeface="Limelight"/>
                        </a:rPr>
                        <a:t>Premier</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Location</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Day</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Month</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425425">
                <a:tc>
                  <a:txBody>
                    <a:bodyPr/>
                    <a:lstStyle/>
                    <a:p>
                      <a:pPr indent="0" lvl="0" marL="0" rtl="0" algn="l">
                        <a:spcBef>
                          <a:spcPts val="0"/>
                        </a:spcBef>
                        <a:spcAft>
                          <a:spcPts val="0"/>
                        </a:spcAft>
                        <a:buNone/>
                      </a:pPr>
                      <a:r>
                        <a:rPr lang="en" sz="1900">
                          <a:solidFill>
                            <a:schemeClr val="dk1"/>
                          </a:solidFill>
                          <a:latin typeface="Limelight"/>
                          <a:ea typeface="Limelight"/>
                          <a:cs typeface="Limelight"/>
                          <a:sym typeface="Limelight"/>
                        </a:rPr>
                        <a:t>Film 1</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Saturn</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Jupiter</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5425">
                <a:tc>
                  <a:txBody>
                    <a:bodyPr/>
                    <a:lstStyle/>
                    <a:p>
                      <a:pPr indent="0" lvl="0" marL="0" rtl="0" algn="l">
                        <a:spcBef>
                          <a:spcPts val="0"/>
                        </a:spcBef>
                        <a:spcAft>
                          <a:spcPts val="0"/>
                        </a:spcAft>
                        <a:buNone/>
                      </a:pPr>
                      <a:r>
                        <a:rPr lang="en" sz="1900">
                          <a:solidFill>
                            <a:schemeClr val="dk1"/>
                          </a:solidFill>
                          <a:latin typeface="Limelight"/>
                          <a:ea typeface="Limelight"/>
                          <a:cs typeface="Limelight"/>
                          <a:sym typeface="Limelight"/>
                        </a:rPr>
                        <a:t>Film 2</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Neptune</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Earth</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5425">
                <a:tc>
                  <a:txBody>
                    <a:bodyPr/>
                    <a:lstStyle/>
                    <a:p>
                      <a:pPr indent="0" lvl="0" marL="0" rtl="0" algn="l">
                        <a:spcBef>
                          <a:spcPts val="0"/>
                        </a:spcBef>
                        <a:spcAft>
                          <a:spcPts val="0"/>
                        </a:spcAft>
                        <a:buNone/>
                      </a:pPr>
                      <a:r>
                        <a:rPr lang="en" sz="1900">
                          <a:solidFill>
                            <a:schemeClr val="dk1"/>
                          </a:solidFill>
                          <a:latin typeface="Limelight"/>
                          <a:ea typeface="Limelight"/>
                          <a:cs typeface="Limelight"/>
                          <a:sym typeface="Limelight"/>
                        </a:rPr>
                        <a:t>Film 3</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Earth</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Jupiter</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25425">
                <a:tc>
                  <a:txBody>
                    <a:bodyPr/>
                    <a:lstStyle/>
                    <a:p>
                      <a:pPr indent="0" lvl="0" marL="0" rtl="0" algn="l">
                        <a:spcBef>
                          <a:spcPts val="0"/>
                        </a:spcBef>
                        <a:spcAft>
                          <a:spcPts val="0"/>
                        </a:spcAft>
                        <a:buNone/>
                      </a:pPr>
                      <a:r>
                        <a:rPr lang="en" sz="1900">
                          <a:solidFill>
                            <a:schemeClr val="dk1"/>
                          </a:solidFill>
                          <a:latin typeface="Limelight"/>
                          <a:ea typeface="Limelight"/>
                          <a:cs typeface="Limelight"/>
                          <a:sym typeface="Limelight"/>
                        </a:rPr>
                        <a:t>Film 4</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Saturn</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Neptune</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3" name="Shape 2573"/>
        <p:cNvGrpSpPr/>
        <p:nvPr/>
      </p:nvGrpSpPr>
      <p:grpSpPr>
        <a:xfrm>
          <a:off x="0" y="0"/>
          <a:ext cx="0" cy="0"/>
          <a:chOff x="0" y="0"/>
          <a:chExt cx="0" cy="0"/>
        </a:xfrm>
      </p:grpSpPr>
      <p:sp>
        <p:nvSpPr>
          <p:cNvPr id="2574" name="Google Shape;2574;p40"/>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575" name="Google Shape;2575;p40"/>
          <p:cNvGraphicFramePr/>
          <p:nvPr/>
        </p:nvGraphicFramePr>
        <p:xfrm>
          <a:off x="891250" y="1465075"/>
          <a:ext cx="3000000" cy="3000000"/>
        </p:xfrm>
        <a:graphic>
          <a:graphicData uri="http://schemas.openxmlformats.org/drawingml/2006/table">
            <a:tbl>
              <a:tblPr>
                <a:noFill/>
                <a:tableStyleId>{CE7F789D-B7B7-4978-8364-5B7196C43D15}</a:tableStyleId>
              </a:tblPr>
              <a:tblGrid>
                <a:gridCol w="1740400"/>
                <a:gridCol w="1121250"/>
                <a:gridCol w="1121250"/>
                <a:gridCol w="1121250"/>
                <a:gridCol w="1121250"/>
                <a:gridCol w="1121250"/>
              </a:tblGrid>
              <a:tr h="507300">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Showing</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rgbClr val="2D2D48">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2D2D48">
                          <a:alpha val="0"/>
                        </a:srgb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Mon</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Tue</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Wed</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Thu</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accent2"/>
                          </a:solidFill>
                          <a:latin typeface="Limelight"/>
                          <a:ea typeface="Limelight"/>
                          <a:cs typeface="Limelight"/>
                          <a:sym typeface="Limelight"/>
                        </a:rPr>
                        <a:t>Fri</a:t>
                      </a:r>
                      <a:endParaRPr sz="19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50730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1</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18:00 PM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19:00 PM</a:t>
                      </a:r>
                      <a:endParaRPr sz="1500">
                        <a:solidFill>
                          <a:schemeClr val="accent3"/>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20:</a:t>
                      </a:r>
                      <a:r>
                        <a:rPr lang="en" sz="1500">
                          <a:solidFill>
                            <a:schemeClr val="accent3"/>
                          </a:solidFill>
                          <a:latin typeface="Actor"/>
                          <a:ea typeface="Actor"/>
                          <a:cs typeface="Actor"/>
                          <a:sym typeface="Actor"/>
                        </a:rPr>
                        <a:t>00 PM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730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2</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13:00 AM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15:00 PM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730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3</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20</a:t>
                      </a:r>
                      <a:r>
                        <a:rPr lang="en" sz="1500">
                          <a:solidFill>
                            <a:schemeClr val="accent3"/>
                          </a:solidFill>
                          <a:latin typeface="Actor"/>
                          <a:ea typeface="Actor"/>
                          <a:cs typeface="Actor"/>
                          <a:sym typeface="Actor"/>
                        </a:rPr>
                        <a:t>:00 PM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17:00 PM</a:t>
                      </a:r>
                      <a:endParaRPr b="1">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10:00 AM</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4"/>
                    </a:solidFill>
                  </a:tcPr>
                </a:tc>
              </a:tr>
              <a:tr h="507300">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Film 4</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14</a:t>
                      </a:r>
                      <a:r>
                        <a:rPr lang="en" sz="1500">
                          <a:solidFill>
                            <a:schemeClr val="accent3"/>
                          </a:solidFill>
                          <a:latin typeface="Actor"/>
                          <a:ea typeface="Actor"/>
                          <a:cs typeface="Actor"/>
                          <a:sym typeface="Actor"/>
                        </a:rPr>
                        <a:t>:00 PM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accent3"/>
                          </a:solidFill>
                          <a:latin typeface="Actor"/>
                          <a:ea typeface="Actor"/>
                          <a:cs typeface="Actor"/>
                          <a:sym typeface="Actor"/>
                        </a:rPr>
                        <a:t>12:00 AM</a:t>
                      </a: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9" name="Shape 2579"/>
        <p:cNvGrpSpPr/>
        <p:nvPr/>
      </p:nvGrpSpPr>
      <p:grpSpPr>
        <a:xfrm>
          <a:off x="0" y="0"/>
          <a:ext cx="0" cy="0"/>
          <a:chOff x="0" y="0"/>
          <a:chExt cx="0" cy="0"/>
        </a:xfrm>
      </p:grpSpPr>
      <p:sp>
        <p:nvSpPr>
          <p:cNvPr id="2580" name="Google Shape;2580;p41"/>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2581" name="Google Shape;2581;p41"/>
          <p:cNvGraphicFramePr/>
          <p:nvPr/>
        </p:nvGraphicFramePr>
        <p:xfrm>
          <a:off x="794725" y="1571700"/>
          <a:ext cx="3000000" cy="3000000"/>
        </p:xfrm>
        <a:graphic>
          <a:graphicData uri="http://schemas.openxmlformats.org/drawingml/2006/table">
            <a:tbl>
              <a:tblPr>
                <a:noFill/>
                <a:tableStyleId>{CE7F789D-B7B7-4978-8364-5B7196C43D15}</a:tableStyleId>
              </a:tblPr>
              <a:tblGrid>
                <a:gridCol w="1867450"/>
                <a:gridCol w="1867450"/>
                <a:gridCol w="1867450"/>
                <a:gridCol w="1867450"/>
              </a:tblGrid>
              <a:tr h="578975">
                <a:tc>
                  <a:txBody>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Award 1:</a:t>
                      </a:r>
                      <a:endParaRPr sz="2200">
                        <a:solidFill>
                          <a:schemeClr val="accent2"/>
                        </a:solidFill>
                        <a:latin typeface="Limelight"/>
                        <a:ea typeface="Limelight"/>
                        <a:cs typeface="Limelight"/>
                        <a:sym typeface="Limelight"/>
                      </a:endParaRPr>
                    </a:p>
                    <a:p>
                      <a:pPr indent="0" lvl="0" marL="0" rtl="0" algn="ctr">
                        <a:spcBef>
                          <a:spcPts val="0"/>
                        </a:spcBef>
                        <a:spcAft>
                          <a:spcPts val="0"/>
                        </a:spcAft>
                        <a:buNone/>
                      </a:pPr>
                      <a:r>
                        <a:rPr lang="en" sz="2200">
                          <a:solidFill>
                            <a:schemeClr val="accent2"/>
                          </a:solidFill>
                          <a:latin typeface="Limelight"/>
                          <a:ea typeface="Limelight"/>
                          <a:cs typeface="Limelight"/>
                          <a:sym typeface="Limelight"/>
                        </a:rPr>
                        <a:t>Nominees</a:t>
                      </a:r>
                      <a:endParaRPr sz="22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Award </a:t>
                      </a:r>
                      <a:r>
                        <a:rPr lang="en" sz="2200">
                          <a:solidFill>
                            <a:schemeClr val="accent2"/>
                          </a:solidFill>
                          <a:latin typeface="Limelight"/>
                          <a:ea typeface="Limelight"/>
                          <a:cs typeface="Limelight"/>
                          <a:sym typeface="Limelight"/>
                        </a:rPr>
                        <a:t>2:</a:t>
                      </a:r>
                      <a:endParaRPr sz="2200">
                        <a:solidFill>
                          <a:schemeClr val="accent2"/>
                        </a:solidFill>
                        <a:latin typeface="Limelight"/>
                        <a:ea typeface="Limelight"/>
                        <a:cs typeface="Limelight"/>
                        <a:sym typeface="Limelight"/>
                      </a:endParaRPr>
                    </a:p>
                    <a:p>
                      <a:pPr indent="0" lvl="0" marL="0" rtl="0" algn="ctr">
                        <a:spcBef>
                          <a:spcPts val="0"/>
                        </a:spcBef>
                        <a:spcAft>
                          <a:spcPts val="0"/>
                        </a:spcAft>
                        <a:buNone/>
                      </a:pPr>
                      <a:r>
                        <a:rPr lang="en" sz="2200">
                          <a:solidFill>
                            <a:schemeClr val="accent2"/>
                          </a:solidFill>
                          <a:latin typeface="Limelight"/>
                          <a:ea typeface="Limelight"/>
                          <a:cs typeface="Limelight"/>
                          <a:sym typeface="Limelight"/>
                        </a:rPr>
                        <a:t>Nominees</a:t>
                      </a:r>
                      <a:endParaRPr sz="22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Award </a:t>
                      </a:r>
                      <a:r>
                        <a:rPr lang="en" sz="2200">
                          <a:solidFill>
                            <a:schemeClr val="accent2"/>
                          </a:solidFill>
                          <a:latin typeface="Limelight"/>
                          <a:ea typeface="Limelight"/>
                          <a:cs typeface="Limelight"/>
                          <a:sym typeface="Limelight"/>
                        </a:rPr>
                        <a:t>3:</a:t>
                      </a:r>
                      <a:endParaRPr sz="2200">
                        <a:solidFill>
                          <a:schemeClr val="accent2"/>
                        </a:solidFill>
                        <a:latin typeface="Limelight"/>
                        <a:ea typeface="Limelight"/>
                        <a:cs typeface="Limelight"/>
                        <a:sym typeface="Limelight"/>
                      </a:endParaRPr>
                    </a:p>
                    <a:p>
                      <a:pPr indent="0" lvl="0" marL="0" rtl="0" algn="ctr">
                        <a:spcBef>
                          <a:spcPts val="0"/>
                        </a:spcBef>
                        <a:spcAft>
                          <a:spcPts val="0"/>
                        </a:spcAft>
                        <a:buNone/>
                      </a:pPr>
                      <a:r>
                        <a:rPr lang="en" sz="2200">
                          <a:solidFill>
                            <a:schemeClr val="accent2"/>
                          </a:solidFill>
                          <a:latin typeface="Limelight"/>
                          <a:ea typeface="Limelight"/>
                          <a:cs typeface="Limelight"/>
                          <a:sym typeface="Limelight"/>
                        </a:rPr>
                        <a:t>Nominees</a:t>
                      </a:r>
                      <a:endParaRPr sz="22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Award </a:t>
                      </a:r>
                      <a:r>
                        <a:rPr lang="en" sz="2200">
                          <a:solidFill>
                            <a:schemeClr val="accent2"/>
                          </a:solidFill>
                          <a:latin typeface="Limelight"/>
                          <a:ea typeface="Limelight"/>
                          <a:cs typeface="Limelight"/>
                          <a:sym typeface="Limelight"/>
                        </a:rPr>
                        <a:t>4:</a:t>
                      </a:r>
                      <a:endParaRPr sz="2200">
                        <a:solidFill>
                          <a:schemeClr val="accent2"/>
                        </a:solidFill>
                        <a:latin typeface="Limelight"/>
                        <a:ea typeface="Limelight"/>
                        <a:cs typeface="Limelight"/>
                        <a:sym typeface="Limelight"/>
                      </a:endParaRPr>
                    </a:p>
                    <a:p>
                      <a:pPr indent="0" lvl="0" marL="0" rtl="0" algn="ctr">
                        <a:spcBef>
                          <a:spcPts val="0"/>
                        </a:spcBef>
                        <a:spcAft>
                          <a:spcPts val="0"/>
                        </a:spcAft>
                        <a:buNone/>
                      </a:pPr>
                      <a:r>
                        <a:rPr lang="en" sz="2200">
                          <a:solidFill>
                            <a:schemeClr val="accent2"/>
                          </a:solidFill>
                          <a:latin typeface="Limelight"/>
                          <a:ea typeface="Limelight"/>
                          <a:cs typeface="Limelight"/>
                          <a:sym typeface="Limelight"/>
                        </a:rPr>
                        <a:t>Nominees</a:t>
                      </a:r>
                      <a:endParaRPr sz="2200">
                        <a:solidFill>
                          <a:schemeClr val="accent2"/>
                        </a:solidFill>
                        <a:latin typeface="Limelight"/>
                        <a:ea typeface="Limelight"/>
                        <a:cs typeface="Limelight"/>
                        <a:sym typeface="Limelight"/>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66250">
                <a:tc>
                  <a:txBody>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Small</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Red</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Cold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Rocky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Small</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Red</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Cold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Rocky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Small</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Red</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Cold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Rocky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Small</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Red</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Cold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Rocky</a:t>
                      </a:r>
                      <a:endParaRPr>
                        <a:solidFill>
                          <a:schemeClr val="dk1"/>
                        </a:solidFill>
                        <a:latin typeface="Actor"/>
                        <a:ea typeface="Actor"/>
                        <a:cs typeface="Actor"/>
                        <a:sym typeface="Actor"/>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718600">
                <a:tc>
                  <a:txBody>
                    <a:bodyPr/>
                    <a:lstStyle/>
                    <a:p>
                      <a:pPr indent="0" lvl="0" marL="0" rtl="0" algn="l">
                        <a:spcBef>
                          <a:spcPts val="0"/>
                        </a:spcBef>
                        <a:spcAft>
                          <a:spcPts val="0"/>
                        </a:spcAft>
                        <a:buNone/>
                      </a:pPr>
                      <a:r>
                        <a:rPr lang="en">
                          <a:solidFill>
                            <a:schemeClr val="dk1"/>
                          </a:solidFill>
                          <a:latin typeface="Actor"/>
                          <a:ea typeface="Actor"/>
                          <a:cs typeface="Actor"/>
                          <a:sym typeface="Actor"/>
                        </a:rPr>
                        <a:t>Earth is also known as the blue planet</a:t>
                      </a:r>
                      <a:endParaRPr>
                        <a:solidFill>
                          <a:schemeClr val="dk1"/>
                        </a:solidFill>
                        <a:latin typeface="Actor"/>
                        <a:ea typeface="Actor"/>
                        <a:cs typeface="Actor"/>
                        <a:sym typeface="Acto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Venus is the second planet from the Sun</a:t>
                      </a:r>
                      <a:endParaRPr>
                        <a:solidFill>
                          <a:schemeClr val="dk1"/>
                        </a:solidFill>
                        <a:latin typeface="Actor"/>
                        <a:ea typeface="Actor"/>
                        <a:cs typeface="Actor"/>
                        <a:sym typeface="Acto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Actor"/>
                          <a:ea typeface="Actor"/>
                          <a:cs typeface="Actor"/>
                          <a:sym typeface="Actor"/>
                        </a:rPr>
                        <a:t>Saturn is a gas giant and has several rings</a:t>
                      </a:r>
                      <a:endParaRPr>
                        <a:solidFill>
                          <a:schemeClr val="dk1"/>
                        </a:solidFill>
                        <a:latin typeface="Actor"/>
                        <a:ea typeface="Actor"/>
                        <a:cs typeface="Actor"/>
                        <a:sym typeface="Actor"/>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5" name="Shape 2585"/>
        <p:cNvGrpSpPr/>
        <p:nvPr/>
      </p:nvGrpSpPr>
      <p:grpSpPr>
        <a:xfrm>
          <a:off x="0" y="0"/>
          <a:ext cx="0" cy="0"/>
          <a:chOff x="0" y="0"/>
          <a:chExt cx="0" cy="0"/>
        </a:xfrm>
      </p:grpSpPr>
      <p:sp>
        <p:nvSpPr>
          <p:cNvPr id="2586" name="Google Shape;2586;p42"/>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587" name="Google Shape;2587;p42"/>
          <p:cNvGrpSpPr/>
          <p:nvPr/>
        </p:nvGrpSpPr>
        <p:grpSpPr>
          <a:xfrm>
            <a:off x="4688481" y="1661624"/>
            <a:ext cx="2940486" cy="223430"/>
            <a:chOff x="1170613" y="2855479"/>
            <a:chExt cx="2940486" cy="223430"/>
          </a:xfrm>
        </p:grpSpPr>
        <p:sp>
          <p:nvSpPr>
            <p:cNvPr id="2588" name="Google Shape;2588;p42"/>
            <p:cNvSpPr/>
            <p:nvPr/>
          </p:nvSpPr>
          <p:spPr>
            <a:xfrm>
              <a:off x="117061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42"/>
            <p:cNvSpPr/>
            <p:nvPr/>
          </p:nvSpPr>
          <p:spPr>
            <a:xfrm>
              <a:off x="147120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2"/>
            <p:cNvSpPr/>
            <p:nvPr/>
          </p:nvSpPr>
          <p:spPr>
            <a:xfrm>
              <a:off x="177179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2"/>
            <p:cNvSpPr/>
            <p:nvPr/>
          </p:nvSpPr>
          <p:spPr>
            <a:xfrm>
              <a:off x="207238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42"/>
            <p:cNvSpPr/>
            <p:nvPr/>
          </p:nvSpPr>
          <p:spPr>
            <a:xfrm>
              <a:off x="2372980"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42"/>
            <p:cNvSpPr/>
            <p:nvPr/>
          </p:nvSpPr>
          <p:spPr>
            <a:xfrm>
              <a:off x="2673571"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2"/>
            <p:cNvSpPr/>
            <p:nvPr/>
          </p:nvSpPr>
          <p:spPr>
            <a:xfrm>
              <a:off x="2974163"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2"/>
            <p:cNvSpPr/>
            <p:nvPr/>
          </p:nvSpPr>
          <p:spPr>
            <a:xfrm>
              <a:off x="3274755"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2"/>
            <p:cNvSpPr/>
            <p:nvPr/>
          </p:nvSpPr>
          <p:spPr>
            <a:xfrm>
              <a:off x="3575346"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2"/>
            <p:cNvSpPr/>
            <p:nvPr/>
          </p:nvSpPr>
          <p:spPr>
            <a:xfrm>
              <a:off x="3875938" y="2855479"/>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8" name="Google Shape;2598;p42"/>
          <p:cNvSpPr txBox="1"/>
          <p:nvPr/>
        </p:nvSpPr>
        <p:spPr>
          <a:xfrm>
            <a:off x="3486649" y="1558389"/>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5/10</a:t>
            </a:r>
            <a:endParaRPr sz="3000">
              <a:solidFill>
                <a:srgbClr val="FFB243"/>
              </a:solidFill>
              <a:latin typeface="Limelight"/>
              <a:ea typeface="Limelight"/>
              <a:cs typeface="Limelight"/>
              <a:sym typeface="Limelight"/>
            </a:endParaRPr>
          </a:p>
        </p:txBody>
      </p:sp>
      <p:grpSp>
        <p:nvGrpSpPr>
          <p:cNvPr id="2599" name="Google Shape;2599;p42"/>
          <p:cNvGrpSpPr/>
          <p:nvPr/>
        </p:nvGrpSpPr>
        <p:grpSpPr>
          <a:xfrm>
            <a:off x="1341355" y="1344380"/>
            <a:ext cx="2011658" cy="857919"/>
            <a:chOff x="720114" y="1607385"/>
            <a:chExt cx="2423100" cy="760365"/>
          </a:xfrm>
        </p:grpSpPr>
        <p:sp>
          <p:nvSpPr>
            <p:cNvPr id="2600" name="Google Shape;2600;p42"/>
            <p:cNvSpPr txBox="1"/>
            <p:nvPr/>
          </p:nvSpPr>
          <p:spPr>
            <a:xfrm>
              <a:off x="720114" y="1607385"/>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601" name="Google Shape;2601;p42"/>
            <p:cNvSpPr txBox="1"/>
            <p:nvPr/>
          </p:nvSpPr>
          <p:spPr>
            <a:xfrm>
              <a:off x="720114" y="1882949"/>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2602" name="Google Shape;2602;p42"/>
          <p:cNvGrpSpPr/>
          <p:nvPr/>
        </p:nvGrpSpPr>
        <p:grpSpPr>
          <a:xfrm>
            <a:off x="1341355" y="3243534"/>
            <a:ext cx="2011417" cy="857891"/>
            <a:chOff x="3360448" y="3167409"/>
            <a:chExt cx="2423102" cy="829361"/>
          </a:xfrm>
        </p:grpSpPr>
        <p:sp>
          <p:nvSpPr>
            <p:cNvPr id="2603" name="Google Shape;2603;p42"/>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604" name="Google Shape;2604;p42"/>
            <p:cNvSpPr txBox="1"/>
            <p:nvPr/>
          </p:nvSpPr>
          <p:spPr>
            <a:xfrm>
              <a:off x="3360448" y="3442970"/>
              <a:ext cx="2423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605" name="Google Shape;2605;p42"/>
          <p:cNvGrpSpPr/>
          <p:nvPr/>
        </p:nvGrpSpPr>
        <p:grpSpPr>
          <a:xfrm>
            <a:off x="1341355" y="2293971"/>
            <a:ext cx="2011664" cy="857891"/>
            <a:chOff x="720114" y="3167409"/>
            <a:chExt cx="2423108" cy="829361"/>
          </a:xfrm>
        </p:grpSpPr>
        <p:sp>
          <p:nvSpPr>
            <p:cNvPr id="2606" name="Google Shape;2606;p42"/>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607" name="Google Shape;2607;p42"/>
            <p:cNvSpPr txBox="1"/>
            <p:nvPr/>
          </p:nvSpPr>
          <p:spPr>
            <a:xfrm>
              <a:off x="720122" y="3442970"/>
              <a:ext cx="2423100" cy="5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grpSp>
        <p:nvGrpSpPr>
          <p:cNvPr id="2608" name="Google Shape;2608;p42"/>
          <p:cNvGrpSpPr/>
          <p:nvPr/>
        </p:nvGrpSpPr>
        <p:grpSpPr>
          <a:xfrm>
            <a:off x="4761956" y="2611201"/>
            <a:ext cx="2940486" cy="223430"/>
            <a:chOff x="4761956" y="2611201"/>
            <a:chExt cx="2940486" cy="223430"/>
          </a:xfrm>
        </p:grpSpPr>
        <p:sp>
          <p:nvSpPr>
            <p:cNvPr id="2609" name="Google Shape;2609;p42"/>
            <p:cNvSpPr/>
            <p:nvPr/>
          </p:nvSpPr>
          <p:spPr>
            <a:xfrm>
              <a:off x="4761956"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2"/>
            <p:cNvSpPr/>
            <p:nvPr/>
          </p:nvSpPr>
          <p:spPr>
            <a:xfrm>
              <a:off x="5062547"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2"/>
            <p:cNvSpPr/>
            <p:nvPr/>
          </p:nvSpPr>
          <p:spPr>
            <a:xfrm>
              <a:off x="5363139"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2"/>
            <p:cNvSpPr/>
            <p:nvPr/>
          </p:nvSpPr>
          <p:spPr>
            <a:xfrm>
              <a:off x="5663731"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2"/>
            <p:cNvSpPr/>
            <p:nvPr/>
          </p:nvSpPr>
          <p:spPr>
            <a:xfrm>
              <a:off x="5964322"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2"/>
            <p:cNvSpPr/>
            <p:nvPr/>
          </p:nvSpPr>
          <p:spPr>
            <a:xfrm>
              <a:off x="6264914"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2"/>
            <p:cNvSpPr/>
            <p:nvPr/>
          </p:nvSpPr>
          <p:spPr>
            <a:xfrm>
              <a:off x="6565506"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2"/>
            <p:cNvSpPr/>
            <p:nvPr/>
          </p:nvSpPr>
          <p:spPr>
            <a:xfrm>
              <a:off x="6866097"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2"/>
            <p:cNvSpPr/>
            <p:nvPr/>
          </p:nvSpPr>
          <p:spPr>
            <a:xfrm>
              <a:off x="7166689"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2"/>
            <p:cNvSpPr/>
            <p:nvPr/>
          </p:nvSpPr>
          <p:spPr>
            <a:xfrm>
              <a:off x="7467281" y="2611201"/>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9" name="Google Shape;2619;p42"/>
          <p:cNvSpPr txBox="1"/>
          <p:nvPr/>
        </p:nvSpPr>
        <p:spPr>
          <a:xfrm>
            <a:off x="3560124" y="2507966"/>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7</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grpSp>
        <p:nvGrpSpPr>
          <p:cNvPr id="2620" name="Google Shape;2620;p42"/>
          <p:cNvGrpSpPr/>
          <p:nvPr/>
        </p:nvGrpSpPr>
        <p:grpSpPr>
          <a:xfrm>
            <a:off x="4761956" y="3560764"/>
            <a:ext cx="2940486" cy="223430"/>
            <a:chOff x="4761956" y="3560764"/>
            <a:chExt cx="2940486" cy="223430"/>
          </a:xfrm>
        </p:grpSpPr>
        <p:sp>
          <p:nvSpPr>
            <p:cNvPr id="2621" name="Google Shape;2621;p42"/>
            <p:cNvSpPr/>
            <p:nvPr/>
          </p:nvSpPr>
          <p:spPr>
            <a:xfrm>
              <a:off x="4761956"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2"/>
            <p:cNvSpPr/>
            <p:nvPr/>
          </p:nvSpPr>
          <p:spPr>
            <a:xfrm>
              <a:off x="5062547"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2"/>
            <p:cNvSpPr/>
            <p:nvPr/>
          </p:nvSpPr>
          <p:spPr>
            <a:xfrm>
              <a:off x="5363139"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2"/>
            <p:cNvSpPr/>
            <p:nvPr/>
          </p:nvSpPr>
          <p:spPr>
            <a:xfrm>
              <a:off x="5663731"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2"/>
            <p:cNvSpPr/>
            <p:nvPr/>
          </p:nvSpPr>
          <p:spPr>
            <a:xfrm>
              <a:off x="5964322"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2"/>
            <p:cNvSpPr/>
            <p:nvPr/>
          </p:nvSpPr>
          <p:spPr>
            <a:xfrm>
              <a:off x="6264914"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2"/>
            <p:cNvSpPr/>
            <p:nvPr/>
          </p:nvSpPr>
          <p:spPr>
            <a:xfrm>
              <a:off x="6565506"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2"/>
            <p:cNvSpPr/>
            <p:nvPr/>
          </p:nvSpPr>
          <p:spPr>
            <a:xfrm>
              <a:off x="6866097"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2"/>
            <p:cNvSpPr/>
            <p:nvPr/>
          </p:nvSpPr>
          <p:spPr>
            <a:xfrm>
              <a:off x="7166689"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2"/>
            <p:cNvSpPr/>
            <p:nvPr/>
          </p:nvSpPr>
          <p:spPr>
            <a:xfrm>
              <a:off x="7467281" y="3560764"/>
              <a:ext cx="235161" cy="223430"/>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1" name="Google Shape;2631;p42"/>
          <p:cNvSpPr txBox="1"/>
          <p:nvPr/>
        </p:nvSpPr>
        <p:spPr>
          <a:xfrm>
            <a:off x="3560124" y="3457529"/>
            <a:ext cx="1032600" cy="42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B243"/>
                </a:solidFill>
                <a:latin typeface="Limelight"/>
                <a:ea typeface="Limelight"/>
                <a:cs typeface="Limelight"/>
                <a:sym typeface="Limelight"/>
              </a:rPr>
              <a:t>3</a:t>
            </a:r>
            <a:r>
              <a:rPr lang="en" sz="3000">
                <a:solidFill>
                  <a:srgbClr val="FFB243"/>
                </a:solidFill>
                <a:latin typeface="Limelight"/>
                <a:ea typeface="Limelight"/>
                <a:cs typeface="Limelight"/>
                <a:sym typeface="Limelight"/>
              </a:rPr>
              <a:t>/10</a:t>
            </a:r>
            <a:endParaRPr sz="3000">
              <a:solidFill>
                <a:srgbClr val="FFB243"/>
              </a:solidFill>
              <a:latin typeface="Limelight"/>
              <a:ea typeface="Limelight"/>
              <a:cs typeface="Limelight"/>
              <a:sym typeface="Lime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5" name="Shape 2635"/>
        <p:cNvGrpSpPr/>
        <p:nvPr/>
      </p:nvGrpSpPr>
      <p:grpSpPr>
        <a:xfrm>
          <a:off x="0" y="0"/>
          <a:ext cx="0" cy="0"/>
          <a:chOff x="0" y="0"/>
          <a:chExt cx="0" cy="0"/>
        </a:xfrm>
      </p:grpSpPr>
      <p:sp>
        <p:nvSpPr>
          <p:cNvPr id="2636" name="Google Shape;2636;p43"/>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637" name="Google Shape;2637;p43"/>
          <p:cNvGrpSpPr/>
          <p:nvPr/>
        </p:nvGrpSpPr>
        <p:grpSpPr>
          <a:xfrm>
            <a:off x="1214064" y="1558494"/>
            <a:ext cx="821104" cy="2316742"/>
            <a:chOff x="4006407" y="1416522"/>
            <a:chExt cx="1070959" cy="3021706"/>
          </a:xfrm>
        </p:grpSpPr>
        <p:sp>
          <p:nvSpPr>
            <p:cNvPr id="2638" name="Google Shape;2638;p43"/>
            <p:cNvSpPr/>
            <p:nvPr/>
          </p:nvSpPr>
          <p:spPr>
            <a:xfrm>
              <a:off x="4006407" y="2177006"/>
              <a:ext cx="1070959" cy="1905280"/>
            </a:xfrm>
            <a:custGeom>
              <a:rect b="b" l="l" r="r" t="t"/>
              <a:pathLst>
                <a:path extrusionOk="0" h="82133" w="46167">
                  <a:moveTo>
                    <a:pt x="44753" y="0"/>
                  </a:moveTo>
                  <a:cubicBezTo>
                    <a:pt x="44210" y="0"/>
                    <a:pt x="43651" y="201"/>
                    <a:pt x="43252" y="587"/>
                  </a:cubicBezTo>
                  <a:lnTo>
                    <a:pt x="43252" y="587"/>
                  </a:lnTo>
                  <a:cubicBezTo>
                    <a:pt x="43315" y="498"/>
                    <a:pt x="43226" y="268"/>
                    <a:pt x="43165" y="207"/>
                  </a:cubicBezTo>
                  <a:cubicBezTo>
                    <a:pt x="43110" y="152"/>
                    <a:pt x="43034" y="128"/>
                    <a:pt x="42961" y="128"/>
                  </a:cubicBezTo>
                  <a:cubicBezTo>
                    <a:pt x="42901" y="128"/>
                    <a:pt x="42843" y="144"/>
                    <a:pt x="42798" y="174"/>
                  </a:cubicBezTo>
                  <a:cubicBezTo>
                    <a:pt x="42664" y="207"/>
                    <a:pt x="42531" y="274"/>
                    <a:pt x="42464" y="374"/>
                  </a:cubicBezTo>
                  <a:cubicBezTo>
                    <a:pt x="41697" y="1008"/>
                    <a:pt x="41030" y="1708"/>
                    <a:pt x="40363" y="2409"/>
                  </a:cubicBezTo>
                  <a:cubicBezTo>
                    <a:pt x="40296" y="2242"/>
                    <a:pt x="40329" y="2009"/>
                    <a:pt x="40396" y="1775"/>
                  </a:cubicBezTo>
                  <a:cubicBezTo>
                    <a:pt x="40496" y="1575"/>
                    <a:pt x="40563" y="1408"/>
                    <a:pt x="40663" y="1208"/>
                  </a:cubicBezTo>
                  <a:cubicBezTo>
                    <a:pt x="40730" y="1008"/>
                    <a:pt x="40796" y="774"/>
                    <a:pt x="40696" y="574"/>
                  </a:cubicBezTo>
                  <a:cubicBezTo>
                    <a:pt x="40645" y="421"/>
                    <a:pt x="40496" y="307"/>
                    <a:pt x="40339" y="307"/>
                  </a:cubicBezTo>
                  <a:cubicBezTo>
                    <a:pt x="40291" y="307"/>
                    <a:pt x="40243" y="317"/>
                    <a:pt x="40196" y="341"/>
                  </a:cubicBezTo>
                  <a:cubicBezTo>
                    <a:pt x="40029" y="1375"/>
                    <a:pt x="39395" y="2175"/>
                    <a:pt x="38862" y="3043"/>
                  </a:cubicBezTo>
                  <a:cubicBezTo>
                    <a:pt x="38828" y="3076"/>
                    <a:pt x="38828" y="3109"/>
                    <a:pt x="38795" y="3176"/>
                  </a:cubicBezTo>
                  <a:cubicBezTo>
                    <a:pt x="38461" y="3710"/>
                    <a:pt x="38161" y="4244"/>
                    <a:pt x="37994" y="4877"/>
                  </a:cubicBezTo>
                  <a:cubicBezTo>
                    <a:pt x="37828" y="5411"/>
                    <a:pt x="38028" y="6045"/>
                    <a:pt x="37828" y="6445"/>
                  </a:cubicBezTo>
                  <a:cubicBezTo>
                    <a:pt x="37494" y="7079"/>
                    <a:pt x="36994" y="7679"/>
                    <a:pt x="36560" y="8246"/>
                  </a:cubicBezTo>
                  <a:cubicBezTo>
                    <a:pt x="36193" y="8847"/>
                    <a:pt x="35793" y="9447"/>
                    <a:pt x="35359" y="10048"/>
                  </a:cubicBezTo>
                  <a:cubicBezTo>
                    <a:pt x="33691" y="12416"/>
                    <a:pt x="32057" y="14851"/>
                    <a:pt x="30456" y="17220"/>
                  </a:cubicBezTo>
                  <a:cubicBezTo>
                    <a:pt x="29121" y="19088"/>
                    <a:pt x="27954" y="20855"/>
                    <a:pt x="26586" y="22723"/>
                  </a:cubicBezTo>
                  <a:cubicBezTo>
                    <a:pt x="26219" y="23190"/>
                    <a:pt x="25852" y="23624"/>
                    <a:pt x="25385" y="23958"/>
                  </a:cubicBezTo>
                  <a:cubicBezTo>
                    <a:pt x="25285" y="24058"/>
                    <a:pt x="25018" y="24124"/>
                    <a:pt x="24718" y="24225"/>
                  </a:cubicBezTo>
                  <a:lnTo>
                    <a:pt x="24718" y="21756"/>
                  </a:lnTo>
                  <a:cubicBezTo>
                    <a:pt x="24918" y="21589"/>
                    <a:pt x="25018" y="21423"/>
                    <a:pt x="25152" y="21222"/>
                  </a:cubicBezTo>
                  <a:cubicBezTo>
                    <a:pt x="25686" y="20355"/>
                    <a:pt x="25852" y="19288"/>
                    <a:pt x="25986" y="18287"/>
                  </a:cubicBezTo>
                  <a:cubicBezTo>
                    <a:pt x="26119" y="17586"/>
                    <a:pt x="26186" y="16853"/>
                    <a:pt x="26153" y="16119"/>
                  </a:cubicBezTo>
                  <a:cubicBezTo>
                    <a:pt x="26119" y="15385"/>
                    <a:pt x="25919" y="14684"/>
                    <a:pt x="25452" y="14084"/>
                  </a:cubicBezTo>
                  <a:cubicBezTo>
                    <a:pt x="25018" y="13517"/>
                    <a:pt x="23717" y="12950"/>
                    <a:pt x="23017" y="12950"/>
                  </a:cubicBezTo>
                  <a:cubicBezTo>
                    <a:pt x="22283" y="12950"/>
                    <a:pt x="20982" y="13550"/>
                    <a:pt x="20515" y="14084"/>
                  </a:cubicBezTo>
                  <a:cubicBezTo>
                    <a:pt x="20082" y="14684"/>
                    <a:pt x="19848" y="15418"/>
                    <a:pt x="19815" y="16119"/>
                  </a:cubicBezTo>
                  <a:cubicBezTo>
                    <a:pt x="19781" y="16853"/>
                    <a:pt x="19915" y="17586"/>
                    <a:pt x="19981" y="18287"/>
                  </a:cubicBezTo>
                  <a:cubicBezTo>
                    <a:pt x="20148" y="19288"/>
                    <a:pt x="20282" y="20355"/>
                    <a:pt x="20815" y="21222"/>
                  </a:cubicBezTo>
                  <a:cubicBezTo>
                    <a:pt x="20949" y="21423"/>
                    <a:pt x="21082" y="21589"/>
                    <a:pt x="21249" y="21756"/>
                  </a:cubicBezTo>
                  <a:lnTo>
                    <a:pt x="21249" y="24225"/>
                  </a:lnTo>
                  <a:cubicBezTo>
                    <a:pt x="20949" y="24124"/>
                    <a:pt x="20682" y="24058"/>
                    <a:pt x="20582" y="23958"/>
                  </a:cubicBezTo>
                  <a:cubicBezTo>
                    <a:pt x="20115" y="23624"/>
                    <a:pt x="19748" y="23190"/>
                    <a:pt x="19414" y="22723"/>
                  </a:cubicBezTo>
                  <a:cubicBezTo>
                    <a:pt x="17980" y="20889"/>
                    <a:pt x="16846" y="19121"/>
                    <a:pt x="15512" y="17220"/>
                  </a:cubicBezTo>
                  <a:cubicBezTo>
                    <a:pt x="13844" y="14851"/>
                    <a:pt x="12209" y="12416"/>
                    <a:pt x="10608" y="10048"/>
                  </a:cubicBezTo>
                  <a:cubicBezTo>
                    <a:pt x="10208" y="9447"/>
                    <a:pt x="9808" y="8847"/>
                    <a:pt x="9374" y="8246"/>
                  </a:cubicBezTo>
                  <a:cubicBezTo>
                    <a:pt x="9007" y="7679"/>
                    <a:pt x="8473" y="7079"/>
                    <a:pt x="8173" y="6445"/>
                  </a:cubicBezTo>
                  <a:cubicBezTo>
                    <a:pt x="7973" y="6012"/>
                    <a:pt x="8140" y="5378"/>
                    <a:pt x="8006" y="4877"/>
                  </a:cubicBezTo>
                  <a:cubicBezTo>
                    <a:pt x="7839" y="4277"/>
                    <a:pt x="7539" y="3710"/>
                    <a:pt x="7206" y="3176"/>
                  </a:cubicBezTo>
                  <a:cubicBezTo>
                    <a:pt x="7172" y="3109"/>
                    <a:pt x="7172" y="3076"/>
                    <a:pt x="7139" y="3043"/>
                  </a:cubicBezTo>
                  <a:cubicBezTo>
                    <a:pt x="6639" y="2175"/>
                    <a:pt x="6005" y="1342"/>
                    <a:pt x="5805" y="341"/>
                  </a:cubicBezTo>
                  <a:cubicBezTo>
                    <a:pt x="5766" y="317"/>
                    <a:pt x="5721" y="307"/>
                    <a:pt x="5675" y="307"/>
                  </a:cubicBezTo>
                  <a:cubicBezTo>
                    <a:pt x="5524" y="307"/>
                    <a:pt x="5355" y="421"/>
                    <a:pt x="5304" y="574"/>
                  </a:cubicBezTo>
                  <a:cubicBezTo>
                    <a:pt x="5171" y="774"/>
                    <a:pt x="5238" y="1008"/>
                    <a:pt x="5304" y="1208"/>
                  </a:cubicBezTo>
                  <a:cubicBezTo>
                    <a:pt x="5371" y="1408"/>
                    <a:pt x="5471" y="1575"/>
                    <a:pt x="5538" y="1775"/>
                  </a:cubicBezTo>
                  <a:cubicBezTo>
                    <a:pt x="5638" y="2009"/>
                    <a:pt x="5738" y="2242"/>
                    <a:pt x="5605" y="2409"/>
                  </a:cubicBezTo>
                  <a:cubicBezTo>
                    <a:pt x="4937" y="1708"/>
                    <a:pt x="4270" y="1008"/>
                    <a:pt x="3503" y="374"/>
                  </a:cubicBezTo>
                  <a:cubicBezTo>
                    <a:pt x="3436" y="274"/>
                    <a:pt x="3303" y="207"/>
                    <a:pt x="3169" y="174"/>
                  </a:cubicBezTo>
                  <a:cubicBezTo>
                    <a:pt x="3109" y="144"/>
                    <a:pt x="3043" y="128"/>
                    <a:pt x="2981" y="128"/>
                  </a:cubicBezTo>
                  <a:cubicBezTo>
                    <a:pt x="2906" y="128"/>
                    <a:pt x="2839" y="152"/>
                    <a:pt x="2803" y="207"/>
                  </a:cubicBezTo>
                  <a:cubicBezTo>
                    <a:pt x="2669" y="274"/>
                    <a:pt x="2636" y="541"/>
                    <a:pt x="2702" y="608"/>
                  </a:cubicBezTo>
                  <a:cubicBezTo>
                    <a:pt x="2290" y="250"/>
                    <a:pt x="1719" y="6"/>
                    <a:pt x="1157" y="6"/>
                  </a:cubicBezTo>
                  <a:cubicBezTo>
                    <a:pt x="1038" y="6"/>
                    <a:pt x="918" y="17"/>
                    <a:pt x="801" y="41"/>
                  </a:cubicBezTo>
                  <a:cubicBezTo>
                    <a:pt x="534" y="274"/>
                    <a:pt x="501" y="875"/>
                    <a:pt x="801" y="1108"/>
                  </a:cubicBezTo>
                  <a:cubicBezTo>
                    <a:pt x="634" y="1008"/>
                    <a:pt x="468" y="908"/>
                    <a:pt x="267" y="908"/>
                  </a:cubicBezTo>
                  <a:cubicBezTo>
                    <a:pt x="34" y="908"/>
                    <a:pt x="1" y="1175"/>
                    <a:pt x="34" y="1375"/>
                  </a:cubicBezTo>
                  <a:cubicBezTo>
                    <a:pt x="1001" y="2009"/>
                    <a:pt x="2102" y="2576"/>
                    <a:pt x="2836" y="3410"/>
                  </a:cubicBezTo>
                  <a:cubicBezTo>
                    <a:pt x="3837" y="4510"/>
                    <a:pt x="5304" y="5545"/>
                    <a:pt x="5871" y="6912"/>
                  </a:cubicBezTo>
                  <a:cubicBezTo>
                    <a:pt x="7306" y="10381"/>
                    <a:pt x="9374" y="13617"/>
                    <a:pt x="11942" y="16386"/>
                  </a:cubicBezTo>
                  <a:cubicBezTo>
                    <a:pt x="13477" y="18087"/>
                    <a:pt x="14311" y="20255"/>
                    <a:pt x="15011" y="22523"/>
                  </a:cubicBezTo>
                  <a:cubicBezTo>
                    <a:pt x="15645" y="24458"/>
                    <a:pt x="16145" y="26560"/>
                    <a:pt x="16979" y="28428"/>
                  </a:cubicBezTo>
                  <a:cubicBezTo>
                    <a:pt x="17847" y="30429"/>
                    <a:pt x="17613" y="32697"/>
                    <a:pt x="18047" y="34765"/>
                  </a:cubicBezTo>
                  <a:cubicBezTo>
                    <a:pt x="18314" y="35933"/>
                    <a:pt x="18681" y="36934"/>
                    <a:pt x="18681" y="38135"/>
                  </a:cubicBezTo>
                  <a:cubicBezTo>
                    <a:pt x="18647" y="39369"/>
                    <a:pt x="18480" y="40570"/>
                    <a:pt x="18280" y="41737"/>
                  </a:cubicBezTo>
                  <a:cubicBezTo>
                    <a:pt x="17813" y="44105"/>
                    <a:pt x="17213" y="46541"/>
                    <a:pt x="16979" y="48942"/>
                  </a:cubicBezTo>
                  <a:cubicBezTo>
                    <a:pt x="16679" y="51344"/>
                    <a:pt x="16712" y="53846"/>
                    <a:pt x="17513" y="56214"/>
                  </a:cubicBezTo>
                  <a:cubicBezTo>
                    <a:pt x="20315" y="64487"/>
                    <a:pt x="18981" y="73560"/>
                    <a:pt x="20715" y="82133"/>
                  </a:cubicBezTo>
                  <a:lnTo>
                    <a:pt x="25452" y="82133"/>
                  </a:lnTo>
                  <a:cubicBezTo>
                    <a:pt x="27187" y="73560"/>
                    <a:pt x="25852" y="64487"/>
                    <a:pt x="28654" y="56214"/>
                  </a:cubicBezTo>
                  <a:cubicBezTo>
                    <a:pt x="29388" y="53879"/>
                    <a:pt x="29488" y="51377"/>
                    <a:pt x="29188" y="48942"/>
                  </a:cubicBezTo>
                  <a:cubicBezTo>
                    <a:pt x="28888" y="46541"/>
                    <a:pt x="28354" y="44139"/>
                    <a:pt x="27887" y="41737"/>
                  </a:cubicBezTo>
                  <a:cubicBezTo>
                    <a:pt x="27654" y="40570"/>
                    <a:pt x="27487" y="39335"/>
                    <a:pt x="27487" y="38135"/>
                  </a:cubicBezTo>
                  <a:cubicBezTo>
                    <a:pt x="27487" y="36934"/>
                    <a:pt x="27854" y="35933"/>
                    <a:pt x="28121" y="34765"/>
                  </a:cubicBezTo>
                  <a:cubicBezTo>
                    <a:pt x="28554" y="32697"/>
                    <a:pt x="28321" y="30429"/>
                    <a:pt x="29188" y="28428"/>
                  </a:cubicBezTo>
                  <a:cubicBezTo>
                    <a:pt x="30956" y="24425"/>
                    <a:pt x="31290" y="19588"/>
                    <a:pt x="34258" y="16386"/>
                  </a:cubicBezTo>
                  <a:cubicBezTo>
                    <a:pt x="36827" y="13617"/>
                    <a:pt x="38862" y="10415"/>
                    <a:pt x="40296" y="6912"/>
                  </a:cubicBezTo>
                  <a:cubicBezTo>
                    <a:pt x="40863" y="5545"/>
                    <a:pt x="42331" y="4510"/>
                    <a:pt x="43331" y="3410"/>
                  </a:cubicBezTo>
                  <a:cubicBezTo>
                    <a:pt x="44132" y="2576"/>
                    <a:pt x="45199" y="2009"/>
                    <a:pt x="46133" y="1375"/>
                  </a:cubicBezTo>
                  <a:cubicBezTo>
                    <a:pt x="46167" y="1208"/>
                    <a:pt x="46133" y="941"/>
                    <a:pt x="45700" y="908"/>
                  </a:cubicBezTo>
                  <a:cubicBezTo>
                    <a:pt x="45500" y="908"/>
                    <a:pt x="45333" y="1008"/>
                    <a:pt x="45166" y="1108"/>
                  </a:cubicBezTo>
                  <a:cubicBezTo>
                    <a:pt x="45400" y="875"/>
                    <a:pt x="45400" y="341"/>
                    <a:pt x="45166" y="41"/>
                  </a:cubicBezTo>
                  <a:cubicBezTo>
                    <a:pt x="45031" y="14"/>
                    <a:pt x="44892" y="0"/>
                    <a:pt x="44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3"/>
            <p:cNvSpPr/>
            <p:nvPr/>
          </p:nvSpPr>
          <p:spPr>
            <a:xfrm>
              <a:off x="4356156" y="2700249"/>
              <a:ext cx="212837" cy="1382826"/>
            </a:xfrm>
            <a:custGeom>
              <a:rect b="b" l="l" r="r" t="t"/>
              <a:pathLst>
                <a:path extrusionOk="0" h="59611" w="9175">
                  <a:moveTo>
                    <a:pt x="1" y="1"/>
                  </a:moveTo>
                  <a:lnTo>
                    <a:pt x="1" y="1"/>
                  </a:lnTo>
                  <a:cubicBezTo>
                    <a:pt x="601" y="1969"/>
                    <a:pt x="1102" y="4037"/>
                    <a:pt x="1936" y="5905"/>
                  </a:cubicBezTo>
                  <a:cubicBezTo>
                    <a:pt x="2836" y="7906"/>
                    <a:pt x="2569" y="10175"/>
                    <a:pt x="3036" y="12243"/>
                  </a:cubicBezTo>
                  <a:cubicBezTo>
                    <a:pt x="3270" y="13410"/>
                    <a:pt x="3670" y="14411"/>
                    <a:pt x="3670" y="15645"/>
                  </a:cubicBezTo>
                  <a:cubicBezTo>
                    <a:pt x="3604" y="16846"/>
                    <a:pt x="3437" y="18047"/>
                    <a:pt x="3237" y="19214"/>
                  </a:cubicBezTo>
                  <a:cubicBezTo>
                    <a:pt x="2770" y="21583"/>
                    <a:pt x="2203" y="24018"/>
                    <a:pt x="1936" y="26420"/>
                  </a:cubicBezTo>
                  <a:cubicBezTo>
                    <a:pt x="1669" y="28855"/>
                    <a:pt x="1702" y="31356"/>
                    <a:pt x="2503" y="33691"/>
                  </a:cubicBezTo>
                  <a:cubicBezTo>
                    <a:pt x="5271" y="41997"/>
                    <a:pt x="3937" y="51037"/>
                    <a:pt x="5705" y="59610"/>
                  </a:cubicBezTo>
                  <a:lnTo>
                    <a:pt x="6772" y="59610"/>
                  </a:lnTo>
                  <a:cubicBezTo>
                    <a:pt x="6606" y="52605"/>
                    <a:pt x="9174" y="44733"/>
                    <a:pt x="5905" y="38595"/>
                  </a:cubicBezTo>
                  <a:cubicBezTo>
                    <a:pt x="3237" y="33658"/>
                    <a:pt x="2569" y="27587"/>
                    <a:pt x="4104" y="22183"/>
                  </a:cubicBezTo>
                  <a:cubicBezTo>
                    <a:pt x="4671" y="20082"/>
                    <a:pt x="5572" y="18047"/>
                    <a:pt x="5405" y="15912"/>
                  </a:cubicBezTo>
                  <a:cubicBezTo>
                    <a:pt x="5338" y="14511"/>
                    <a:pt x="4771" y="13177"/>
                    <a:pt x="4571" y="11809"/>
                  </a:cubicBezTo>
                  <a:cubicBezTo>
                    <a:pt x="4371" y="10408"/>
                    <a:pt x="4538" y="9040"/>
                    <a:pt x="4337" y="7673"/>
                  </a:cubicBezTo>
                  <a:cubicBezTo>
                    <a:pt x="3870" y="4704"/>
                    <a:pt x="1936" y="2236"/>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3"/>
            <p:cNvSpPr/>
            <p:nvPr/>
          </p:nvSpPr>
          <p:spPr>
            <a:xfrm>
              <a:off x="4288071" y="4083051"/>
              <a:ext cx="509951" cy="229052"/>
            </a:xfrm>
            <a:custGeom>
              <a:rect b="b" l="l" r="r" t="t"/>
              <a:pathLst>
                <a:path extrusionOk="0" h="9874" w="21983">
                  <a:moveTo>
                    <a:pt x="1" y="0"/>
                  </a:moveTo>
                  <a:lnTo>
                    <a:pt x="1" y="9874"/>
                  </a:lnTo>
                  <a:lnTo>
                    <a:pt x="21983" y="9874"/>
                  </a:lnTo>
                  <a:lnTo>
                    <a:pt x="219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3"/>
            <p:cNvSpPr/>
            <p:nvPr/>
          </p:nvSpPr>
          <p:spPr>
            <a:xfrm>
              <a:off x="4199086" y="4312869"/>
              <a:ext cx="687156" cy="125359"/>
            </a:xfrm>
            <a:custGeom>
              <a:rect b="b" l="l" r="r" t="t"/>
              <a:pathLst>
                <a:path extrusionOk="0" h="5404" w="29622">
                  <a:moveTo>
                    <a:pt x="3837" y="0"/>
                  </a:moveTo>
                  <a:cubicBezTo>
                    <a:pt x="0" y="0"/>
                    <a:pt x="367" y="5404"/>
                    <a:pt x="367" y="5404"/>
                  </a:cubicBezTo>
                  <a:lnTo>
                    <a:pt x="29321" y="5404"/>
                  </a:lnTo>
                  <a:cubicBezTo>
                    <a:pt x="29288" y="5404"/>
                    <a:pt x="29622" y="0"/>
                    <a:pt x="257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3"/>
            <p:cNvSpPr/>
            <p:nvPr/>
          </p:nvSpPr>
          <p:spPr>
            <a:xfrm>
              <a:off x="4037353" y="1416522"/>
              <a:ext cx="1009834" cy="1009834"/>
            </a:xfrm>
            <a:custGeom>
              <a:rect b="b" l="l" r="r" t="t"/>
              <a:pathLst>
                <a:path extrusionOk="0" h="43532" w="43532">
                  <a:moveTo>
                    <a:pt x="21783" y="2769"/>
                  </a:moveTo>
                  <a:cubicBezTo>
                    <a:pt x="25019" y="2769"/>
                    <a:pt x="27654" y="5371"/>
                    <a:pt x="27654" y="8640"/>
                  </a:cubicBezTo>
                  <a:cubicBezTo>
                    <a:pt x="27654" y="11875"/>
                    <a:pt x="25019" y="14510"/>
                    <a:pt x="21783" y="14510"/>
                  </a:cubicBezTo>
                  <a:cubicBezTo>
                    <a:pt x="18514" y="14510"/>
                    <a:pt x="15912" y="11875"/>
                    <a:pt x="15912" y="8640"/>
                  </a:cubicBezTo>
                  <a:cubicBezTo>
                    <a:pt x="15912" y="5371"/>
                    <a:pt x="18514" y="2769"/>
                    <a:pt x="21783" y="2769"/>
                  </a:cubicBezTo>
                  <a:close/>
                  <a:moveTo>
                    <a:pt x="10634" y="8869"/>
                  </a:moveTo>
                  <a:cubicBezTo>
                    <a:pt x="11710" y="8869"/>
                    <a:pt x="12800" y="9161"/>
                    <a:pt x="13777" y="9774"/>
                  </a:cubicBezTo>
                  <a:cubicBezTo>
                    <a:pt x="16513" y="11508"/>
                    <a:pt x="17347" y="15144"/>
                    <a:pt x="15645" y="17880"/>
                  </a:cubicBezTo>
                  <a:cubicBezTo>
                    <a:pt x="14518" y="19679"/>
                    <a:pt x="12587" y="20661"/>
                    <a:pt x="10614" y="20661"/>
                  </a:cubicBezTo>
                  <a:cubicBezTo>
                    <a:pt x="9551" y="20661"/>
                    <a:pt x="8475" y="20376"/>
                    <a:pt x="7506" y="19781"/>
                  </a:cubicBezTo>
                  <a:cubicBezTo>
                    <a:pt x="4738" y="18046"/>
                    <a:pt x="3904" y="14444"/>
                    <a:pt x="5638" y="11642"/>
                  </a:cubicBezTo>
                  <a:cubicBezTo>
                    <a:pt x="6739" y="9851"/>
                    <a:pt x="8663" y="8869"/>
                    <a:pt x="10634" y="8869"/>
                  </a:cubicBezTo>
                  <a:close/>
                  <a:moveTo>
                    <a:pt x="33431" y="10102"/>
                  </a:moveTo>
                  <a:cubicBezTo>
                    <a:pt x="35610" y="10102"/>
                    <a:pt x="37696" y="11306"/>
                    <a:pt x="38695" y="13376"/>
                  </a:cubicBezTo>
                  <a:cubicBezTo>
                    <a:pt x="40163" y="16312"/>
                    <a:pt x="38962" y="19848"/>
                    <a:pt x="36027" y="21315"/>
                  </a:cubicBezTo>
                  <a:cubicBezTo>
                    <a:pt x="35197" y="21716"/>
                    <a:pt x="34315" y="21907"/>
                    <a:pt x="33445" y="21907"/>
                  </a:cubicBezTo>
                  <a:cubicBezTo>
                    <a:pt x="31274" y="21907"/>
                    <a:pt x="29178" y="20719"/>
                    <a:pt x="28154" y="18647"/>
                  </a:cubicBezTo>
                  <a:cubicBezTo>
                    <a:pt x="26720" y="15678"/>
                    <a:pt x="27921" y="12175"/>
                    <a:pt x="30823" y="10708"/>
                  </a:cubicBezTo>
                  <a:cubicBezTo>
                    <a:pt x="31664" y="10296"/>
                    <a:pt x="32555" y="10102"/>
                    <a:pt x="33431" y="10102"/>
                  </a:cubicBezTo>
                  <a:close/>
                  <a:moveTo>
                    <a:pt x="21783" y="17813"/>
                  </a:moveTo>
                  <a:cubicBezTo>
                    <a:pt x="23418" y="17813"/>
                    <a:pt x="24685" y="19147"/>
                    <a:pt x="24685" y="20715"/>
                  </a:cubicBezTo>
                  <a:cubicBezTo>
                    <a:pt x="24685" y="22349"/>
                    <a:pt x="23418" y="23650"/>
                    <a:pt x="21783" y="23650"/>
                  </a:cubicBezTo>
                  <a:cubicBezTo>
                    <a:pt x="20149" y="23650"/>
                    <a:pt x="18848" y="22349"/>
                    <a:pt x="18848" y="20715"/>
                  </a:cubicBezTo>
                  <a:cubicBezTo>
                    <a:pt x="18848" y="19114"/>
                    <a:pt x="20149" y="17813"/>
                    <a:pt x="21783" y="17813"/>
                  </a:cubicBezTo>
                  <a:close/>
                  <a:moveTo>
                    <a:pt x="10169" y="21975"/>
                  </a:moveTo>
                  <a:cubicBezTo>
                    <a:pt x="12321" y="21975"/>
                    <a:pt x="14379" y="23142"/>
                    <a:pt x="15412" y="25185"/>
                  </a:cubicBezTo>
                  <a:cubicBezTo>
                    <a:pt x="16913" y="28120"/>
                    <a:pt x="15745" y="31656"/>
                    <a:pt x="12810" y="33124"/>
                  </a:cubicBezTo>
                  <a:cubicBezTo>
                    <a:pt x="11968" y="33540"/>
                    <a:pt x="11069" y="33737"/>
                    <a:pt x="10183" y="33737"/>
                  </a:cubicBezTo>
                  <a:cubicBezTo>
                    <a:pt x="8016" y="33737"/>
                    <a:pt x="5922" y="32558"/>
                    <a:pt x="4904" y="30522"/>
                  </a:cubicBezTo>
                  <a:cubicBezTo>
                    <a:pt x="3437" y="27620"/>
                    <a:pt x="4604" y="24051"/>
                    <a:pt x="7473" y="22616"/>
                  </a:cubicBezTo>
                  <a:cubicBezTo>
                    <a:pt x="8342" y="22182"/>
                    <a:pt x="9264" y="21975"/>
                    <a:pt x="10169" y="21975"/>
                  </a:cubicBezTo>
                  <a:close/>
                  <a:moveTo>
                    <a:pt x="32962" y="23051"/>
                  </a:moveTo>
                  <a:cubicBezTo>
                    <a:pt x="34065" y="23051"/>
                    <a:pt x="35177" y="23362"/>
                    <a:pt x="36160" y="24017"/>
                  </a:cubicBezTo>
                  <a:cubicBezTo>
                    <a:pt x="38929" y="25819"/>
                    <a:pt x="39662" y="29421"/>
                    <a:pt x="37861" y="32190"/>
                  </a:cubicBezTo>
                  <a:cubicBezTo>
                    <a:pt x="36737" y="33908"/>
                    <a:pt x="34843" y="34858"/>
                    <a:pt x="32910" y="34858"/>
                  </a:cubicBezTo>
                  <a:cubicBezTo>
                    <a:pt x="31804" y="34858"/>
                    <a:pt x="30684" y="34547"/>
                    <a:pt x="29689" y="33891"/>
                  </a:cubicBezTo>
                  <a:cubicBezTo>
                    <a:pt x="26987" y="32123"/>
                    <a:pt x="26186" y="28454"/>
                    <a:pt x="27987" y="25718"/>
                  </a:cubicBezTo>
                  <a:cubicBezTo>
                    <a:pt x="29133" y="24000"/>
                    <a:pt x="31034" y="23051"/>
                    <a:pt x="32962" y="23051"/>
                  </a:cubicBezTo>
                  <a:close/>
                  <a:moveTo>
                    <a:pt x="21783" y="29054"/>
                  </a:moveTo>
                  <a:cubicBezTo>
                    <a:pt x="25019" y="29054"/>
                    <a:pt x="27654" y="31689"/>
                    <a:pt x="27654" y="34958"/>
                  </a:cubicBezTo>
                  <a:cubicBezTo>
                    <a:pt x="27687" y="38161"/>
                    <a:pt x="25019" y="40829"/>
                    <a:pt x="21783" y="40829"/>
                  </a:cubicBezTo>
                  <a:cubicBezTo>
                    <a:pt x="18514" y="40829"/>
                    <a:pt x="15912" y="38194"/>
                    <a:pt x="15912" y="34958"/>
                  </a:cubicBezTo>
                  <a:cubicBezTo>
                    <a:pt x="15912" y="31689"/>
                    <a:pt x="18514" y="29054"/>
                    <a:pt x="21783" y="29054"/>
                  </a:cubicBezTo>
                  <a:close/>
                  <a:moveTo>
                    <a:pt x="21783" y="0"/>
                  </a:moveTo>
                  <a:cubicBezTo>
                    <a:pt x="9774" y="0"/>
                    <a:pt x="1" y="9774"/>
                    <a:pt x="1" y="21782"/>
                  </a:cubicBezTo>
                  <a:cubicBezTo>
                    <a:pt x="1" y="33791"/>
                    <a:pt x="9741" y="43531"/>
                    <a:pt x="21783" y="43531"/>
                  </a:cubicBezTo>
                  <a:cubicBezTo>
                    <a:pt x="33825" y="43531"/>
                    <a:pt x="43532" y="33824"/>
                    <a:pt x="43532" y="21782"/>
                  </a:cubicBezTo>
                  <a:cubicBezTo>
                    <a:pt x="43532" y="9707"/>
                    <a:pt x="33792" y="0"/>
                    <a:pt x="21783"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3"/>
            <p:cNvSpPr/>
            <p:nvPr/>
          </p:nvSpPr>
          <p:spPr>
            <a:xfrm>
              <a:off x="4176654" y="1416522"/>
              <a:ext cx="870533" cy="869767"/>
            </a:xfrm>
            <a:custGeom>
              <a:rect b="b" l="l" r="r" t="t"/>
              <a:pathLst>
                <a:path extrusionOk="0" h="37494" w="37527">
                  <a:moveTo>
                    <a:pt x="15778" y="0"/>
                  </a:moveTo>
                  <a:cubicBezTo>
                    <a:pt x="9574" y="0"/>
                    <a:pt x="3970" y="2602"/>
                    <a:pt x="0" y="6772"/>
                  </a:cubicBezTo>
                  <a:cubicBezTo>
                    <a:pt x="3936" y="3036"/>
                    <a:pt x="9173" y="767"/>
                    <a:pt x="14977" y="767"/>
                  </a:cubicBezTo>
                  <a:cubicBezTo>
                    <a:pt x="26986" y="767"/>
                    <a:pt x="36760" y="10508"/>
                    <a:pt x="36760" y="22516"/>
                  </a:cubicBezTo>
                  <a:cubicBezTo>
                    <a:pt x="36760" y="28320"/>
                    <a:pt x="34458" y="33624"/>
                    <a:pt x="30755" y="37494"/>
                  </a:cubicBezTo>
                  <a:cubicBezTo>
                    <a:pt x="34925" y="33524"/>
                    <a:pt x="37494" y="27953"/>
                    <a:pt x="37494" y="21716"/>
                  </a:cubicBezTo>
                  <a:cubicBezTo>
                    <a:pt x="37527" y="9774"/>
                    <a:pt x="27787" y="0"/>
                    <a:pt x="157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3"/>
            <p:cNvSpPr/>
            <p:nvPr/>
          </p:nvSpPr>
          <p:spPr>
            <a:xfrm>
              <a:off x="4368543" y="4083051"/>
              <a:ext cx="82050" cy="229052"/>
            </a:xfrm>
            <a:custGeom>
              <a:rect b="b" l="l" r="r" t="t"/>
              <a:pathLst>
                <a:path extrusionOk="0" h="9874" w="3537">
                  <a:moveTo>
                    <a:pt x="1" y="0"/>
                  </a:moveTo>
                  <a:lnTo>
                    <a:pt x="1" y="9874"/>
                  </a:lnTo>
                  <a:lnTo>
                    <a:pt x="3537" y="9874"/>
                  </a:lnTo>
                  <a:lnTo>
                    <a:pt x="35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43"/>
            <p:cNvSpPr/>
            <p:nvPr/>
          </p:nvSpPr>
          <p:spPr>
            <a:xfrm>
              <a:off x="4296585" y="4312869"/>
              <a:ext cx="138535" cy="125359"/>
            </a:xfrm>
            <a:custGeom>
              <a:rect b="b" l="l" r="r" t="t"/>
              <a:pathLst>
                <a:path extrusionOk="0" h="5404" w="5972">
                  <a:moveTo>
                    <a:pt x="2269" y="0"/>
                  </a:moveTo>
                  <a:cubicBezTo>
                    <a:pt x="1802" y="167"/>
                    <a:pt x="1435" y="434"/>
                    <a:pt x="1101" y="834"/>
                  </a:cubicBezTo>
                  <a:cubicBezTo>
                    <a:pt x="534" y="1434"/>
                    <a:pt x="267" y="2335"/>
                    <a:pt x="134" y="3169"/>
                  </a:cubicBezTo>
                  <a:cubicBezTo>
                    <a:pt x="0" y="3903"/>
                    <a:pt x="0" y="4670"/>
                    <a:pt x="67" y="5404"/>
                  </a:cubicBezTo>
                  <a:lnTo>
                    <a:pt x="4137" y="5404"/>
                  </a:lnTo>
                  <a:cubicBezTo>
                    <a:pt x="4237" y="4670"/>
                    <a:pt x="4170" y="3903"/>
                    <a:pt x="4237" y="3202"/>
                  </a:cubicBezTo>
                  <a:cubicBezTo>
                    <a:pt x="4270" y="2435"/>
                    <a:pt x="4404" y="1601"/>
                    <a:pt x="4804" y="1001"/>
                  </a:cubicBezTo>
                  <a:cubicBezTo>
                    <a:pt x="5071" y="567"/>
                    <a:pt x="5504" y="167"/>
                    <a:pt x="59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43"/>
            <p:cNvSpPr/>
            <p:nvPr/>
          </p:nvSpPr>
          <p:spPr>
            <a:xfrm>
              <a:off x="4443611" y="4312869"/>
              <a:ext cx="7748" cy="23"/>
            </a:xfrm>
            <a:custGeom>
              <a:rect b="b" l="l" r="r" t="t"/>
              <a:pathLst>
                <a:path extrusionOk="0" h="1" w="334">
                  <a:moveTo>
                    <a:pt x="334" y="0"/>
                  </a:moveTo>
                  <a:lnTo>
                    <a:pt x="0" y="0"/>
                  </a:lnTo>
                  <a:close/>
                </a:path>
              </a:pathLst>
            </a:custGeom>
            <a:solidFill>
              <a:srgbClr val="28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7" name="Google Shape;2647;p43"/>
          <p:cNvSpPr txBox="1"/>
          <p:nvPr/>
        </p:nvSpPr>
        <p:spPr>
          <a:xfrm>
            <a:off x="4543836" y="1616375"/>
            <a:ext cx="3386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sp>
        <p:nvSpPr>
          <p:cNvPr id="2648" name="Google Shape;2648;p43"/>
          <p:cNvSpPr txBox="1"/>
          <p:nvPr/>
        </p:nvSpPr>
        <p:spPr>
          <a:xfrm>
            <a:off x="4543836" y="1887575"/>
            <a:ext cx="3386100" cy="82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They’re simple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You can organize your ideas clearly</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You’ll never forget to buy milk!</a:t>
            </a:r>
            <a:endParaRPr>
              <a:solidFill>
                <a:schemeClr val="dk1"/>
              </a:solidFill>
              <a:latin typeface="Actor"/>
              <a:ea typeface="Actor"/>
              <a:cs typeface="Actor"/>
              <a:sym typeface="Actor"/>
            </a:endParaRPr>
          </a:p>
        </p:txBody>
      </p:sp>
      <p:sp>
        <p:nvSpPr>
          <p:cNvPr id="2649" name="Google Shape;2649;p43"/>
          <p:cNvSpPr txBox="1"/>
          <p:nvPr/>
        </p:nvSpPr>
        <p:spPr>
          <a:xfrm>
            <a:off x="4543836" y="3195375"/>
            <a:ext cx="3386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sp>
        <p:nvSpPr>
          <p:cNvPr id="2650" name="Google Shape;2650;p43"/>
          <p:cNvSpPr txBox="1"/>
          <p:nvPr/>
        </p:nvSpPr>
        <p:spPr>
          <a:xfrm>
            <a:off x="4543836" y="3466575"/>
            <a:ext cx="3386100" cy="82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They’re simple </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You can organize your ideas clearly</a:t>
            </a:r>
            <a:endParaRPr>
              <a:solidFill>
                <a:schemeClr val="dk1"/>
              </a:solidFill>
              <a:latin typeface="Actor"/>
              <a:ea typeface="Actor"/>
              <a:cs typeface="Actor"/>
              <a:sym typeface="Actor"/>
            </a:endParaRPr>
          </a:p>
          <a:p>
            <a:pPr indent="-317500" lvl="0" marL="457200" rtl="0" algn="l">
              <a:spcBef>
                <a:spcPts val="0"/>
              </a:spcBef>
              <a:spcAft>
                <a:spcPts val="0"/>
              </a:spcAft>
              <a:buClr>
                <a:schemeClr val="dk1"/>
              </a:buClr>
              <a:buSzPts val="1400"/>
              <a:buFont typeface="Actor"/>
              <a:buChar char="●"/>
            </a:pPr>
            <a:r>
              <a:rPr lang="en">
                <a:solidFill>
                  <a:schemeClr val="dk1"/>
                </a:solidFill>
                <a:latin typeface="Actor"/>
                <a:ea typeface="Actor"/>
                <a:cs typeface="Actor"/>
                <a:sym typeface="Actor"/>
              </a:rPr>
              <a:t>You’ll never forget to buy milk!</a:t>
            </a:r>
            <a:endParaRPr>
              <a:solidFill>
                <a:schemeClr val="dk1"/>
              </a:solidFill>
              <a:latin typeface="Actor"/>
              <a:ea typeface="Actor"/>
              <a:cs typeface="Actor"/>
              <a:sym typeface="Actor"/>
            </a:endParaRPr>
          </a:p>
        </p:txBody>
      </p:sp>
      <p:sp>
        <p:nvSpPr>
          <p:cNvPr id="2651" name="Google Shape;2651;p43"/>
          <p:cNvSpPr txBox="1"/>
          <p:nvPr/>
        </p:nvSpPr>
        <p:spPr>
          <a:xfrm>
            <a:off x="2219236" y="2414050"/>
            <a:ext cx="13587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cxnSp>
        <p:nvCxnSpPr>
          <p:cNvPr id="2652" name="Google Shape;2652;p43"/>
          <p:cNvCxnSpPr>
            <a:stCxn id="2651" idx="3"/>
            <a:endCxn id="2647" idx="1"/>
          </p:cNvCxnSpPr>
          <p:nvPr/>
        </p:nvCxnSpPr>
        <p:spPr>
          <a:xfrm flipH="1" rot="10800000">
            <a:off x="3577936" y="1829800"/>
            <a:ext cx="966000" cy="797700"/>
          </a:xfrm>
          <a:prstGeom prst="bentConnector3">
            <a:avLst>
              <a:gd fmla="val 49995" name="adj1"/>
            </a:avLst>
          </a:prstGeom>
          <a:noFill/>
          <a:ln cap="flat" cmpd="sng" w="19050">
            <a:solidFill>
              <a:schemeClr val="dk1"/>
            </a:solidFill>
            <a:prstDash val="solid"/>
            <a:round/>
            <a:headEnd len="med" w="med" type="none"/>
            <a:tailEnd len="med" w="med" type="none"/>
          </a:ln>
        </p:spPr>
      </p:cxnSp>
      <p:cxnSp>
        <p:nvCxnSpPr>
          <p:cNvPr id="2653" name="Google Shape;2653;p43"/>
          <p:cNvCxnSpPr>
            <a:stCxn id="2651" idx="3"/>
            <a:endCxn id="2649" idx="1"/>
          </p:cNvCxnSpPr>
          <p:nvPr/>
        </p:nvCxnSpPr>
        <p:spPr>
          <a:xfrm>
            <a:off x="3577936" y="2627500"/>
            <a:ext cx="966000" cy="781200"/>
          </a:xfrm>
          <a:prstGeom prst="bentConnector3">
            <a:avLst>
              <a:gd fmla="val 49995" name="adj1"/>
            </a:avLst>
          </a:prstGeom>
          <a:noFill/>
          <a:ln cap="flat" cmpd="sng" w="19050">
            <a:solidFill>
              <a:schemeClr val="dk1"/>
            </a:solidFill>
            <a:prstDash val="solid"/>
            <a:round/>
            <a:headEnd len="med" w="med" type="none"/>
            <a:tailEnd len="med" w="med" type="none"/>
          </a:ln>
        </p:spPr>
      </p:cxnSp>
      <p:grpSp>
        <p:nvGrpSpPr>
          <p:cNvPr id="2654" name="Google Shape;2654;p43"/>
          <p:cNvGrpSpPr/>
          <p:nvPr/>
        </p:nvGrpSpPr>
        <p:grpSpPr>
          <a:xfrm>
            <a:off x="4543932" y="2767690"/>
            <a:ext cx="356221" cy="353059"/>
            <a:chOff x="-12643475" y="4081850"/>
            <a:chExt cx="353675" cy="350500"/>
          </a:xfrm>
        </p:grpSpPr>
        <p:sp>
          <p:nvSpPr>
            <p:cNvPr id="2655" name="Google Shape;2655;p43"/>
            <p:cNvSpPr/>
            <p:nvPr/>
          </p:nvSpPr>
          <p:spPr>
            <a:xfrm>
              <a:off x="-12552125" y="4262400"/>
              <a:ext cx="22875" cy="20125"/>
            </a:xfrm>
            <a:custGeom>
              <a:rect b="b" l="l" r="r" t="t"/>
              <a:pathLst>
                <a:path extrusionOk="0" h="805" w="915">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3"/>
            <p:cNvSpPr/>
            <p:nvPr/>
          </p:nvSpPr>
          <p:spPr>
            <a:xfrm>
              <a:off x="-12480450" y="4241725"/>
              <a:ext cx="69350" cy="47275"/>
            </a:xfrm>
            <a:custGeom>
              <a:rect b="b" l="l" r="r" t="t"/>
              <a:pathLst>
                <a:path extrusionOk="0" h="1891" w="2774">
                  <a:moveTo>
                    <a:pt x="568" y="1"/>
                  </a:moveTo>
                  <a:lnTo>
                    <a:pt x="1" y="568"/>
                  </a:lnTo>
                  <a:lnTo>
                    <a:pt x="2206" y="1891"/>
                  </a:lnTo>
                  <a:lnTo>
                    <a:pt x="2773" y="1324"/>
                  </a:lnTo>
                  <a:lnTo>
                    <a:pt x="568"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3"/>
            <p:cNvSpPr/>
            <p:nvPr/>
          </p:nvSpPr>
          <p:spPr>
            <a:xfrm>
              <a:off x="-12643475" y="4081850"/>
              <a:ext cx="353675" cy="350500"/>
            </a:xfrm>
            <a:custGeom>
              <a:rect b="b" l="l" r="r" t="t"/>
              <a:pathLst>
                <a:path extrusionOk="0" h="14020" w="14147">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3"/>
            <p:cNvSpPr/>
            <p:nvPr/>
          </p:nvSpPr>
          <p:spPr>
            <a:xfrm>
              <a:off x="-12493050" y="4319900"/>
              <a:ext cx="22875" cy="20900"/>
            </a:xfrm>
            <a:custGeom>
              <a:rect b="b" l="l" r="r" t="t"/>
              <a:pathLst>
                <a:path extrusionOk="0" h="836" w="915">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9" name="Google Shape;2659;p43"/>
          <p:cNvSpPr/>
          <p:nvPr/>
        </p:nvSpPr>
        <p:spPr>
          <a:xfrm>
            <a:off x="4586366" y="1254230"/>
            <a:ext cx="271340" cy="353864"/>
          </a:xfrm>
          <a:custGeom>
            <a:rect b="b" l="l" r="r" t="t"/>
            <a:pathLst>
              <a:path extrusionOk="0" h="14052" w="10776">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0" name="Google Shape;2660;p43"/>
          <p:cNvGrpSpPr/>
          <p:nvPr/>
        </p:nvGrpSpPr>
        <p:grpSpPr>
          <a:xfrm>
            <a:off x="2329484" y="1975665"/>
            <a:ext cx="356611" cy="356607"/>
            <a:chOff x="-9523700" y="4049550"/>
            <a:chExt cx="353675" cy="352100"/>
          </a:xfrm>
        </p:grpSpPr>
        <p:sp>
          <p:nvSpPr>
            <p:cNvPr id="2661" name="Google Shape;2661;p43"/>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3"/>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3"/>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3"/>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3"/>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3"/>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3"/>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cxnSp>
        <p:nvCxnSpPr>
          <p:cNvPr id="1651" name="Google Shape;1651;p17"/>
          <p:cNvCxnSpPr/>
          <p:nvPr/>
        </p:nvCxnSpPr>
        <p:spPr>
          <a:xfrm rot="10800000">
            <a:off x="3779550" y="3397475"/>
            <a:ext cx="1584900" cy="0"/>
          </a:xfrm>
          <a:prstGeom prst="straightConnector1">
            <a:avLst/>
          </a:prstGeom>
          <a:noFill/>
          <a:ln cap="flat" cmpd="sng" w="9525">
            <a:solidFill>
              <a:schemeClr val="dk1"/>
            </a:solidFill>
            <a:prstDash val="solid"/>
            <a:round/>
            <a:headEnd len="med" w="med" type="none"/>
            <a:tailEnd len="med" w="med" type="none"/>
          </a:ln>
        </p:spPr>
      </p:cxnSp>
      <p:cxnSp>
        <p:nvCxnSpPr>
          <p:cNvPr id="1652" name="Google Shape;1652;p17"/>
          <p:cNvCxnSpPr/>
          <p:nvPr/>
        </p:nvCxnSpPr>
        <p:spPr>
          <a:xfrm>
            <a:off x="3575681" y="2096075"/>
            <a:ext cx="0" cy="1301400"/>
          </a:xfrm>
          <a:prstGeom prst="straightConnector1">
            <a:avLst/>
          </a:prstGeom>
          <a:noFill/>
          <a:ln cap="flat" cmpd="sng" w="9525">
            <a:solidFill>
              <a:schemeClr val="dk1"/>
            </a:solidFill>
            <a:prstDash val="solid"/>
            <a:round/>
            <a:headEnd len="med" w="med" type="none"/>
            <a:tailEnd len="med" w="med" type="none"/>
          </a:ln>
        </p:spPr>
      </p:cxnSp>
      <p:cxnSp>
        <p:nvCxnSpPr>
          <p:cNvPr id="1653" name="Google Shape;1653;p17"/>
          <p:cNvCxnSpPr/>
          <p:nvPr/>
        </p:nvCxnSpPr>
        <p:spPr>
          <a:xfrm>
            <a:off x="5568315" y="2096075"/>
            <a:ext cx="0" cy="1301400"/>
          </a:xfrm>
          <a:prstGeom prst="straightConnector1">
            <a:avLst/>
          </a:prstGeom>
          <a:noFill/>
          <a:ln cap="flat" cmpd="sng" w="9525">
            <a:solidFill>
              <a:schemeClr val="dk1"/>
            </a:solidFill>
            <a:prstDash val="solid"/>
            <a:round/>
            <a:headEnd len="med" w="med" type="none"/>
            <a:tailEnd len="med" w="med" type="none"/>
          </a:ln>
        </p:spPr>
      </p:cxnSp>
      <p:sp>
        <p:nvSpPr>
          <p:cNvPr id="1654" name="Google Shape;1654;p17"/>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sp>
        <p:nvSpPr>
          <p:cNvPr id="1655" name="Google Shape;1655;p17"/>
          <p:cNvSpPr/>
          <p:nvPr/>
        </p:nvSpPr>
        <p:spPr>
          <a:xfrm>
            <a:off x="2971870" y="1484033"/>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7"/>
          <p:cNvSpPr/>
          <p:nvPr/>
        </p:nvSpPr>
        <p:spPr>
          <a:xfrm>
            <a:off x="2971870" y="2717483"/>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7"/>
          <p:cNvSpPr/>
          <p:nvPr/>
        </p:nvSpPr>
        <p:spPr>
          <a:xfrm>
            <a:off x="4964503" y="1484033"/>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7"/>
          <p:cNvSpPr/>
          <p:nvPr/>
        </p:nvSpPr>
        <p:spPr>
          <a:xfrm>
            <a:off x="4964503" y="2717483"/>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9" name="Google Shape;1659;p17"/>
          <p:cNvGrpSpPr/>
          <p:nvPr/>
        </p:nvGrpSpPr>
        <p:grpSpPr>
          <a:xfrm>
            <a:off x="3395594" y="3162715"/>
            <a:ext cx="360175" cy="358423"/>
            <a:chOff x="-9961625" y="4048175"/>
            <a:chExt cx="357600" cy="355825"/>
          </a:xfrm>
        </p:grpSpPr>
        <p:sp>
          <p:nvSpPr>
            <p:cNvPr id="1660" name="Google Shape;1660;p17"/>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7"/>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7"/>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7"/>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7"/>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7"/>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17"/>
          <p:cNvGrpSpPr/>
          <p:nvPr/>
        </p:nvGrpSpPr>
        <p:grpSpPr>
          <a:xfrm>
            <a:off x="3397571" y="1931136"/>
            <a:ext cx="356221" cy="354670"/>
            <a:chOff x="-9523700" y="4049550"/>
            <a:chExt cx="353675" cy="352100"/>
          </a:xfrm>
        </p:grpSpPr>
        <p:sp>
          <p:nvSpPr>
            <p:cNvPr id="1667" name="Google Shape;1667;p17"/>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7"/>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7"/>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7"/>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7"/>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7"/>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7"/>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4" name="Google Shape;1674;p17"/>
          <p:cNvGrpSpPr/>
          <p:nvPr/>
        </p:nvGrpSpPr>
        <p:grpSpPr>
          <a:xfrm>
            <a:off x="5390997" y="1931136"/>
            <a:ext cx="354635" cy="354670"/>
            <a:chOff x="-9088150" y="4049550"/>
            <a:chExt cx="352100" cy="352100"/>
          </a:xfrm>
        </p:grpSpPr>
        <p:sp>
          <p:nvSpPr>
            <p:cNvPr id="1675" name="Google Shape;1675;p17"/>
            <p:cNvSpPr/>
            <p:nvPr/>
          </p:nvSpPr>
          <p:spPr>
            <a:xfrm>
              <a:off x="-9047975" y="4049550"/>
              <a:ext cx="290650" cy="165425"/>
            </a:xfrm>
            <a:custGeom>
              <a:rect b="b" l="l" r="r" t="t"/>
              <a:pathLst>
                <a:path extrusionOk="0" h="6617" w="11626">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7"/>
            <p:cNvSpPr/>
            <p:nvPr/>
          </p:nvSpPr>
          <p:spPr>
            <a:xfrm>
              <a:off x="-8964475" y="4157450"/>
              <a:ext cx="20500" cy="57525"/>
            </a:xfrm>
            <a:custGeom>
              <a:rect b="b" l="l" r="r" t="t"/>
              <a:pathLst>
                <a:path extrusionOk="0" h="2301" w="820">
                  <a:moveTo>
                    <a:pt x="0" y="1"/>
                  </a:moveTo>
                  <a:lnTo>
                    <a:pt x="0" y="2301"/>
                  </a:lnTo>
                  <a:lnTo>
                    <a:pt x="819" y="2301"/>
                  </a:lnTo>
                  <a:lnTo>
                    <a:pt x="819" y="94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7"/>
            <p:cNvSpPr/>
            <p:nvPr/>
          </p:nvSpPr>
          <p:spPr>
            <a:xfrm>
              <a:off x="-9088150" y="4235425"/>
              <a:ext cx="352100" cy="82725"/>
            </a:xfrm>
            <a:custGeom>
              <a:rect b="b" l="l" r="r" t="t"/>
              <a:pathLst>
                <a:path extrusionOk="0" h="3309" w="14084">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7"/>
            <p:cNvSpPr/>
            <p:nvPr/>
          </p:nvSpPr>
          <p:spPr>
            <a:xfrm>
              <a:off x="-9064525" y="4338600"/>
              <a:ext cx="53600" cy="63050"/>
            </a:xfrm>
            <a:custGeom>
              <a:rect b="b" l="l" r="r" t="t"/>
              <a:pathLst>
                <a:path extrusionOk="0" h="2522" w="2144">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7"/>
            <p:cNvSpPr/>
            <p:nvPr/>
          </p:nvSpPr>
          <p:spPr>
            <a:xfrm>
              <a:off x="-8898325" y="4338600"/>
              <a:ext cx="54375" cy="63050"/>
            </a:xfrm>
            <a:custGeom>
              <a:rect b="b" l="l" r="r" t="t"/>
              <a:pathLst>
                <a:path extrusionOk="0" h="2522" w="2175">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7"/>
            <p:cNvSpPr/>
            <p:nvPr/>
          </p:nvSpPr>
          <p:spPr>
            <a:xfrm>
              <a:off x="-8814850" y="4338600"/>
              <a:ext cx="54375" cy="63050"/>
            </a:xfrm>
            <a:custGeom>
              <a:rect b="b" l="l" r="r" t="t"/>
              <a:pathLst>
                <a:path extrusionOk="0" h="2522" w="2175">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1" name="Google Shape;1681;p17"/>
          <p:cNvGrpSpPr/>
          <p:nvPr/>
        </p:nvGrpSpPr>
        <p:grpSpPr>
          <a:xfrm>
            <a:off x="5410436" y="3164594"/>
            <a:ext cx="315757" cy="354670"/>
            <a:chOff x="-8191825" y="3174500"/>
            <a:chExt cx="313500" cy="352100"/>
          </a:xfrm>
        </p:grpSpPr>
        <p:sp>
          <p:nvSpPr>
            <p:cNvPr id="1682" name="Google Shape;1682;p17"/>
            <p:cNvSpPr/>
            <p:nvPr/>
          </p:nvSpPr>
          <p:spPr>
            <a:xfrm>
              <a:off x="-8191825" y="3486400"/>
              <a:ext cx="310350" cy="40200"/>
            </a:xfrm>
            <a:custGeom>
              <a:rect b="b" l="l" r="r" t="t"/>
              <a:pathLst>
                <a:path extrusionOk="0" h="1608" w="12414">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7"/>
            <p:cNvSpPr/>
            <p:nvPr/>
          </p:nvSpPr>
          <p:spPr>
            <a:xfrm>
              <a:off x="-8188675" y="3318650"/>
              <a:ext cx="310350" cy="146500"/>
            </a:xfrm>
            <a:custGeom>
              <a:rect b="b" l="l" r="r" t="t"/>
              <a:pathLst>
                <a:path extrusionOk="0" h="5860" w="12414">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7"/>
            <p:cNvSpPr/>
            <p:nvPr/>
          </p:nvSpPr>
          <p:spPr>
            <a:xfrm>
              <a:off x="-8169775" y="3174500"/>
              <a:ext cx="267825" cy="129975"/>
            </a:xfrm>
            <a:custGeom>
              <a:rect b="b" l="l" r="r" t="t"/>
              <a:pathLst>
                <a:path extrusionOk="0" h="5199" w="10713">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5" name="Google Shape;1685;p17"/>
          <p:cNvGrpSpPr/>
          <p:nvPr/>
        </p:nvGrpSpPr>
        <p:grpSpPr>
          <a:xfrm>
            <a:off x="1329179" y="2938223"/>
            <a:ext cx="1376405" cy="894532"/>
            <a:chOff x="1329179" y="2938223"/>
            <a:chExt cx="1376405" cy="894532"/>
          </a:xfrm>
        </p:grpSpPr>
        <p:sp>
          <p:nvSpPr>
            <p:cNvPr id="1686" name="Google Shape;1686;p17"/>
            <p:cNvSpPr txBox="1"/>
            <p:nvPr/>
          </p:nvSpPr>
          <p:spPr>
            <a:xfrm>
              <a:off x="1329184" y="3178755"/>
              <a:ext cx="1376400" cy="65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Actor"/>
                  <a:ea typeface="Actor"/>
                  <a:cs typeface="Actor"/>
                  <a:sym typeface="Actor"/>
                </a:rPr>
                <a:t>Mars is actually a cold planet</a:t>
              </a:r>
              <a:endParaRPr>
                <a:solidFill>
                  <a:schemeClr val="dk1"/>
                </a:solidFill>
                <a:latin typeface="Actor"/>
                <a:ea typeface="Actor"/>
                <a:cs typeface="Actor"/>
                <a:sym typeface="Actor"/>
              </a:endParaRPr>
            </a:p>
          </p:txBody>
        </p:sp>
        <p:sp>
          <p:nvSpPr>
            <p:cNvPr id="1687" name="Google Shape;1687;p17"/>
            <p:cNvSpPr txBox="1"/>
            <p:nvPr/>
          </p:nvSpPr>
          <p:spPr>
            <a:xfrm>
              <a:off x="1329179" y="2938223"/>
              <a:ext cx="1376400" cy="387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grpSp>
      <p:grpSp>
        <p:nvGrpSpPr>
          <p:cNvPr id="1688" name="Google Shape;1688;p17"/>
          <p:cNvGrpSpPr/>
          <p:nvPr/>
        </p:nvGrpSpPr>
        <p:grpSpPr>
          <a:xfrm>
            <a:off x="6438426" y="2938223"/>
            <a:ext cx="1376405" cy="894532"/>
            <a:chOff x="6438426" y="2938223"/>
            <a:chExt cx="1376405" cy="894532"/>
          </a:xfrm>
        </p:grpSpPr>
        <p:sp>
          <p:nvSpPr>
            <p:cNvPr id="1689" name="Google Shape;1689;p17"/>
            <p:cNvSpPr txBox="1"/>
            <p:nvPr/>
          </p:nvSpPr>
          <p:spPr>
            <a:xfrm>
              <a:off x="6438431" y="3178755"/>
              <a:ext cx="1376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a:t>
              </a:r>
              <a:endParaRPr>
                <a:solidFill>
                  <a:schemeClr val="dk1"/>
                </a:solidFill>
                <a:latin typeface="Actor"/>
                <a:ea typeface="Actor"/>
                <a:cs typeface="Actor"/>
                <a:sym typeface="Actor"/>
              </a:endParaRPr>
            </a:p>
          </p:txBody>
        </p:sp>
        <p:sp>
          <p:nvSpPr>
            <p:cNvPr id="1690" name="Google Shape;1690;p17"/>
            <p:cNvSpPr txBox="1"/>
            <p:nvPr/>
          </p:nvSpPr>
          <p:spPr>
            <a:xfrm>
              <a:off x="6438426" y="2938223"/>
              <a:ext cx="1376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grpSp>
      <p:grpSp>
        <p:nvGrpSpPr>
          <p:cNvPr id="1691" name="Google Shape;1691;p17"/>
          <p:cNvGrpSpPr/>
          <p:nvPr/>
        </p:nvGrpSpPr>
        <p:grpSpPr>
          <a:xfrm>
            <a:off x="1329179" y="1699298"/>
            <a:ext cx="1376405" cy="894532"/>
            <a:chOff x="1329179" y="1699298"/>
            <a:chExt cx="1376405" cy="894532"/>
          </a:xfrm>
        </p:grpSpPr>
        <p:sp>
          <p:nvSpPr>
            <p:cNvPr id="1692" name="Google Shape;1692;p17"/>
            <p:cNvSpPr txBox="1"/>
            <p:nvPr/>
          </p:nvSpPr>
          <p:spPr>
            <a:xfrm>
              <a:off x="1329184" y="1939830"/>
              <a:ext cx="1376400" cy="65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Actor"/>
                  <a:ea typeface="Actor"/>
                  <a:cs typeface="Actor"/>
                  <a:sym typeface="Actor"/>
                </a:rPr>
                <a:t>Venus</a:t>
              </a:r>
              <a:r>
                <a:rPr lang="en">
                  <a:solidFill>
                    <a:schemeClr val="dk1"/>
                  </a:solidFill>
                  <a:latin typeface="Actor"/>
                  <a:ea typeface="Actor"/>
                  <a:cs typeface="Actor"/>
                  <a:sym typeface="Actor"/>
                </a:rPr>
                <a:t> has a beautiful name</a:t>
              </a:r>
              <a:endParaRPr>
                <a:solidFill>
                  <a:schemeClr val="dk1"/>
                </a:solidFill>
                <a:latin typeface="Actor"/>
                <a:ea typeface="Actor"/>
                <a:cs typeface="Actor"/>
                <a:sym typeface="Actor"/>
              </a:endParaRPr>
            </a:p>
          </p:txBody>
        </p:sp>
        <p:sp>
          <p:nvSpPr>
            <p:cNvPr id="1693" name="Google Shape;1693;p17"/>
            <p:cNvSpPr txBox="1"/>
            <p:nvPr/>
          </p:nvSpPr>
          <p:spPr>
            <a:xfrm>
              <a:off x="1329179" y="1699298"/>
              <a:ext cx="1376400" cy="387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grpSp>
      <p:grpSp>
        <p:nvGrpSpPr>
          <p:cNvPr id="1694" name="Google Shape;1694;p17"/>
          <p:cNvGrpSpPr/>
          <p:nvPr/>
        </p:nvGrpSpPr>
        <p:grpSpPr>
          <a:xfrm>
            <a:off x="6438426" y="1699298"/>
            <a:ext cx="1376405" cy="894532"/>
            <a:chOff x="6438426" y="1699298"/>
            <a:chExt cx="1376405" cy="894532"/>
          </a:xfrm>
        </p:grpSpPr>
        <p:sp>
          <p:nvSpPr>
            <p:cNvPr id="1695" name="Google Shape;1695;p17"/>
            <p:cNvSpPr txBox="1"/>
            <p:nvPr/>
          </p:nvSpPr>
          <p:spPr>
            <a:xfrm>
              <a:off x="6438431" y="1939830"/>
              <a:ext cx="1376400" cy="6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It’s a gas giant and has rings</a:t>
              </a:r>
              <a:endParaRPr>
                <a:solidFill>
                  <a:schemeClr val="dk1"/>
                </a:solidFill>
                <a:latin typeface="Actor"/>
                <a:ea typeface="Actor"/>
                <a:cs typeface="Actor"/>
                <a:sym typeface="Actor"/>
              </a:endParaRPr>
            </a:p>
          </p:txBody>
        </p:sp>
        <p:sp>
          <p:nvSpPr>
            <p:cNvPr id="1696" name="Google Shape;1696;p17"/>
            <p:cNvSpPr txBox="1"/>
            <p:nvPr/>
          </p:nvSpPr>
          <p:spPr>
            <a:xfrm>
              <a:off x="6438426" y="1699298"/>
              <a:ext cx="1376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1" name="Shape 2671"/>
        <p:cNvGrpSpPr/>
        <p:nvPr/>
      </p:nvGrpSpPr>
      <p:grpSpPr>
        <a:xfrm>
          <a:off x="0" y="0"/>
          <a:ext cx="0" cy="0"/>
          <a:chOff x="0" y="0"/>
          <a:chExt cx="0" cy="0"/>
        </a:xfrm>
      </p:grpSpPr>
      <p:sp>
        <p:nvSpPr>
          <p:cNvPr id="2672" name="Google Shape;2672;p44"/>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2673" name="Google Shape;2673;p44"/>
          <p:cNvGrpSpPr/>
          <p:nvPr/>
        </p:nvGrpSpPr>
        <p:grpSpPr>
          <a:xfrm>
            <a:off x="1240061" y="3079998"/>
            <a:ext cx="1376405" cy="894532"/>
            <a:chOff x="1329179" y="2938223"/>
            <a:chExt cx="1376405" cy="894532"/>
          </a:xfrm>
        </p:grpSpPr>
        <p:sp>
          <p:nvSpPr>
            <p:cNvPr id="2674" name="Google Shape;2674;p44"/>
            <p:cNvSpPr txBox="1"/>
            <p:nvPr/>
          </p:nvSpPr>
          <p:spPr>
            <a:xfrm>
              <a:off x="1329184" y="3178755"/>
              <a:ext cx="1376400" cy="65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Actor"/>
                  <a:ea typeface="Actor"/>
                  <a:cs typeface="Actor"/>
                  <a:sym typeface="Actor"/>
                </a:rPr>
                <a:t>Mars is actually a cold planet</a:t>
              </a:r>
              <a:endParaRPr>
                <a:solidFill>
                  <a:schemeClr val="dk1"/>
                </a:solidFill>
                <a:latin typeface="Actor"/>
                <a:ea typeface="Actor"/>
                <a:cs typeface="Actor"/>
                <a:sym typeface="Actor"/>
              </a:endParaRPr>
            </a:p>
          </p:txBody>
        </p:sp>
        <p:sp>
          <p:nvSpPr>
            <p:cNvPr id="2675" name="Google Shape;2675;p44"/>
            <p:cNvSpPr txBox="1"/>
            <p:nvPr/>
          </p:nvSpPr>
          <p:spPr>
            <a:xfrm>
              <a:off x="1329179" y="2938223"/>
              <a:ext cx="1376400" cy="387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grpSp>
      <p:grpSp>
        <p:nvGrpSpPr>
          <p:cNvPr id="2676" name="Google Shape;2676;p44"/>
          <p:cNvGrpSpPr/>
          <p:nvPr/>
        </p:nvGrpSpPr>
        <p:grpSpPr>
          <a:xfrm>
            <a:off x="6527533" y="3079998"/>
            <a:ext cx="1376405" cy="894532"/>
            <a:chOff x="6438426" y="2938223"/>
            <a:chExt cx="1376405" cy="894532"/>
          </a:xfrm>
        </p:grpSpPr>
        <p:sp>
          <p:nvSpPr>
            <p:cNvPr id="2677" name="Google Shape;2677;p44"/>
            <p:cNvSpPr txBox="1"/>
            <p:nvPr/>
          </p:nvSpPr>
          <p:spPr>
            <a:xfrm>
              <a:off x="6438431" y="3178755"/>
              <a:ext cx="1376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a:t>
              </a:r>
              <a:endParaRPr>
                <a:solidFill>
                  <a:schemeClr val="dk1"/>
                </a:solidFill>
                <a:latin typeface="Actor"/>
                <a:ea typeface="Actor"/>
                <a:cs typeface="Actor"/>
                <a:sym typeface="Actor"/>
              </a:endParaRPr>
            </a:p>
          </p:txBody>
        </p:sp>
        <p:sp>
          <p:nvSpPr>
            <p:cNvPr id="2678" name="Google Shape;2678;p44"/>
            <p:cNvSpPr txBox="1"/>
            <p:nvPr/>
          </p:nvSpPr>
          <p:spPr>
            <a:xfrm>
              <a:off x="6438426" y="2938223"/>
              <a:ext cx="1376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grpSp>
      <p:grpSp>
        <p:nvGrpSpPr>
          <p:cNvPr id="2679" name="Google Shape;2679;p44"/>
          <p:cNvGrpSpPr/>
          <p:nvPr/>
        </p:nvGrpSpPr>
        <p:grpSpPr>
          <a:xfrm>
            <a:off x="1240061" y="1612473"/>
            <a:ext cx="1376405" cy="894532"/>
            <a:chOff x="1329179" y="1699298"/>
            <a:chExt cx="1376405" cy="894532"/>
          </a:xfrm>
        </p:grpSpPr>
        <p:sp>
          <p:nvSpPr>
            <p:cNvPr id="2680" name="Google Shape;2680;p44"/>
            <p:cNvSpPr txBox="1"/>
            <p:nvPr/>
          </p:nvSpPr>
          <p:spPr>
            <a:xfrm>
              <a:off x="1329184" y="1939830"/>
              <a:ext cx="1376400" cy="654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a:solidFill>
                    <a:schemeClr val="dk1"/>
                  </a:solidFill>
                  <a:latin typeface="Actor"/>
                  <a:ea typeface="Actor"/>
                  <a:cs typeface="Actor"/>
                  <a:sym typeface="Actor"/>
                </a:rPr>
                <a:t>Venus</a:t>
              </a:r>
              <a:r>
                <a:rPr lang="en">
                  <a:solidFill>
                    <a:schemeClr val="dk1"/>
                  </a:solidFill>
                  <a:latin typeface="Actor"/>
                  <a:ea typeface="Actor"/>
                  <a:cs typeface="Actor"/>
                  <a:sym typeface="Actor"/>
                </a:rPr>
                <a:t> has a beautiful name</a:t>
              </a:r>
              <a:endParaRPr>
                <a:solidFill>
                  <a:schemeClr val="dk1"/>
                </a:solidFill>
                <a:latin typeface="Actor"/>
                <a:ea typeface="Actor"/>
                <a:cs typeface="Actor"/>
                <a:sym typeface="Actor"/>
              </a:endParaRPr>
            </a:p>
          </p:txBody>
        </p:sp>
        <p:sp>
          <p:nvSpPr>
            <p:cNvPr id="2681" name="Google Shape;2681;p44"/>
            <p:cNvSpPr txBox="1"/>
            <p:nvPr/>
          </p:nvSpPr>
          <p:spPr>
            <a:xfrm>
              <a:off x="1329179" y="1699298"/>
              <a:ext cx="1376400" cy="387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grpSp>
      <p:grpSp>
        <p:nvGrpSpPr>
          <p:cNvPr id="2682" name="Google Shape;2682;p44"/>
          <p:cNvGrpSpPr/>
          <p:nvPr/>
        </p:nvGrpSpPr>
        <p:grpSpPr>
          <a:xfrm>
            <a:off x="6527533" y="1612473"/>
            <a:ext cx="1376405" cy="894532"/>
            <a:chOff x="6438426" y="1699298"/>
            <a:chExt cx="1376405" cy="894532"/>
          </a:xfrm>
        </p:grpSpPr>
        <p:sp>
          <p:nvSpPr>
            <p:cNvPr id="2683" name="Google Shape;2683;p44"/>
            <p:cNvSpPr txBox="1"/>
            <p:nvPr/>
          </p:nvSpPr>
          <p:spPr>
            <a:xfrm>
              <a:off x="6438431" y="1939830"/>
              <a:ext cx="1376400" cy="65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It’s a gas giant and has rings</a:t>
              </a:r>
              <a:endParaRPr>
                <a:solidFill>
                  <a:schemeClr val="dk1"/>
                </a:solidFill>
                <a:latin typeface="Actor"/>
                <a:ea typeface="Actor"/>
                <a:cs typeface="Actor"/>
                <a:sym typeface="Actor"/>
              </a:endParaRPr>
            </a:p>
          </p:txBody>
        </p:sp>
        <p:sp>
          <p:nvSpPr>
            <p:cNvPr id="2684" name="Google Shape;2684;p44"/>
            <p:cNvSpPr txBox="1"/>
            <p:nvPr/>
          </p:nvSpPr>
          <p:spPr>
            <a:xfrm>
              <a:off x="6438426" y="1699298"/>
              <a:ext cx="1376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grpSp>
      <p:cxnSp>
        <p:nvCxnSpPr>
          <p:cNvPr id="2685" name="Google Shape;2685;p44"/>
          <p:cNvCxnSpPr/>
          <p:nvPr/>
        </p:nvCxnSpPr>
        <p:spPr>
          <a:xfrm>
            <a:off x="2616452" y="1806425"/>
            <a:ext cx="892200" cy="728700"/>
          </a:xfrm>
          <a:prstGeom prst="bentConnector3">
            <a:avLst>
              <a:gd fmla="val 99299" name="adj1"/>
            </a:avLst>
          </a:prstGeom>
          <a:noFill/>
          <a:ln cap="flat" cmpd="sng" w="19050">
            <a:solidFill>
              <a:schemeClr val="dk1"/>
            </a:solidFill>
            <a:prstDash val="solid"/>
            <a:round/>
            <a:headEnd len="med" w="med" type="none"/>
            <a:tailEnd len="med" w="med" type="none"/>
          </a:ln>
        </p:spPr>
      </p:cxnSp>
      <p:cxnSp>
        <p:nvCxnSpPr>
          <p:cNvPr id="2686" name="Google Shape;2686;p44"/>
          <p:cNvCxnSpPr/>
          <p:nvPr/>
        </p:nvCxnSpPr>
        <p:spPr>
          <a:xfrm flipH="1" rot="10800000">
            <a:off x="2616452" y="2857250"/>
            <a:ext cx="860100" cy="416700"/>
          </a:xfrm>
          <a:prstGeom prst="bentConnector3">
            <a:avLst>
              <a:gd fmla="val 102290" name="adj1"/>
            </a:avLst>
          </a:prstGeom>
          <a:noFill/>
          <a:ln cap="flat" cmpd="sng" w="19050">
            <a:solidFill>
              <a:schemeClr val="dk1"/>
            </a:solidFill>
            <a:prstDash val="solid"/>
            <a:round/>
            <a:headEnd len="med" w="med" type="none"/>
            <a:tailEnd len="med" w="med" type="none"/>
          </a:ln>
        </p:spPr>
      </p:cxnSp>
      <p:cxnSp>
        <p:nvCxnSpPr>
          <p:cNvPr id="2687" name="Google Shape;2687;p44"/>
          <p:cNvCxnSpPr>
            <a:stCxn id="2684" idx="1"/>
          </p:cNvCxnSpPr>
          <p:nvPr/>
        </p:nvCxnSpPr>
        <p:spPr>
          <a:xfrm flipH="1">
            <a:off x="5465533" y="1806423"/>
            <a:ext cx="1062000" cy="728700"/>
          </a:xfrm>
          <a:prstGeom prst="bentConnector3">
            <a:avLst>
              <a:gd fmla="val 78115" name="adj1"/>
            </a:avLst>
          </a:prstGeom>
          <a:noFill/>
          <a:ln cap="flat" cmpd="sng" w="19050">
            <a:solidFill>
              <a:schemeClr val="dk1"/>
            </a:solidFill>
            <a:prstDash val="solid"/>
            <a:round/>
            <a:headEnd len="med" w="med" type="none"/>
            <a:tailEnd len="med" w="med" type="none"/>
          </a:ln>
        </p:spPr>
      </p:cxnSp>
      <p:cxnSp>
        <p:nvCxnSpPr>
          <p:cNvPr id="2688" name="Google Shape;2688;p44"/>
          <p:cNvCxnSpPr>
            <a:stCxn id="2678" idx="1"/>
          </p:cNvCxnSpPr>
          <p:nvPr/>
        </p:nvCxnSpPr>
        <p:spPr>
          <a:xfrm rot="10800000">
            <a:off x="5503633" y="2857248"/>
            <a:ext cx="1023900" cy="416700"/>
          </a:xfrm>
          <a:prstGeom prst="bentConnector3">
            <a:avLst>
              <a:gd fmla="val 82226" name="adj1"/>
            </a:avLst>
          </a:prstGeom>
          <a:noFill/>
          <a:ln cap="flat" cmpd="sng" w="19050">
            <a:solidFill>
              <a:schemeClr val="dk1"/>
            </a:solidFill>
            <a:prstDash val="solid"/>
            <a:round/>
            <a:headEnd len="med" w="med" type="none"/>
            <a:tailEnd len="med" w="med" type="none"/>
          </a:ln>
        </p:spPr>
      </p:cxnSp>
      <p:sp>
        <p:nvSpPr>
          <p:cNvPr id="2689" name="Google Shape;2689;p44"/>
          <p:cNvSpPr/>
          <p:nvPr/>
        </p:nvSpPr>
        <p:spPr>
          <a:xfrm>
            <a:off x="2894627" y="1971658"/>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4"/>
          <p:cNvSpPr/>
          <p:nvPr/>
        </p:nvSpPr>
        <p:spPr>
          <a:xfrm>
            <a:off x="5087990" y="1971646"/>
            <a:ext cx="1207623" cy="1147494"/>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1" name="Google Shape;2691;p44"/>
          <p:cNvGrpSpPr/>
          <p:nvPr/>
        </p:nvGrpSpPr>
        <p:grpSpPr>
          <a:xfrm>
            <a:off x="5511714" y="2416878"/>
            <a:ext cx="360175" cy="358423"/>
            <a:chOff x="-9961625" y="4048175"/>
            <a:chExt cx="357600" cy="355825"/>
          </a:xfrm>
        </p:grpSpPr>
        <p:sp>
          <p:nvSpPr>
            <p:cNvPr id="2692" name="Google Shape;2692;p44"/>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4"/>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4"/>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4"/>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4"/>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4"/>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8" name="Google Shape;2698;p44"/>
          <p:cNvGrpSpPr/>
          <p:nvPr/>
        </p:nvGrpSpPr>
        <p:grpSpPr>
          <a:xfrm>
            <a:off x="3320328" y="2418761"/>
            <a:ext cx="356221" cy="354670"/>
            <a:chOff x="-9523700" y="4049550"/>
            <a:chExt cx="353675" cy="352100"/>
          </a:xfrm>
        </p:grpSpPr>
        <p:sp>
          <p:nvSpPr>
            <p:cNvPr id="2699" name="Google Shape;2699;p44"/>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4"/>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4"/>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4"/>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4"/>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4"/>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4"/>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6" name="Google Shape;2706;p44"/>
          <p:cNvGrpSpPr/>
          <p:nvPr/>
        </p:nvGrpSpPr>
        <p:grpSpPr>
          <a:xfrm>
            <a:off x="3320317" y="3762454"/>
            <a:ext cx="2391508" cy="505334"/>
            <a:chOff x="4002575" y="4026225"/>
            <a:chExt cx="2639925" cy="557825"/>
          </a:xfrm>
        </p:grpSpPr>
        <p:sp>
          <p:nvSpPr>
            <p:cNvPr id="2707" name="Google Shape;2707;p44"/>
            <p:cNvSpPr/>
            <p:nvPr/>
          </p:nvSpPr>
          <p:spPr>
            <a:xfrm>
              <a:off x="4002575" y="4026225"/>
              <a:ext cx="2639925" cy="557825"/>
            </a:xfrm>
            <a:custGeom>
              <a:rect b="b" l="l" r="r" t="t"/>
              <a:pathLst>
                <a:path extrusionOk="0" h="22313" w="105597">
                  <a:moveTo>
                    <a:pt x="74391" y="0"/>
                  </a:moveTo>
                  <a:lnTo>
                    <a:pt x="53340" y="4096"/>
                  </a:lnTo>
                  <a:lnTo>
                    <a:pt x="32635" y="679"/>
                  </a:lnTo>
                  <a:lnTo>
                    <a:pt x="30659" y="8478"/>
                  </a:lnTo>
                  <a:lnTo>
                    <a:pt x="0" y="14169"/>
                  </a:lnTo>
                  <a:lnTo>
                    <a:pt x="36029" y="15145"/>
                  </a:lnTo>
                  <a:lnTo>
                    <a:pt x="52626" y="22313"/>
                  </a:lnTo>
                  <a:lnTo>
                    <a:pt x="69652" y="15002"/>
                  </a:lnTo>
                  <a:lnTo>
                    <a:pt x="105597" y="13669"/>
                  </a:lnTo>
                  <a:lnTo>
                    <a:pt x="75569" y="8097"/>
                  </a:lnTo>
                  <a:lnTo>
                    <a:pt x="74391" y="0"/>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4"/>
            <p:cNvSpPr/>
            <p:nvPr/>
          </p:nvSpPr>
          <p:spPr>
            <a:xfrm>
              <a:off x="4166575" y="4057775"/>
              <a:ext cx="2310150" cy="492350"/>
            </a:xfrm>
            <a:custGeom>
              <a:rect b="b" l="l" r="r" t="t"/>
              <a:pathLst>
                <a:path extrusionOk="0" h="19694" w="92406">
                  <a:moveTo>
                    <a:pt x="66223" y="0"/>
                  </a:moveTo>
                  <a:lnTo>
                    <a:pt x="46685" y="3596"/>
                  </a:lnTo>
                  <a:lnTo>
                    <a:pt x="27468" y="572"/>
                  </a:lnTo>
                  <a:lnTo>
                    <a:pt x="26456" y="7466"/>
                  </a:lnTo>
                  <a:lnTo>
                    <a:pt x="1" y="12514"/>
                  </a:lnTo>
                  <a:lnTo>
                    <a:pt x="31564" y="13371"/>
                  </a:lnTo>
                  <a:lnTo>
                    <a:pt x="46018" y="19693"/>
                  </a:lnTo>
                  <a:lnTo>
                    <a:pt x="60901" y="13240"/>
                  </a:lnTo>
                  <a:lnTo>
                    <a:pt x="92405" y="12049"/>
                  </a:lnTo>
                  <a:lnTo>
                    <a:pt x="66509" y="7144"/>
                  </a:lnTo>
                  <a:lnTo>
                    <a:pt x="66223" y="0"/>
                  </a:lnTo>
                  <a:close/>
                </a:path>
              </a:pathLst>
            </a:custGeom>
            <a:solidFill>
              <a:srgbClr val="FFE2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4"/>
            <p:cNvSpPr/>
            <p:nvPr/>
          </p:nvSpPr>
          <p:spPr>
            <a:xfrm>
              <a:off x="4927975" y="4206175"/>
              <a:ext cx="731675" cy="158275"/>
            </a:xfrm>
            <a:custGeom>
              <a:rect b="b" l="l" r="r" t="t"/>
              <a:pathLst>
                <a:path extrusionOk="0" h="6331" w="29267">
                  <a:moveTo>
                    <a:pt x="15080" y="1"/>
                  </a:moveTo>
                  <a:cubicBezTo>
                    <a:pt x="13710" y="1"/>
                    <a:pt x="12314" y="64"/>
                    <a:pt x="10943" y="196"/>
                  </a:cubicBezTo>
                  <a:cubicBezTo>
                    <a:pt x="4430" y="779"/>
                    <a:pt x="1" y="2589"/>
                    <a:pt x="1430" y="4220"/>
                  </a:cubicBezTo>
                  <a:cubicBezTo>
                    <a:pt x="2735" y="5516"/>
                    <a:pt x="7870" y="6331"/>
                    <a:pt x="13703" y="6331"/>
                  </a:cubicBezTo>
                  <a:cubicBezTo>
                    <a:pt x="15265" y="6331"/>
                    <a:pt x="16877" y="6272"/>
                    <a:pt x="18479" y="6149"/>
                  </a:cubicBezTo>
                  <a:cubicBezTo>
                    <a:pt x="25837" y="5566"/>
                    <a:pt x="29266" y="3756"/>
                    <a:pt x="26540" y="2101"/>
                  </a:cubicBezTo>
                  <a:cubicBezTo>
                    <a:pt x="24576" y="807"/>
                    <a:pt x="19991" y="1"/>
                    <a:pt x="15080"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4"/>
            <p:cNvSpPr/>
            <p:nvPr/>
          </p:nvSpPr>
          <p:spPr>
            <a:xfrm>
              <a:off x="5048525" y="4236950"/>
              <a:ext cx="460800" cy="104800"/>
            </a:xfrm>
            <a:custGeom>
              <a:rect b="b" l="l" r="r" t="t"/>
              <a:pathLst>
                <a:path extrusionOk="0" h="4192" w="18432">
                  <a:moveTo>
                    <a:pt x="14753" y="1"/>
                  </a:moveTo>
                  <a:lnTo>
                    <a:pt x="9407" y="751"/>
                  </a:lnTo>
                  <a:lnTo>
                    <a:pt x="4204" y="84"/>
                  </a:lnTo>
                  <a:lnTo>
                    <a:pt x="4859" y="1573"/>
                  </a:lnTo>
                  <a:lnTo>
                    <a:pt x="1" y="2668"/>
                  </a:lnTo>
                  <a:lnTo>
                    <a:pt x="6335" y="2846"/>
                  </a:lnTo>
                  <a:lnTo>
                    <a:pt x="9062" y="4192"/>
                  </a:lnTo>
                  <a:lnTo>
                    <a:pt x="12062" y="2811"/>
                  </a:lnTo>
                  <a:lnTo>
                    <a:pt x="18432" y="2549"/>
                  </a:lnTo>
                  <a:lnTo>
                    <a:pt x="13788" y="1513"/>
                  </a:lnTo>
                  <a:lnTo>
                    <a:pt x="14753" y="1"/>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1" name="Google Shape;2711;p44"/>
          <p:cNvGrpSpPr/>
          <p:nvPr/>
        </p:nvGrpSpPr>
        <p:grpSpPr>
          <a:xfrm>
            <a:off x="4035620" y="2416870"/>
            <a:ext cx="934370" cy="1639428"/>
            <a:chOff x="6109675" y="2785875"/>
            <a:chExt cx="954900" cy="1675450"/>
          </a:xfrm>
        </p:grpSpPr>
        <p:sp>
          <p:nvSpPr>
            <p:cNvPr id="2712" name="Google Shape;2712;p44"/>
            <p:cNvSpPr/>
            <p:nvPr/>
          </p:nvSpPr>
          <p:spPr>
            <a:xfrm>
              <a:off x="6421325" y="3508300"/>
              <a:ext cx="236375" cy="44375"/>
            </a:xfrm>
            <a:custGeom>
              <a:rect b="b" l="l" r="r" t="t"/>
              <a:pathLst>
                <a:path extrusionOk="0" h="1775" w="9455">
                  <a:moveTo>
                    <a:pt x="9454" y="0"/>
                  </a:moveTo>
                  <a:lnTo>
                    <a:pt x="1" y="596"/>
                  </a:lnTo>
                  <a:lnTo>
                    <a:pt x="191" y="1774"/>
                  </a:lnTo>
                  <a:lnTo>
                    <a:pt x="9323" y="1132"/>
                  </a:lnTo>
                  <a:lnTo>
                    <a:pt x="9454"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4"/>
            <p:cNvSpPr/>
            <p:nvPr/>
          </p:nvSpPr>
          <p:spPr>
            <a:xfrm>
              <a:off x="6724925" y="4056275"/>
              <a:ext cx="231025" cy="197375"/>
            </a:xfrm>
            <a:custGeom>
              <a:rect b="b" l="l" r="r" t="t"/>
              <a:pathLst>
                <a:path extrusionOk="0" h="7895" w="9241">
                  <a:moveTo>
                    <a:pt x="822" y="1"/>
                  </a:moveTo>
                  <a:lnTo>
                    <a:pt x="1" y="537"/>
                  </a:lnTo>
                  <a:lnTo>
                    <a:pt x="8800" y="7895"/>
                  </a:lnTo>
                  <a:cubicBezTo>
                    <a:pt x="8990" y="7776"/>
                    <a:pt x="9062" y="7633"/>
                    <a:pt x="9097" y="7561"/>
                  </a:cubicBezTo>
                  <a:cubicBezTo>
                    <a:pt x="9240" y="7240"/>
                    <a:pt x="9085" y="6787"/>
                    <a:pt x="8704" y="6478"/>
                  </a:cubicBezTo>
                  <a:cubicBezTo>
                    <a:pt x="6073" y="4323"/>
                    <a:pt x="3454" y="2168"/>
                    <a:pt x="822"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4"/>
            <p:cNvSpPr/>
            <p:nvPr/>
          </p:nvSpPr>
          <p:spPr>
            <a:xfrm>
              <a:off x="6774350" y="3262725"/>
              <a:ext cx="276850" cy="164925"/>
            </a:xfrm>
            <a:custGeom>
              <a:rect b="b" l="l" r="r" t="t"/>
              <a:pathLst>
                <a:path extrusionOk="0" h="6597" w="11074">
                  <a:moveTo>
                    <a:pt x="417" y="1"/>
                  </a:moveTo>
                  <a:lnTo>
                    <a:pt x="0" y="1727"/>
                  </a:lnTo>
                  <a:lnTo>
                    <a:pt x="9633" y="6597"/>
                  </a:lnTo>
                  <a:lnTo>
                    <a:pt x="11073" y="4382"/>
                  </a:lnTo>
                  <a:lnTo>
                    <a:pt x="9644" y="3680"/>
                  </a:lnTo>
                  <a:lnTo>
                    <a:pt x="417" y="1"/>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4"/>
            <p:cNvSpPr/>
            <p:nvPr/>
          </p:nvSpPr>
          <p:spPr>
            <a:xfrm>
              <a:off x="6109675" y="3366025"/>
              <a:ext cx="684050" cy="861700"/>
            </a:xfrm>
            <a:custGeom>
              <a:rect b="b" l="l" r="r" t="t"/>
              <a:pathLst>
                <a:path extrusionOk="0" h="34468" w="27362">
                  <a:moveTo>
                    <a:pt x="25040" y="0"/>
                  </a:moveTo>
                  <a:lnTo>
                    <a:pt x="251" y="33266"/>
                  </a:lnTo>
                  <a:cubicBezTo>
                    <a:pt x="1" y="33600"/>
                    <a:pt x="72" y="34064"/>
                    <a:pt x="358" y="34302"/>
                  </a:cubicBezTo>
                  <a:cubicBezTo>
                    <a:pt x="493" y="34413"/>
                    <a:pt x="659" y="34467"/>
                    <a:pt x="827" y="34467"/>
                  </a:cubicBezTo>
                  <a:cubicBezTo>
                    <a:pt x="1073" y="34467"/>
                    <a:pt x="1321" y="34350"/>
                    <a:pt x="1477" y="34124"/>
                  </a:cubicBezTo>
                  <a:lnTo>
                    <a:pt x="27361" y="107"/>
                  </a:lnTo>
                  <a:lnTo>
                    <a:pt x="25040"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4"/>
            <p:cNvSpPr/>
            <p:nvPr/>
          </p:nvSpPr>
          <p:spPr>
            <a:xfrm>
              <a:off x="6289750" y="3355300"/>
              <a:ext cx="548025" cy="866275"/>
            </a:xfrm>
            <a:custGeom>
              <a:rect b="b" l="l" r="r" t="t"/>
              <a:pathLst>
                <a:path extrusionOk="0" h="34651" w="21921">
                  <a:moveTo>
                    <a:pt x="1" y="1"/>
                  </a:moveTo>
                  <a:lnTo>
                    <a:pt x="20277" y="34052"/>
                  </a:lnTo>
                  <a:cubicBezTo>
                    <a:pt x="20468" y="34458"/>
                    <a:pt x="20842" y="34650"/>
                    <a:pt x="21168" y="34650"/>
                  </a:cubicBezTo>
                  <a:cubicBezTo>
                    <a:pt x="21312" y="34650"/>
                    <a:pt x="21446" y="34613"/>
                    <a:pt x="21551" y="34541"/>
                  </a:cubicBezTo>
                  <a:cubicBezTo>
                    <a:pt x="21813" y="34362"/>
                    <a:pt x="21920" y="33922"/>
                    <a:pt x="21766" y="33505"/>
                  </a:cubicBezTo>
                  <a:lnTo>
                    <a:pt x="2811" y="1191"/>
                  </a:lnTo>
                  <a:lnTo>
                    <a:pt x="1" y="1"/>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4"/>
            <p:cNvSpPr/>
            <p:nvPr/>
          </p:nvSpPr>
          <p:spPr>
            <a:xfrm>
              <a:off x="6234400" y="2785875"/>
              <a:ext cx="50925" cy="469150"/>
            </a:xfrm>
            <a:custGeom>
              <a:rect b="b" l="l" r="r" t="t"/>
              <a:pathLst>
                <a:path extrusionOk="0" h="18766" w="2037">
                  <a:moveTo>
                    <a:pt x="703" y="0"/>
                  </a:moveTo>
                  <a:cubicBezTo>
                    <a:pt x="646" y="0"/>
                    <a:pt x="586" y="4"/>
                    <a:pt x="524" y="13"/>
                  </a:cubicBezTo>
                  <a:cubicBezTo>
                    <a:pt x="274" y="61"/>
                    <a:pt x="96" y="168"/>
                    <a:pt x="0" y="239"/>
                  </a:cubicBezTo>
                  <a:lnTo>
                    <a:pt x="846" y="18765"/>
                  </a:lnTo>
                  <a:lnTo>
                    <a:pt x="2036" y="18753"/>
                  </a:lnTo>
                  <a:lnTo>
                    <a:pt x="1370" y="180"/>
                  </a:lnTo>
                  <a:cubicBezTo>
                    <a:pt x="1288" y="129"/>
                    <a:pt x="1034" y="0"/>
                    <a:pt x="703" y="0"/>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4"/>
            <p:cNvSpPr/>
            <p:nvPr/>
          </p:nvSpPr>
          <p:spPr>
            <a:xfrm>
              <a:off x="6791900" y="2807325"/>
              <a:ext cx="56000" cy="434050"/>
            </a:xfrm>
            <a:custGeom>
              <a:rect b="b" l="l" r="r" t="t"/>
              <a:pathLst>
                <a:path extrusionOk="0" h="17362" w="2240">
                  <a:moveTo>
                    <a:pt x="1" y="0"/>
                  </a:moveTo>
                  <a:cubicBezTo>
                    <a:pt x="1" y="0"/>
                    <a:pt x="989" y="16919"/>
                    <a:pt x="977" y="17157"/>
                  </a:cubicBezTo>
                  <a:cubicBezTo>
                    <a:pt x="959" y="17340"/>
                    <a:pt x="1715" y="17361"/>
                    <a:pt x="2066" y="17361"/>
                  </a:cubicBezTo>
                  <a:cubicBezTo>
                    <a:pt x="2171" y="17361"/>
                    <a:pt x="2239" y="17360"/>
                    <a:pt x="2239" y="17360"/>
                  </a:cubicBezTo>
                  <a:lnTo>
                    <a:pt x="1465"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4"/>
            <p:cNvSpPr/>
            <p:nvPr/>
          </p:nvSpPr>
          <p:spPr>
            <a:xfrm>
              <a:off x="6818100" y="3077000"/>
              <a:ext cx="246475" cy="53000"/>
            </a:xfrm>
            <a:custGeom>
              <a:rect b="b" l="l" r="r" t="t"/>
              <a:pathLst>
                <a:path extrusionOk="0" h="2120" w="9859">
                  <a:moveTo>
                    <a:pt x="894" y="0"/>
                  </a:moveTo>
                  <a:lnTo>
                    <a:pt x="1" y="12"/>
                  </a:lnTo>
                  <a:lnTo>
                    <a:pt x="120" y="1048"/>
                  </a:lnTo>
                  <a:lnTo>
                    <a:pt x="7978" y="1989"/>
                  </a:lnTo>
                  <a:lnTo>
                    <a:pt x="9788" y="2120"/>
                  </a:lnTo>
                  <a:lnTo>
                    <a:pt x="9859" y="834"/>
                  </a:lnTo>
                  <a:lnTo>
                    <a:pt x="894"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4"/>
            <p:cNvSpPr/>
            <p:nvPr/>
          </p:nvSpPr>
          <p:spPr>
            <a:xfrm>
              <a:off x="6992525" y="3117775"/>
              <a:ext cx="33675" cy="197075"/>
            </a:xfrm>
            <a:custGeom>
              <a:rect b="b" l="l" r="r" t="t"/>
              <a:pathLst>
                <a:path extrusionOk="0" h="7883" w="1347">
                  <a:moveTo>
                    <a:pt x="310" y="0"/>
                  </a:moveTo>
                  <a:lnTo>
                    <a:pt x="1" y="7799"/>
                  </a:lnTo>
                  <a:lnTo>
                    <a:pt x="941" y="7882"/>
                  </a:lnTo>
                  <a:lnTo>
                    <a:pt x="1346" y="155"/>
                  </a:lnTo>
                  <a:lnTo>
                    <a:pt x="310"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4"/>
            <p:cNvSpPr/>
            <p:nvPr/>
          </p:nvSpPr>
          <p:spPr>
            <a:xfrm>
              <a:off x="6784175" y="3227600"/>
              <a:ext cx="270600" cy="137550"/>
            </a:xfrm>
            <a:custGeom>
              <a:rect b="b" l="l" r="r" t="t"/>
              <a:pathLst>
                <a:path extrusionOk="0" h="5502" w="10824">
                  <a:moveTo>
                    <a:pt x="0" y="1"/>
                  </a:moveTo>
                  <a:lnTo>
                    <a:pt x="24" y="1406"/>
                  </a:lnTo>
                  <a:lnTo>
                    <a:pt x="8775" y="5502"/>
                  </a:lnTo>
                  <a:lnTo>
                    <a:pt x="10716" y="5466"/>
                  </a:lnTo>
                  <a:lnTo>
                    <a:pt x="10823" y="3978"/>
                  </a:lnTo>
                  <a:lnTo>
                    <a:pt x="1631" y="13"/>
                  </a:lnTo>
                  <a:lnTo>
                    <a:pt x="0"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4"/>
            <p:cNvSpPr/>
            <p:nvPr/>
          </p:nvSpPr>
          <p:spPr>
            <a:xfrm>
              <a:off x="6318925" y="3268100"/>
              <a:ext cx="684650" cy="116400"/>
            </a:xfrm>
            <a:custGeom>
              <a:rect b="b" l="l" r="r" t="t"/>
              <a:pathLst>
                <a:path extrusionOk="0" h="4656" w="27386">
                  <a:moveTo>
                    <a:pt x="19098" y="0"/>
                  </a:moveTo>
                  <a:lnTo>
                    <a:pt x="1" y="500"/>
                  </a:lnTo>
                  <a:lnTo>
                    <a:pt x="4597" y="4655"/>
                  </a:lnTo>
                  <a:lnTo>
                    <a:pt x="27385" y="3882"/>
                  </a:lnTo>
                  <a:lnTo>
                    <a:pt x="19098" y="0"/>
                  </a:ln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4"/>
            <p:cNvSpPr/>
            <p:nvPr/>
          </p:nvSpPr>
          <p:spPr>
            <a:xfrm>
              <a:off x="6374600" y="3398750"/>
              <a:ext cx="649800" cy="943475"/>
            </a:xfrm>
            <a:custGeom>
              <a:rect b="b" l="l" r="r" t="t"/>
              <a:pathLst>
                <a:path extrusionOk="0" h="37739" w="25992">
                  <a:moveTo>
                    <a:pt x="0" y="1"/>
                  </a:moveTo>
                  <a:lnTo>
                    <a:pt x="24194" y="37232"/>
                  </a:lnTo>
                  <a:cubicBezTo>
                    <a:pt x="24363" y="37561"/>
                    <a:pt x="24694" y="37739"/>
                    <a:pt x="25020" y="37739"/>
                  </a:cubicBezTo>
                  <a:cubicBezTo>
                    <a:pt x="25177" y="37739"/>
                    <a:pt x="25332" y="37698"/>
                    <a:pt x="25468" y="37613"/>
                  </a:cubicBezTo>
                  <a:cubicBezTo>
                    <a:pt x="25861" y="37363"/>
                    <a:pt x="25992" y="36815"/>
                    <a:pt x="25742" y="36386"/>
                  </a:cubicBezTo>
                  <a:cubicBezTo>
                    <a:pt x="17955" y="24325"/>
                    <a:pt x="10180" y="12264"/>
                    <a:pt x="2393" y="203"/>
                  </a:cubicBezTo>
                  <a:lnTo>
                    <a:pt x="0" y="1"/>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4"/>
            <p:cNvSpPr/>
            <p:nvPr/>
          </p:nvSpPr>
          <p:spPr>
            <a:xfrm>
              <a:off x="6298400" y="3390150"/>
              <a:ext cx="701900" cy="1071175"/>
            </a:xfrm>
            <a:custGeom>
              <a:rect b="b" l="l" r="r" t="t"/>
              <a:pathLst>
                <a:path extrusionOk="0" h="42847" w="28076">
                  <a:moveTo>
                    <a:pt x="27029" y="0"/>
                  </a:moveTo>
                  <a:cubicBezTo>
                    <a:pt x="26709" y="0"/>
                    <a:pt x="26384" y="156"/>
                    <a:pt x="26182" y="452"/>
                  </a:cubicBezTo>
                  <a:lnTo>
                    <a:pt x="322" y="41207"/>
                  </a:lnTo>
                  <a:cubicBezTo>
                    <a:pt x="0" y="41648"/>
                    <a:pt x="36" y="42219"/>
                    <a:pt x="357" y="42553"/>
                  </a:cubicBezTo>
                  <a:cubicBezTo>
                    <a:pt x="539" y="42745"/>
                    <a:pt x="802" y="42846"/>
                    <a:pt x="1075" y="42846"/>
                  </a:cubicBezTo>
                  <a:cubicBezTo>
                    <a:pt x="1374" y="42846"/>
                    <a:pt x="1687" y="42725"/>
                    <a:pt x="1917" y="42469"/>
                  </a:cubicBezTo>
                  <a:cubicBezTo>
                    <a:pt x="10490" y="28860"/>
                    <a:pt x="19074" y="15263"/>
                    <a:pt x="27647" y="1655"/>
                  </a:cubicBezTo>
                  <a:cubicBezTo>
                    <a:pt x="28075" y="1238"/>
                    <a:pt x="28028" y="547"/>
                    <a:pt x="27611" y="202"/>
                  </a:cubicBezTo>
                  <a:cubicBezTo>
                    <a:pt x="27442" y="66"/>
                    <a:pt x="27236" y="0"/>
                    <a:pt x="27029" y="0"/>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4"/>
            <p:cNvSpPr/>
            <p:nvPr/>
          </p:nvSpPr>
          <p:spPr>
            <a:xfrm>
              <a:off x="6546350" y="3941975"/>
              <a:ext cx="385175" cy="74150"/>
            </a:xfrm>
            <a:custGeom>
              <a:rect b="b" l="l" r="r" t="t"/>
              <a:pathLst>
                <a:path extrusionOk="0" h="2966" w="15407">
                  <a:moveTo>
                    <a:pt x="13597" y="1"/>
                  </a:moveTo>
                  <a:lnTo>
                    <a:pt x="84" y="894"/>
                  </a:lnTo>
                  <a:lnTo>
                    <a:pt x="0" y="1918"/>
                  </a:lnTo>
                  <a:lnTo>
                    <a:pt x="1203" y="2965"/>
                  </a:lnTo>
                  <a:lnTo>
                    <a:pt x="15252" y="2025"/>
                  </a:lnTo>
                  <a:lnTo>
                    <a:pt x="15407" y="787"/>
                  </a:lnTo>
                  <a:lnTo>
                    <a:pt x="13597" y="1"/>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4"/>
            <p:cNvSpPr/>
            <p:nvPr/>
          </p:nvSpPr>
          <p:spPr>
            <a:xfrm>
              <a:off x="6532950" y="3611575"/>
              <a:ext cx="316725" cy="43800"/>
            </a:xfrm>
            <a:custGeom>
              <a:rect b="b" l="l" r="r" t="t"/>
              <a:pathLst>
                <a:path extrusionOk="0" h="1752" w="12669">
                  <a:moveTo>
                    <a:pt x="12276" y="1"/>
                  </a:moveTo>
                  <a:cubicBezTo>
                    <a:pt x="8370" y="144"/>
                    <a:pt x="4465" y="299"/>
                    <a:pt x="560" y="453"/>
                  </a:cubicBezTo>
                  <a:cubicBezTo>
                    <a:pt x="239" y="513"/>
                    <a:pt x="12" y="787"/>
                    <a:pt x="0" y="1096"/>
                  </a:cubicBezTo>
                  <a:cubicBezTo>
                    <a:pt x="0" y="1382"/>
                    <a:pt x="179" y="1644"/>
                    <a:pt x="453" y="1751"/>
                  </a:cubicBezTo>
                  <a:cubicBezTo>
                    <a:pt x="4334" y="1632"/>
                    <a:pt x="8216" y="1501"/>
                    <a:pt x="12097" y="1382"/>
                  </a:cubicBezTo>
                  <a:cubicBezTo>
                    <a:pt x="12431" y="1287"/>
                    <a:pt x="12669" y="989"/>
                    <a:pt x="12669" y="656"/>
                  </a:cubicBezTo>
                  <a:cubicBezTo>
                    <a:pt x="12669" y="394"/>
                    <a:pt x="12514" y="132"/>
                    <a:pt x="12276"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4"/>
            <p:cNvSpPr/>
            <p:nvPr/>
          </p:nvSpPr>
          <p:spPr>
            <a:xfrm>
              <a:off x="6182900" y="4084300"/>
              <a:ext cx="226250" cy="251550"/>
            </a:xfrm>
            <a:custGeom>
              <a:rect b="b" l="l" r="r" t="t"/>
              <a:pathLst>
                <a:path extrusionOk="0" h="10062" w="9050">
                  <a:moveTo>
                    <a:pt x="466" y="0"/>
                  </a:moveTo>
                  <a:cubicBezTo>
                    <a:pt x="414" y="0"/>
                    <a:pt x="360" y="10"/>
                    <a:pt x="310" y="35"/>
                  </a:cubicBezTo>
                  <a:cubicBezTo>
                    <a:pt x="108" y="142"/>
                    <a:pt x="1" y="487"/>
                    <a:pt x="179" y="809"/>
                  </a:cubicBezTo>
                  <a:lnTo>
                    <a:pt x="8049" y="9965"/>
                  </a:lnTo>
                  <a:cubicBezTo>
                    <a:pt x="8150" y="10030"/>
                    <a:pt x="8264" y="10061"/>
                    <a:pt x="8376" y="10061"/>
                  </a:cubicBezTo>
                  <a:cubicBezTo>
                    <a:pt x="8530" y="10061"/>
                    <a:pt x="8683" y="10003"/>
                    <a:pt x="8799" y="9893"/>
                  </a:cubicBezTo>
                  <a:cubicBezTo>
                    <a:pt x="9014" y="9691"/>
                    <a:pt x="9049" y="9345"/>
                    <a:pt x="8871" y="9083"/>
                  </a:cubicBezTo>
                  <a:cubicBezTo>
                    <a:pt x="6132" y="6047"/>
                    <a:pt x="3489" y="3118"/>
                    <a:pt x="763" y="82"/>
                  </a:cubicBezTo>
                  <a:cubicBezTo>
                    <a:pt x="745" y="74"/>
                    <a:pt x="611" y="0"/>
                    <a:pt x="466" y="0"/>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4"/>
            <p:cNvSpPr/>
            <p:nvPr/>
          </p:nvSpPr>
          <p:spPr>
            <a:xfrm>
              <a:off x="6236775" y="3290725"/>
              <a:ext cx="233100" cy="159250"/>
            </a:xfrm>
            <a:custGeom>
              <a:rect b="b" l="l" r="r" t="t"/>
              <a:pathLst>
                <a:path extrusionOk="0" h="6370" w="9324">
                  <a:moveTo>
                    <a:pt x="1" y="0"/>
                  </a:moveTo>
                  <a:lnTo>
                    <a:pt x="1275" y="2143"/>
                  </a:lnTo>
                  <a:lnTo>
                    <a:pt x="7716" y="6370"/>
                  </a:lnTo>
                  <a:lnTo>
                    <a:pt x="9323" y="5489"/>
                  </a:lnTo>
                  <a:lnTo>
                    <a:pt x="8002" y="3762"/>
                  </a:lnTo>
                  <a:lnTo>
                    <a:pt x="1"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4"/>
            <p:cNvSpPr/>
            <p:nvPr/>
          </p:nvSpPr>
          <p:spPr>
            <a:xfrm>
              <a:off x="6231725" y="3241300"/>
              <a:ext cx="222375" cy="145575"/>
            </a:xfrm>
            <a:custGeom>
              <a:rect b="b" l="l" r="r" t="t"/>
              <a:pathLst>
                <a:path extrusionOk="0" h="5823" w="8895">
                  <a:moveTo>
                    <a:pt x="1810" y="1"/>
                  </a:moveTo>
                  <a:lnTo>
                    <a:pt x="0" y="108"/>
                  </a:lnTo>
                  <a:lnTo>
                    <a:pt x="12" y="1787"/>
                  </a:lnTo>
                  <a:lnTo>
                    <a:pt x="6680" y="5823"/>
                  </a:lnTo>
                  <a:lnTo>
                    <a:pt x="8894" y="5775"/>
                  </a:lnTo>
                  <a:lnTo>
                    <a:pt x="8823" y="4096"/>
                  </a:lnTo>
                  <a:lnTo>
                    <a:pt x="1810" y="1"/>
                  </a:lnTo>
                  <a:close/>
                </a:path>
              </a:pathLst>
            </a:custGeom>
            <a:solidFill>
              <a:srgbClr val="8019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4"/>
            <p:cNvSpPr/>
            <p:nvPr/>
          </p:nvSpPr>
          <p:spPr>
            <a:xfrm>
              <a:off x="6376675" y="3131775"/>
              <a:ext cx="39925" cy="201225"/>
            </a:xfrm>
            <a:custGeom>
              <a:rect b="b" l="l" r="r" t="t"/>
              <a:pathLst>
                <a:path extrusionOk="0" h="8049" w="1597">
                  <a:moveTo>
                    <a:pt x="1" y="0"/>
                  </a:moveTo>
                  <a:lnTo>
                    <a:pt x="536" y="7965"/>
                  </a:lnTo>
                  <a:lnTo>
                    <a:pt x="1596" y="8049"/>
                  </a:lnTo>
                  <a:lnTo>
                    <a:pt x="1334" y="119"/>
                  </a:lnTo>
                  <a:lnTo>
                    <a:pt x="1"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4"/>
            <p:cNvSpPr/>
            <p:nvPr/>
          </p:nvSpPr>
          <p:spPr>
            <a:xfrm>
              <a:off x="6235875" y="2808125"/>
              <a:ext cx="602800" cy="210850"/>
            </a:xfrm>
            <a:custGeom>
              <a:rect b="b" l="l" r="r" t="t"/>
              <a:pathLst>
                <a:path extrusionOk="0" h="8434" w="24112">
                  <a:moveTo>
                    <a:pt x="867" y="0"/>
                  </a:moveTo>
                  <a:cubicBezTo>
                    <a:pt x="566" y="0"/>
                    <a:pt x="18" y="25"/>
                    <a:pt x="1" y="206"/>
                  </a:cubicBezTo>
                  <a:lnTo>
                    <a:pt x="322" y="8434"/>
                  </a:lnTo>
                  <a:cubicBezTo>
                    <a:pt x="322" y="8434"/>
                    <a:pt x="703" y="8296"/>
                    <a:pt x="1496" y="8296"/>
                  </a:cubicBezTo>
                  <a:cubicBezTo>
                    <a:pt x="1694" y="8296"/>
                    <a:pt x="1918" y="8305"/>
                    <a:pt x="2168" y="8326"/>
                  </a:cubicBezTo>
                  <a:cubicBezTo>
                    <a:pt x="2506" y="8356"/>
                    <a:pt x="4291" y="8366"/>
                    <a:pt x="6710" y="8366"/>
                  </a:cubicBezTo>
                  <a:cubicBezTo>
                    <a:pt x="13160" y="8366"/>
                    <a:pt x="24111" y="8291"/>
                    <a:pt x="24111" y="8291"/>
                  </a:cubicBezTo>
                  <a:lnTo>
                    <a:pt x="23742" y="552"/>
                  </a:lnTo>
                  <a:lnTo>
                    <a:pt x="1061" y="4"/>
                  </a:lnTo>
                  <a:cubicBezTo>
                    <a:pt x="1061" y="4"/>
                    <a:pt x="982" y="0"/>
                    <a:pt x="867" y="0"/>
                  </a:cubicBezTo>
                  <a:close/>
                </a:path>
              </a:pathLst>
            </a:custGeom>
            <a:solidFill>
              <a:srgbClr val="B72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4"/>
            <p:cNvSpPr/>
            <p:nvPr/>
          </p:nvSpPr>
          <p:spPr>
            <a:xfrm>
              <a:off x="6256725" y="3076700"/>
              <a:ext cx="185750" cy="66100"/>
            </a:xfrm>
            <a:custGeom>
              <a:rect b="b" l="l" r="r" t="t"/>
              <a:pathLst>
                <a:path extrusionOk="0" h="2644" w="7430">
                  <a:moveTo>
                    <a:pt x="0" y="0"/>
                  </a:moveTo>
                  <a:lnTo>
                    <a:pt x="179" y="1417"/>
                  </a:lnTo>
                  <a:lnTo>
                    <a:pt x="4965" y="2644"/>
                  </a:lnTo>
                  <a:lnTo>
                    <a:pt x="7358" y="2608"/>
                  </a:lnTo>
                  <a:lnTo>
                    <a:pt x="7430" y="1393"/>
                  </a:lnTo>
                  <a:lnTo>
                    <a:pt x="834" y="48"/>
                  </a:lnTo>
                  <a:lnTo>
                    <a:pt x="0"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4"/>
            <p:cNvSpPr/>
            <p:nvPr/>
          </p:nvSpPr>
          <p:spPr>
            <a:xfrm>
              <a:off x="6504075" y="2855550"/>
              <a:ext cx="113425" cy="107775"/>
            </a:xfrm>
            <a:custGeom>
              <a:rect b="b" l="l" r="r" t="t"/>
              <a:pathLst>
                <a:path extrusionOk="0" h="4311" w="4537">
                  <a:moveTo>
                    <a:pt x="2263" y="0"/>
                  </a:moveTo>
                  <a:lnTo>
                    <a:pt x="1739" y="1643"/>
                  </a:lnTo>
                  <a:lnTo>
                    <a:pt x="0" y="1643"/>
                  </a:lnTo>
                  <a:lnTo>
                    <a:pt x="1405" y="2655"/>
                  </a:lnTo>
                  <a:lnTo>
                    <a:pt x="870" y="4310"/>
                  </a:lnTo>
                  <a:lnTo>
                    <a:pt x="2263" y="3286"/>
                  </a:lnTo>
                  <a:lnTo>
                    <a:pt x="3668" y="4310"/>
                  </a:lnTo>
                  <a:lnTo>
                    <a:pt x="3132" y="2655"/>
                  </a:lnTo>
                  <a:lnTo>
                    <a:pt x="4537" y="1643"/>
                  </a:lnTo>
                  <a:lnTo>
                    <a:pt x="2798" y="1643"/>
                  </a:lnTo>
                  <a:lnTo>
                    <a:pt x="2263" y="0"/>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4" name="Google Shape;2734;p44"/>
          <p:cNvGrpSpPr/>
          <p:nvPr/>
        </p:nvGrpSpPr>
        <p:grpSpPr>
          <a:xfrm>
            <a:off x="4333447" y="1320333"/>
            <a:ext cx="934333" cy="2797769"/>
            <a:chOff x="4857750" y="1803850"/>
            <a:chExt cx="844175" cy="2527800"/>
          </a:xfrm>
        </p:grpSpPr>
        <p:sp>
          <p:nvSpPr>
            <p:cNvPr id="2735" name="Google Shape;2735;p44"/>
            <p:cNvSpPr/>
            <p:nvPr/>
          </p:nvSpPr>
          <p:spPr>
            <a:xfrm>
              <a:off x="4880475" y="1830525"/>
              <a:ext cx="614575" cy="552575"/>
            </a:xfrm>
            <a:custGeom>
              <a:rect b="b" l="l" r="r" t="t"/>
              <a:pathLst>
                <a:path extrusionOk="0" h="22103" w="24583">
                  <a:moveTo>
                    <a:pt x="12439" y="1"/>
                  </a:moveTo>
                  <a:cubicBezTo>
                    <a:pt x="10359" y="1"/>
                    <a:pt x="7723" y="365"/>
                    <a:pt x="7723" y="365"/>
                  </a:cubicBezTo>
                  <a:cubicBezTo>
                    <a:pt x="7723" y="365"/>
                    <a:pt x="7080" y="2449"/>
                    <a:pt x="6425" y="5318"/>
                  </a:cubicBezTo>
                  <a:cubicBezTo>
                    <a:pt x="6163" y="6509"/>
                    <a:pt x="4413" y="6533"/>
                    <a:pt x="3699" y="8259"/>
                  </a:cubicBezTo>
                  <a:cubicBezTo>
                    <a:pt x="3056" y="9843"/>
                    <a:pt x="3270" y="11640"/>
                    <a:pt x="3056" y="12640"/>
                  </a:cubicBezTo>
                  <a:cubicBezTo>
                    <a:pt x="2768" y="13977"/>
                    <a:pt x="2186" y="14255"/>
                    <a:pt x="1610" y="14255"/>
                  </a:cubicBezTo>
                  <a:cubicBezTo>
                    <a:pt x="1201" y="14255"/>
                    <a:pt x="795" y="14115"/>
                    <a:pt x="498" y="14115"/>
                  </a:cubicBezTo>
                  <a:cubicBezTo>
                    <a:pt x="191" y="14115"/>
                    <a:pt x="1" y="14264"/>
                    <a:pt x="44" y="14867"/>
                  </a:cubicBezTo>
                  <a:cubicBezTo>
                    <a:pt x="141" y="16234"/>
                    <a:pt x="8388" y="22102"/>
                    <a:pt x="15668" y="22102"/>
                  </a:cubicBezTo>
                  <a:cubicBezTo>
                    <a:pt x="19103" y="22102"/>
                    <a:pt x="22322" y="20796"/>
                    <a:pt x="24368" y="17093"/>
                  </a:cubicBezTo>
                  <a:cubicBezTo>
                    <a:pt x="24368" y="17093"/>
                    <a:pt x="24582" y="14938"/>
                    <a:pt x="21570" y="13069"/>
                  </a:cubicBezTo>
                  <a:cubicBezTo>
                    <a:pt x="18558" y="11200"/>
                    <a:pt x="18629" y="11640"/>
                    <a:pt x="18772" y="9342"/>
                  </a:cubicBezTo>
                  <a:cubicBezTo>
                    <a:pt x="18915" y="7045"/>
                    <a:pt x="19486" y="7187"/>
                    <a:pt x="17046" y="4461"/>
                  </a:cubicBezTo>
                  <a:cubicBezTo>
                    <a:pt x="15605" y="2842"/>
                    <a:pt x="16046" y="794"/>
                    <a:pt x="14462" y="222"/>
                  </a:cubicBezTo>
                  <a:cubicBezTo>
                    <a:pt x="14013" y="59"/>
                    <a:pt x="13270" y="1"/>
                    <a:pt x="12439" y="1"/>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4"/>
            <p:cNvSpPr/>
            <p:nvPr/>
          </p:nvSpPr>
          <p:spPr>
            <a:xfrm>
              <a:off x="5067875" y="2035500"/>
              <a:ext cx="185775" cy="291900"/>
            </a:xfrm>
            <a:custGeom>
              <a:rect b="b" l="l" r="r" t="t"/>
              <a:pathLst>
                <a:path extrusionOk="0" h="11676" w="7431">
                  <a:moveTo>
                    <a:pt x="1" y="0"/>
                  </a:moveTo>
                  <a:cubicBezTo>
                    <a:pt x="1" y="1"/>
                    <a:pt x="1739" y="2691"/>
                    <a:pt x="1156" y="7311"/>
                  </a:cubicBezTo>
                  <a:cubicBezTo>
                    <a:pt x="1156" y="7311"/>
                    <a:pt x="1681" y="11676"/>
                    <a:pt x="3459" y="11676"/>
                  </a:cubicBezTo>
                  <a:cubicBezTo>
                    <a:pt x="4398" y="11676"/>
                    <a:pt x="5686" y="10459"/>
                    <a:pt x="7430" y="6739"/>
                  </a:cubicBezTo>
                  <a:lnTo>
                    <a:pt x="5323" y="1143"/>
                  </a:lnTo>
                  <a:lnTo>
                    <a:pt x="1" y="0"/>
                  </a:ln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4"/>
            <p:cNvSpPr/>
            <p:nvPr/>
          </p:nvSpPr>
          <p:spPr>
            <a:xfrm>
              <a:off x="5093250" y="2039275"/>
              <a:ext cx="120800" cy="101025"/>
            </a:xfrm>
            <a:custGeom>
              <a:rect b="b" l="l" r="r" t="t"/>
              <a:pathLst>
                <a:path extrusionOk="0" h="4041" w="4832">
                  <a:moveTo>
                    <a:pt x="2337" y="1"/>
                  </a:moveTo>
                  <a:cubicBezTo>
                    <a:pt x="1298" y="1"/>
                    <a:pt x="0" y="167"/>
                    <a:pt x="10" y="766"/>
                  </a:cubicBezTo>
                  <a:cubicBezTo>
                    <a:pt x="45" y="2683"/>
                    <a:pt x="1236" y="4017"/>
                    <a:pt x="2474" y="4040"/>
                  </a:cubicBezTo>
                  <a:cubicBezTo>
                    <a:pt x="2481" y="4041"/>
                    <a:pt x="2487" y="4041"/>
                    <a:pt x="2493" y="4041"/>
                  </a:cubicBezTo>
                  <a:cubicBezTo>
                    <a:pt x="3501" y="4041"/>
                    <a:pt x="4654" y="2164"/>
                    <a:pt x="4737" y="1088"/>
                  </a:cubicBezTo>
                  <a:cubicBezTo>
                    <a:pt x="4832" y="4"/>
                    <a:pt x="4058" y="111"/>
                    <a:pt x="3046" y="28"/>
                  </a:cubicBezTo>
                  <a:cubicBezTo>
                    <a:pt x="2843" y="11"/>
                    <a:pt x="2598" y="1"/>
                    <a:pt x="2337" y="1"/>
                  </a:cubicBezTo>
                  <a:close/>
                </a:path>
              </a:pathLst>
            </a:custGeom>
            <a:solidFill>
              <a:srgbClr val="FFA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4"/>
            <p:cNvSpPr/>
            <p:nvPr/>
          </p:nvSpPr>
          <p:spPr>
            <a:xfrm>
              <a:off x="5234575" y="1971800"/>
              <a:ext cx="56275" cy="42125"/>
            </a:xfrm>
            <a:custGeom>
              <a:rect b="b" l="l" r="r" t="t"/>
              <a:pathLst>
                <a:path extrusionOk="0" h="1685" w="2251">
                  <a:moveTo>
                    <a:pt x="179" y="1"/>
                  </a:moveTo>
                  <a:lnTo>
                    <a:pt x="0" y="1513"/>
                  </a:lnTo>
                  <a:lnTo>
                    <a:pt x="1358" y="1679"/>
                  </a:lnTo>
                  <a:cubicBezTo>
                    <a:pt x="1387" y="1683"/>
                    <a:pt x="1416" y="1684"/>
                    <a:pt x="1445" y="1684"/>
                  </a:cubicBezTo>
                  <a:cubicBezTo>
                    <a:pt x="1826" y="1684"/>
                    <a:pt x="2159" y="1400"/>
                    <a:pt x="2203" y="1013"/>
                  </a:cubicBezTo>
                  <a:cubicBezTo>
                    <a:pt x="2251" y="596"/>
                    <a:pt x="1953" y="215"/>
                    <a:pt x="1536" y="167"/>
                  </a:cubicBezTo>
                  <a:lnTo>
                    <a:pt x="179" y="1"/>
                  </a:ln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4"/>
            <p:cNvSpPr/>
            <p:nvPr/>
          </p:nvSpPr>
          <p:spPr>
            <a:xfrm>
              <a:off x="5027400" y="1975975"/>
              <a:ext cx="53600" cy="38725"/>
            </a:xfrm>
            <a:custGeom>
              <a:rect b="b" l="l" r="r" t="t"/>
              <a:pathLst>
                <a:path extrusionOk="0" h="1549" w="2144">
                  <a:moveTo>
                    <a:pt x="2132" y="0"/>
                  </a:moveTo>
                  <a:lnTo>
                    <a:pt x="763" y="24"/>
                  </a:lnTo>
                  <a:cubicBezTo>
                    <a:pt x="334" y="24"/>
                    <a:pt x="1" y="369"/>
                    <a:pt x="12" y="798"/>
                  </a:cubicBezTo>
                  <a:cubicBezTo>
                    <a:pt x="12" y="1215"/>
                    <a:pt x="358" y="1548"/>
                    <a:pt x="786" y="1548"/>
                  </a:cubicBezTo>
                  <a:lnTo>
                    <a:pt x="2144" y="1524"/>
                  </a:lnTo>
                  <a:lnTo>
                    <a:pt x="2132" y="0"/>
                  </a:ln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4"/>
            <p:cNvSpPr/>
            <p:nvPr/>
          </p:nvSpPr>
          <p:spPr>
            <a:xfrm>
              <a:off x="5037225" y="1986375"/>
              <a:ext cx="22350" cy="16100"/>
            </a:xfrm>
            <a:custGeom>
              <a:rect b="b" l="l" r="r" t="t"/>
              <a:pathLst>
                <a:path extrusionOk="0" h="644" w="894">
                  <a:moveTo>
                    <a:pt x="882" y="1"/>
                  </a:moveTo>
                  <a:lnTo>
                    <a:pt x="322" y="13"/>
                  </a:lnTo>
                  <a:cubicBezTo>
                    <a:pt x="143" y="13"/>
                    <a:pt x="0" y="156"/>
                    <a:pt x="12" y="334"/>
                  </a:cubicBezTo>
                  <a:cubicBezTo>
                    <a:pt x="12" y="501"/>
                    <a:pt x="155" y="644"/>
                    <a:pt x="322" y="644"/>
                  </a:cubicBezTo>
                  <a:lnTo>
                    <a:pt x="893" y="632"/>
                  </a:lnTo>
                  <a:lnTo>
                    <a:pt x="882" y="1"/>
                  </a:lnTo>
                  <a:close/>
                </a:path>
              </a:pathLst>
            </a:custGeom>
            <a:solidFill>
              <a:srgbClr val="FFA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4"/>
            <p:cNvSpPr/>
            <p:nvPr/>
          </p:nvSpPr>
          <p:spPr>
            <a:xfrm>
              <a:off x="5256000" y="1984600"/>
              <a:ext cx="23550" cy="17650"/>
            </a:xfrm>
            <a:custGeom>
              <a:rect b="b" l="l" r="r" t="t"/>
              <a:pathLst>
                <a:path extrusionOk="0" h="706" w="942">
                  <a:moveTo>
                    <a:pt x="96" y="1"/>
                  </a:moveTo>
                  <a:lnTo>
                    <a:pt x="1" y="632"/>
                  </a:lnTo>
                  <a:lnTo>
                    <a:pt x="560" y="703"/>
                  </a:lnTo>
                  <a:cubicBezTo>
                    <a:pt x="575" y="705"/>
                    <a:pt x="591" y="706"/>
                    <a:pt x="606" y="706"/>
                  </a:cubicBezTo>
                  <a:cubicBezTo>
                    <a:pt x="764" y="706"/>
                    <a:pt x="896" y="593"/>
                    <a:pt x="917" y="441"/>
                  </a:cubicBezTo>
                  <a:cubicBezTo>
                    <a:pt x="941" y="262"/>
                    <a:pt x="822" y="108"/>
                    <a:pt x="655" y="84"/>
                  </a:cubicBezTo>
                  <a:lnTo>
                    <a:pt x="96" y="1"/>
                  </a:lnTo>
                  <a:close/>
                </a:path>
              </a:pathLst>
            </a:custGeom>
            <a:solidFill>
              <a:srgbClr val="FFA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4"/>
            <p:cNvSpPr/>
            <p:nvPr/>
          </p:nvSpPr>
          <p:spPr>
            <a:xfrm>
              <a:off x="5045250" y="1846550"/>
              <a:ext cx="229225" cy="260400"/>
            </a:xfrm>
            <a:custGeom>
              <a:rect b="b" l="l" r="r" t="t"/>
              <a:pathLst>
                <a:path extrusionOk="0" h="10416" w="9169">
                  <a:moveTo>
                    <a:pt x="4549" y="0"/>
                  </a:moveTo>
                  <a:cubicBezTo>
                    <a:pt x="2241" y="0"/>
                    <a:pt x="644" y="1772"/>
                    <a:pt x="346" y="4189"/>
                  </a:cubicBezTo>
                  <a:lnTo>
                    <a:pt x="322" y="4380"/>
                  </a:lnTo>
                  <a:cubicBezTo>
                    <a:pt x="1" y="6999"/>
                    <a:pt x="1846" y="10214"/>
                    <a:pt x="3990" y="10404"/>
                  </a:cubicBezTo>
                  <a:cubicBezTo>
                    <a:pt x="4073" y="10412"/>
                    <a:pt x="4156" y="10415"/>
                    <a:pt x="4240" y="10415"/>
                  </a:cubicBezTo>
                  <a:cubicBezTo>
                    <a:pt x="6265" y="10415"/>
                    <a:pt x="8412" y="8233"/>
                    <a:pt x="8823" y="5546"/>
                  </a:cubicBezTo>
                  <a:lnTo>
                    <a:pt x="8847" y="5344"/>
                  </a:lnTo>
                  <a:cubicBezTo>
                    <a:pt x="9169" y="2736"/>
                    <a:pt x="7716" y="355"/>
                    <a:pt x="5109" y="34"/>
                  </a:cubicBezTo>
                  <a:cubicBezTo>
                    <a:pt x="4918" y="11"/>
                    <a:pt x="4731" y="0"/>
                    <a:pt x="4549" y="0"/>
                  </a:cubicBez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4"/>
            <p:cNvSpPr/>
            <p:nvPr/>
          </p:nvSpPr>
          <p:spPr>
            <a:xfrm>
              <a:off x="5040425" y="1803850"/>
              <a:ext cx="295075" cy="174025"/>
            </a:xfrm>
            <a:custGeom>
              <a:rect b="b" l="l" r="r" t="t"/>
              <a:pathLst>
                <a:path extrusionOk="0" h="6961" w="11803">
                  <a:moveTo>
                    <a:pt x="4305" y="0"/>
                  </a:moveTo>
                  <a:cubicBezTo>
                    <a:pt x="577" y="0"/>
                    <a:pt x="0" y="3120"/>
                    <a:pt x="468" y="6826"/>
                  </a:cubicBezTo>
                  <a:cubicBezTo>
                    <a:pt x="468" y="6826"/>
                    <a:pt x="3023" y="4318"/>
                    <a:pt x="3194" y="3482"/>
                  </a:cubicBezTo>
                  <a:lnTo>
                    <a:pt x="3194" y="3482"/>
                  </a:lnTo>
                  <a:cubicBezTo>
                    <a:pt x="3182" y="3545"/>
                    <a:pt x="2954" y="4834"/>
                    <a:pt x="4997" y="4834"/>
                  </a:cubicBezTo>
                  <a:cubicBezTo>
                    <a:pt x="5478" y="4834"/>
                    <a:pt x="6085" y="4763"/>
                    <a:pt x="6850" y="4587"/>
                  </a:cubicBezTo>
                  <a:cubicBezTo>
                    <a:pt x="6901" y="4576"/>
                    <a:pt x="6949" y="4570"/>
                    <a:pt x="6994" y="4570"/>
                  </a:cubicBezTo>
                  <a:cubicBezTo>
                    <a:pt x="7930" y="4570"/>
                    <a:pt x="7592" y="6960"/>
                    <a:pt x="8570" y="6960"/>
                  </a:cubicBezTo>
                  <a:cubicBezTo>
                    <a:pt x="8704" y="6960"/>
                    <a:pt x="8862" y="6916"/>
                    <a:pt x="9052" y="6814"/>
                  </a:cubicBezTo>
                  <a:cubicBezTo>
                    <a:pt x="9052" y="6814"/>
                    <a:pt x="11803" y="230"/>
                    <a:pt x="4516" y="3"/>
                  </a:cubicBezTo>
                  <a:cubicBezTo>
                    <a:pt x="4444" y="1"/>
                    <a:pt x="4374" y="0"/>
                    <a:pt x="4305" y="0"/>
                  </a:cubicBez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4"/>
            <p:cNvSpPr/>
            <p:nvPr/>
          </p:nvSpPr>
          <p:spPr>
            <a:xfrm>
              <a:off x="5048275" y="3925600"/>
              <a:ext cx="117850" cy="380950"/>
            </a:xfrm>
            <a:custGeom>
              <a:rect b="b" l="l" r="r" t="t"/>
              <a:pathLst>
                <a:path extrusionOk="0" h="15238" w="4714">
                  <a:moveTo>
                    <a:pt x="2642" y="1"/>
                  </a:moveTo>
                  <a:lnTo>
                    <a:pt x="106" y="2025"/>
                  </a:lnTo>
                  <a:cubicBezTo>
                    <a:pt x="618" y="5144"/>
                    <a:pt x="1237" y="7645"/>
                    <a:pt x="1178" y="9014"/>
                  </a:cubicBezTo>
                  <a:cubicBezTo>
                    <a:pt x="1118" y="10383"/>
                    <a:pt x="201" y="13860"/>
                    <a:pt x="82" y="14491"/>
                  </a:cubicBezTo>
                  <a:cubicBezTo>
                    <a:pt x="1" y="14914"/>
                    <a:pt x="237" y="14981"/>
                    <a:pt x="394" y="14981"/>
                  </a:cubicBezTo>
                  <a:cubicBezTo>
                    <a:pt x="467" y="14981"/>
                    <a:pt x="523" y="14967"/>
                    <a:pt x="523" y="14967"/>
                  </a:cubicBezTo>
                  <a:cubicBezTo>
                    <a:pt x="867" y="15179"/>
                    <a:pt x="1288" y="15238"/>
                    <a:pt x="1651" y="15238"/>
                  </a:cubicBezTo>
                  <a:cubicBezTo>
                    <a:pt x="2103" y="15238"/>
                    <a:pt x="2464" y="15146"/>
                    <a:pt x="2464" y="15146"/>
                  </a:cubicBezTo>
                  <a:cubicBezTo>
                    <a:pt x="2663" y="15178"/>
                    <a:pt x="2843" y="15193"/>
                    <a:pt x="3006" y="15193"/>
                  </a:cubicBezTo>
                  <a:cubicBezTo>
                    <a:pt x="4475" y="15193"/>
                    <a:pt x="4571" y="13961"/>
                    <a:pt x="4571" y="12729"/>
                  </a:cubicBezTo>
                  <a:cubicBezTo>
                    <a:pt x="4571" y="11360"/>
                    <a:pt x="4535" y="9669"/>
                    <a:pt x="4631" y="8954"/>
                  </a:cubicBezTo>
                  <a:cubicBezTo>
                    <a:pt x="4714" y="8240"/>
                    <a:pt x="4071" y="7764"/>
                    <a:pt x="3952" y="6371"/>
                  </a:cubicBezTo>
                  <a:cubicBezTo>
                    <a:pt x="3833" y="4966"/>
                    <a:pt x="3595" y="5264"/>
                    <a:pt x="3321" y="4466"/>
                  </a:cubicBezTo>
                  <a:cubicBezTo>
                    <a:pt x="3059" y="3656"/>
                    <a:pt x="2642" y="1"/>
                    <a:pt x="2642" y="1"/>
                  </a:cubicBez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4"/>
            <p:cNvSpPr/>
            <p:nvPr/>
          </p:nvSpPr>
          <p:spPr>
            <a:xfrm>
              <a:off x="4869650" y="2924300"/>
              <a:ext cx="699225" cy="1084100"/>
            </a:xfrm>
            <a:custGeom>
              <a:rect b="b" l="l" r="r" t="t"/>
              <a:pathLst>
                <a:path extrusionOk="0" h="43364" w="27969">
                  <a:moveTo>
                    <a:pt x="19003" y="0"/>
                  </a:moveTo>
                  <a:lnTo>
                    <a:pt x="1429" y="72"/>
                  </a:lnTo>
                  <a:cubicBezTo>
                    <a:pt x="1429" y="72"/>
                    <a:pt x="0" y="3346"/>
                    <a:pt x="596" y="7751"/>
                  </a:cubicBezTo>
                  <a:cubicBezTo>
                    <a:pt x="1191" y="12157"/>
                    <a:pt x="2536" y="16467"/>
                    <a:pt x="3346" y="23956"/>
                  </a:cubicBezTo>
                  <a:cubicBezTo>
                    <a:pt x="4144" y="31457"/>
                    <a:pt x="4679" y="35160"/>
                    <a:pt x="5168" y="37886"/>
                  </a:cubicBezTo>
                  <a:cubicBezTo>
                    <a:pt x="5668" y="40601"/>
                    <a:pt x="5620" y="42613"/>
                    <a:pt x="5620" y="42613"/>
                  </a:cubicBezTo>
                  <a:cubicBezTo>
                    <a:pt x="5941" y="42827"/>
                    <a:pt x="6811" y="43351"/>
                    <a:pt x="8025" y="43363"/>
                  </a:cubicBezTo>
                  <a:cubicBezTo>
                    <a:pt x="8051" y="43363"/>
                    <a:pt x="8077" y="43364"/>
                    <a:pt x="8103" y="43364"/>
                  </a:cubicBezTo>
                  <a:cubicBezTo>
                    <a:pt x="9395" y="43364"/>
                    <a:pt x="10305" y="42787"/>
                    <a:pt x="10621" y="42565"/>
                  </a:cubicBezTo>
                  <a:cubicBezTo>
                    <a:pt x="10621" y="42565"/>
                    <a:pt x="10347" y="29004"/>
                    <a:pt x="10216" y="26551"/>
                  </a:cubicBezTo>
                  <a:cubicBezTo>
                    <a:pt x="10085" y="24099"/>
                    <a:pt x="9859" y="16550"/>
                    <a:pt x="9811" y="14990"/>
                  </a:cubicBezTo>
                  <a:cubicBezTo>
                    <a:pt x="9763" y="13431"/>
                    <a:pt x="9906" y="8478"/>
                    <a:pt x="10573" y="8478"/>
                  </a:cubicBezTo>
                  <a:cubicBezTo>
                    <a:pt x="11240" y="8478"/>
                    <a:pt x="13561" y="14228"/>
                    <a:pt x="14323" y="16336"/>
                  </a:cubicBezTo>
                  <a:cubicBezTo>
                    <a:pt x="15074" y="18431"/>
                    <a:pt x="15216" y="19408"/>
                    <a:pt x="16990" y="24456"/>
                  </a:cubicBezTo>
                  <a:cubicBezTo>
                    <a:pt x="18776" y="29492"/>
                    <a:pt x="23372" y="42339"/>
                    <a:pt x="23372" y="42339"/>
                  </a:cubicBezTo>
                  <a:cubicBezTo>
                    <a:pt x="23372" y="42339"/>
                    <a:pt x="23933" y="42457"/>
                    <a:pt x="24716" y="42457"/>
                  </a:cubicBezTo>
                  <a:cubicBezTo>
                    <a:pt x="25674" y="42457"/>
                    <a:pt x="26965" y="42280"/>
                    <a:pt x="27968" y="41494"/>
                  </a:cubicBezTo>
                  <a:cubicBezTo>
                    <a:pt x="27968" y="41494"/>
                    <a:pt x="25920" y="31457"/>
                    <a:pt x="24753" y="27801"/>
                  </a:cubicBezTo>
                  <a:cubicBezTo>
                    <a:pt x="23598" y="24134"/>
                    <a:pt x="23086" y="16633"/>
                    <a:pt x="22836" y="15169"/>
                  </a:cubicBezTo>
                  <a:cubicBezTo>
                    <a:pt x="21551" y="7454"/>
                    <a:pt x="19003" y="0"/>
                    <a:pt x="19003" y="0"/>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4"/>
            <p:cNvSpPr/>
            <p:nvPr/>
          </p:nvSpPr>
          <p:spPr>
            <a:xfrm>
              <a:off x="4987828" y="2236892"/>
              <a:ext cx="294400" cy="761503"/>
            </a:xfrm>
            <a:custGeom>
              <a:rect b="b" l="l" r="r" t="t"/>
              <a:pathLst>
                <a:path extrusionOk="0" h="28264" w="11776">
                  <a:moveTo>
                    <a:pt x="4370" y="1"/>
                  </a:moveTo>
                  <a:lnTo>
                    <a:pt x="0" y="26623"/>
                  </a:lnTo>
                  <a:cubicBezTo>
                    <a:pt x="1119" y="27123"/>
                    <a:pt x="2536" y="27623"/>
                    <a:pt x="4227" y="27933"/>
                  </a:cubicBezTo>
                  <a:cubicBezTo>
                    <a:pt x="5492" y="28172"/>
                    <a:pt x="6682" y="28263"/>
                    <a:pt x="7765" y="28263"/>
                  </a:cubicBezTo>
                  <a:cubicBezTo>
                    <a:pt x="9372" y="28263"/>
                    <a:pt x="10744" y="28063"/>
                    <a:pt x="11775" y="27849"/>
                  </a:cubicBezTo>
                  <a:lnTo>
                    <a:pt x="9323" y="1144"/>
                  </a:lnTo>
                  <a:cubicBezTo>
                    <a:pt x="9105" y="1316"/>
                    <a:pt x="8357" y="1896"/>
                    <a:pt x="7281" y="1896"/>
                  </a:cubicBezTo>
                  <a:cubicBezTo>
                    <a:pt x="7239" y="1896"/>
                    <a:pt x="7198" y="1896"/>
                    <a:pt x="7156" y="1894"/>
                  </a:cubicBezTo>
                  <a:cubicBezTo>
                    <a:pt x="5989" y="1846"/>
                    <a:pt x="4929" y="1120"/>
                    <a:pt x="4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4"/>
            <p:cNvSpPr/>
            <p:nvPr/>
          </p:nvSpPr>
          <p:spPr>
            <a:xfrm>
              <a:off x="5241425" y="2250700"/>
              <a:ext cx="205400" cy="484600"/>
            </a:xfrm>
            <a:custGeom>
              <a:rect b="b" l="l" r="r" t="t"/>
              <a:pathLst>
                <a:path extrusionOk="0" h="19384" w="8216">
                  <a:moveTo>
                    <a:pt x="6715" y="1"/>
                  </a:moveTo>
                  <a:lnTo>
                    <a:pt x="4822" y="4858"/>
                  </a:lnTo>
                  <a:cubicBezTo>
                    <a:pt x="4822" y="4858"/>
                    <a:pt x="4822" y="11395"/>
                    <a:pt x="4155" y="12240"/>
                  </a:cubicBezTo>
                  <a:cubicBezTo>
                    <a:pt x="3489" y="13086"/>
                    <a:pt x="0" y="14407"/>
                    <a:pt x="0" y="14407"/>
                  </a:cubicBezTo>
                  <a:lnTo>
                    <a:pt x="4179" y="19384"/>
                  </a:lnTo>
                  <a:cubicBezTo>
                    <a:pt x="6894" y="17169"/>
                    <a:pt x="7323" y="15503"/>
                    <a:pt x="7763" y="13919"/>
                  </a:cubicBezTo>
                  <a:cubicBezTo>
                    <a:pt x="8215" y="12336"/>
                    <a:pt x="8013" y="7156"/>
                    <a:pt x="8013" y="7156"/>
                  </a:cubicBezTo>
                  <a:cubicBezTo>
                    <a:pt x="7942" y="5144"/>
                    <a:pt x="8061" y="2870"/>
                    <a:pt x="7906" y="1596"/>
                  </a:cubicBezTo>
                  <a:cubicBezTo>
                    <a:pt x="7751" y="334"/>
                    <a:pt x="6715" y="1"/>
                    <a:pt x="6715"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4"/>
            <p:cNvSpPr/>
            <p:nvPr/>
          </p:nvSpPr>
          <p:spPr>
            <a:xfrm>
              <a:off x="4857750" y="2168250"/>
              <a:ext cx="244675" cy="875200"/>
            </a:xfrm>
            <a:custGeom>
              <a:rect b="b" l="l" r="r" t="t"/>
              <a:pathLst>
                <a:path extrusionOk="0" h="35008" w="9787">
                  <a:moveTo>
                    <a:pt x="9680" y="1"/>
                  </a:moveTo>
                  <a:lnTo>
                    <a:pt x="9680" y="1"/>
                  </a:lnTo>
                  <a:cubicBezTo>
                    <a:pt x="9251" y="465"/>
                    <a:pt x="8846" y="1167"/>
                    <a:pt x="7703" y="1691"/>
                  </a:cubicBezTo>
                  <a:cubicBezTo>
                    <a:pt x="6775" y="2108"/>
                    <a:pt x="5929" y="2251"/>
                    <a:pt x="5346" y="2310"/>
                  </a:cubicBezTo>
                  <a:lnTo>
                    <a:pt x="3774" y="19158"/>
                  </a:lnTo>
                  <a:cubicBezTo>
                    <a:pt x="3774" y="19158"/>
                    <a:pt x="3096" y="20825"/>
                    <a:pt x="2084" y="23742"/>
                  </a:cubicBezTo>
                  <a:cubicBezTo>
                    <a:pt x="1072" y="26659"/>
                    <a:pt x="0" y="34422"/>
                    <a:pt x="0" y="34422"/>
                  </a:cubicBezTo>
                  <a:cubicBezTo>
                    <a:pt x="868" y="34897"/>
                    <a:pt x="1520" y="35008"/>
                    <a:pt x="1940" y="35008"/>
                  </a:cubicBezTo>
                  <a:cubicBezTo>
                    <a:pt x="2310" y="35008"/>
                    <a:pt x="2500" y="34922"/>
                    <a:pt x="2500" y="34922"/>
                  </a:cubicBezTo>
                  <a:cubicBezTo>
                    <a:pt x="4155" y="34362"/>
                    <a:pt x="4965" y="32159"/>
                    <a:pt x="5203" y="31564"/>
                  </a:cubicBezTo>
                  <a:cubicBezTo>
                    <a:pt x="5441" y="30969"/>
                    <a:pt x="6239" y="28230"/>
                    <a:pt x="7251" y="25647"/>
                  </a:cubicBezTo>
                  <a:cubicBezTo>
                    <a:pt x="8263" y="23063"/>
                    <a:pt x="9573" y="21003"/>
                    <a:pt x="9573" y="21003"/>
                  </a:cubicBezTo>
                  <a:lnTo>
                    <a:pt x="9668" y="19015"/>
                  </a:lnTo>
                  <a:cubicBezTo>
                    <a:pt x="9787" y="12681"/>
                    <a:pt x="9561" y="6335"/>
                    <a:pt x="9680"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4"/>
            <p:cNvSpPr/>
            <p:nvPr/>
          </p:nvSpPr>
          <p:spPr>
            <a:xfrm>
              <a:off x="5014600" y="2168250"/>
              <a:ext cx="85150" cy="480150"/>
            </a:xfrm>
            <a:custGeom>
              <a:rect b="b" l="l" r="r" t="t"/>
              <a:pathLst>
                <a:path extrusionOk="0" h="19206" w="3406">
                  <a:moveTo>
                    <a:pt x="3406" y="1"/>
                  </a:moveTo>
                  <a:cubicBezTo>
                    <a:pt x="3406" y="1"/>
                    <a:pt x="1584" y="1787"/>
                    <a:pt x="1" y="3834"/>
                  </a:cubicBezTo>
                  <a:cubicBezTo>
                    <a:pt x="1" y="3834"/>
                    <a:pt x="24" y="8704"/>
                    <a:pt x="441" y="10752"/>
                  </a:cubicBezTo>
                  <a:cubicBezTo>
                    <a:pt x="858" y="12812"/>
                    <a:pt x="3334" y="19205"/>
                    <a:pt x="3334" y="19205"/>
                  </a:cubicBezTo>
                  <a:lnTo>
                    <a:pt x="3406" y="1"/>
                  </a:lnTo>
                  <a:close/>
                </a:path>
              </a:pathLst>
            </a:custGeom>
            <a:solidFill>
              <a:srgbClr val="2A2A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4"/>
            <p:cNvSpPr/>
            <p:nvPr/>
          </p:nvSpPr>
          <p:spPr>
            <a:xfrm>
              <a:off x="5185450" y="2210825"/>
              <a:ext cx="267025" cy="854025"/>
            </a:xfrm>
            <a:custGeom>
              <a:rect b="b" l="l" r="r" t="t"/>
              <a:pathLst>
                <a:path extrusionOk="0" h="34161" w="10681">
                  <a:moveTo>
                    <a:pt x="3632" y="0"/>
                  </a:moveTo>
                  <a:lnTo>
                    <a:pt x="1" y="17395"/>
                  </a:lnTo>
                  <a:lnTo>
                    <a:pt x="215" y="19038"/>
                  </a:lnTo>
                  <a:cubicBezTo>
                    <a:pt x="215" y="19038"/>
                    <a:pt x="2894" y="32719"/>
                    <a:pt x="5775" y="33850"/>
                  </a:cubicBezTo>
                  <a:cubicBezTo>
                    <a:pt x="6340" y="34071"/>
                    <a:pt x="6871" y="34160"/>
                    <a:pt x="7361" y="34160"/>
                  </a:cubicBezTo>
                  <a:cubicBezTo>
                    <a:pt x="9372" y="34160"/>
                    <a:pt x="10681" y="32659"/>
                    <a:pt x="10681" y="32659"/>
                  </a:cubicBezTo>
                  <a:cubicBezTo>
                    <a:pt x="10681" y="32659"/>
                    <a:pt x="8573" y="25872"/>
                    <a:pt x="8157" y="23586"/>
                  </a:cubicBezTo>
                  <a:cubicBezTo>
                    <a:pt x="7740" y="21300"/>
                    <a:pt x="7918" y="19062"/>
                    <a:pt x="7918" y="19062"/>
                  </a:cubicBezTo>
                  <a:lnTo>
                    <a:pt x="8954" y="1596"/>
                  </a:lnTo>
                  <a:cubicBezTo>
                    <a:pt x="8954" y="1596"/>
                    <a:pt x="8216" y="1334"/>
                    <a:pt x="6883" y="1036"/>
                  </a:cubicBezTo>
                  <a:cubicBezTo>
                    <a:pt x="5537" y="738"/>
                    <a:pt x="3632" y="0"/>
                    <a:pt x="3632" y="0"/>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4"/>
            <p:cNvSpPr/>
            <p:nvPr/>
          </p:nvSpPr>
          <p:spPr>
            <a:xfrm>
              <a:off x="5181000" y="2173600"/>
              <a:ext cx="145875" cy="484925"/>
            </a:xfrm>
            <a:custGeom>
              <a:rect b="b" l="l" r="r" t="t"/>
              <a:pathLst>
                <a:path extrusionOk="0" h="19397" w="5835">
                  <a:moveTo>
                    <a:pt x="2393" y="1"/>
                  </a:moveTo>
                  <a:cubicBezTo>
                    <a:pt x="2393" y="1"/>
                    <a:pt x="1369" y="4787"/>
                    <a:pt x="691" y="8716"/>
                  </a:cubicBezTo>
                  <a:cubicBezTo>
                    <a:pt x="0" y="12645"/>
                    <a:pt x="119" y="19396"/>
                    <a:pt x="119" y="19396"/>
                  </a:cubicBezTo>
                  <a:cubicBezTo>
                    <a:pt x="119" y="19396"/>
                    <a:pt x="2620" y="11657"/>
                    <a:pt x="3513" y="9693"/>
                  </a:cubicBezTo>
                  <a:cubicBezTo>
                    <a:pt x="4406" y="7740"/>
                    <a:pt x="5834" y="5561"/>
                    <a:pt x="5656" y="2823"/>
                  </a:cubicBezTo>
                  <a:cubicBezTo>
                    <a:pt x="5179" y="2501"/>
                    <a:pt x="4679" y="2132"/>
                    <a:pt x="4167" y="1692"/>
                  </a:cubicBezTo>
                  <a:cubicBezTo>
                    <a:pt x="3477" y="1120"/>
                    <a:pt x="2893" y="537"/>
                    <a:pt x="2393" y="1"/>
                  </a:cubicBezTo>
                  <a:close/>
                </a:path>
              </a:pathLst>
            </a:custGeom>
            <a:solidFill>
              <a:srgbClr val="2A2A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4"/>
            <p:cNvSpPr/>
            <p:nvPr/>
          </p:nvSpPr>
          <p:spPr>
            <a:xfrm>
              <a:off x="4975025" y="2586750"/>
              <a:ext cx="353925" cy="127425"/>
            </a:xfrm>
            <a:custGeom>
              <a:rect b="b" l="l" r="r" t="t"/>
              <a:pathLst>
                <a:path extrusionOk="0" h="5097" w="14157">
                  <a:moveTo>
                    <a:pt x="1965" y="1"/>
                  </a:moveTo>
                  <a:lnTo>
                    <a:pt x="0" y="1668"/>
                  </a:lnTo>
                  <a:cubicBezTo>
                    <a:pt x="48" y="2144"/>
                    <a:pt x="107" y="2537"/>
                    <a:pt x="214" y="2775"/>
                  </a:cubicBezTo>
                  <a:cubicBezTo>
                    <a:pt x="463" y="3383"/>
                    <a:pt x="992" y="3529"/>
                    <a:pt x="1443" y="3529"/>
                  </a:cubicBezTo>
                  <a:cubicBezTo>
                    <a:pt x="1856" y="3529"/>
                    <a:pt x="2203" y="3406"/>
                    <a:pt x="2203" y="3406"/>
                  </a:cubicBezTo>
                  <a:lnTo>
                    <a:pt x="14157" y="5097"/>
                  </a:lnTo>
                  <a:lnTo>
                    <a:pt x="14157" y="5097"/>
                  </a:lnTo>
                  <a:lnTo>
                    <a:pt x="10918" y="1263"/>
                  </a:lnTo>
                  <a:lnTo>
                    <a:pt x="2024" y="489"/>
                  </a:lnTo>
                  <a:cubicBezTo>
                    <a:pt x="2024" y="489"/>
                    <a:pt x="2000" y="298"/>
                    <a:pt x="1965" y="1"/>
                  </a:cubicBezTo>
                  <a:close/>
                </a:path>
              </a:pathLst>
            </a:custGeom>
            <a:solidFill>
              <a:srgbClr val="FFA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4"/>
            <p:cNvSpPr/>
            <p:nvPr/>
          </p:nvSpPr>
          <p:spPr>
            <a:xfrm>
              <a:off x="4982750" y="2431975"/>
              <a:ext cx="462875" cy="227425"/>
            </a:xfrm>
            <a:custGeom>
              <a:rect b="b" l="l" r="r" t="t"/>
              <a:pathLst>
                <a:path extrusionOk="0" h="9097" w="18515">
                  <a:moveTo>
                    <a:pt x="17038" y="1"/>
                  </a:moveTo>
                  <a:lnTo>
                    <a:pt x="17038" y="1"/>
                  </a:lnTo>
                  <a:cubicBezTo>
                    <a:pt x="16788" y="36"/>
                    <a:pt x="16169" y="96"/>
                    <a:pt x="16169" y="96"/>
                  </a:cubicBezTo>
                  <a:cubicBezTo>
                    <a:pt x="16169" y="96"/>
                    <a:pt x="15312" y="536"/>
                    <a:pt x="14991" y="667"/>
                  </a:cubicBezTo>
                  <a:cubicBezTo>
                    <a:pt x="14657" y="810"/>
                    <a:pt x="14514" y="1120"/>
                    <a:pt x="14514" y="1120"/>
                  </a:cubicBezTo>
                  <a:cubicBezTo>
                    <a:pt x="14514" y="1120"/>
                    <a:pt x="14062" y="1953"/>
                    <a:pt x="13598" y="2727"/>
                  </a:cubicBezTo>
                  <a:cubicBezTo>
                    <a:pt x="13145" y="3501"/>
                    <a:pt x="11740" y="5215"/>
                    <a:pt x="11740" y="5215"/>
                  </a:cubicBezTo>
                  <a:lnTo>
                    <a:pt x="2370" y="5108"/>
                  </a:lnTo>
                  <a:lnTo>
                    <a:pt x="1" y="9097"/>
                  </a:lnTo>
                  <a:cubicBezTo>
                    <a:pt x="1" y="9097"/>
                    <a:pt x="7002" y="8406"/>
                    <a:pt x="8275" y="8097"/>
                  </a:cubicBezTo>
                  <a:cubicBezTo>
                    <a:pt x="9549" y="7775"/>
                    <a:pt x="11740" y="7109"/>
                    <a:pt x="11740" y="7109"/>
                  </a:cubicBezTo>
                  <a:cubicBezTo>
                    <a:pt x="11845" y="7115"/>
                    <a:pt x="11945" y="7118"/>
                    <a:pt x="12040" y="7118"/>
                  </a:cubicBezTo>
                  <a:cubicBezTo>
                    <a:pt x="13921" y="7118"/>
                    <a:pt x="14169" y="5954"/>
                    <a:pt x="14169" y="5954"/>
                  </a:cubicBezTo>
                  <a:lnTo>
                    <a:pt x="15586" y="3822"/>
                  </a:lnTo>
                  <a:cubicBezTo>
                    <a:pt x="15733" y="3737"/>
                    <a:pt x="15883" y="3706"/>
                    <a:pt x="16022" y="3706"/>
                  </a:cubicBezTo>
                  <a:cubicBezTo>
                    <a:pt x="16367" y="3706"/>
                    <a:pt x="16646" y="3894"/>
                    <a:pt x="16646" y="3894"/>
                  </a:cubicBezTo>
                  <a:cubicBezTo>
                    <a:pt x="16646" y="3894"/>
                    <a:pt x="16872" y="4168"/>
                    <a:pt x="16908" y="4644"/>
                  </a:cubicBezTo>
                  <a:cubicBezTo>
                    <a:pt x="16931" y="5120"/>
                    <a:pt x="17419" y="5120"/>
                    <a:pt x="17419" y="5120"/>
                  </a:cubicBezTo>
                  <a:lnTo>
                    <a:pt x="17503" y="4287"/>
                  </a:lnTo>
                  <a:lnTo>
                    <a:pt x="16491" y="3037"/>
                  </a:lnTo>
                  <a:lnTo>
                    <a:pt x="16491" y="3037"/>
                  </a:lnTo>
                  <a:cubicBezTo>
                    <a:pt x="16491" y="3037"/>
                    <a:pt x="17205" y="3477"/>
                    <a:pt x="17586" y="3918"/>
                  </a:cubicBezTo>
                  <a:cubicBezTo>
                    <a:pt x="17715" y="4325"/>
                    <a:pt x="17969" y="4442"/>
                    <a:pt x="18146" y="4442"/>
                  </a:cubicBezTo>
                  <a:cubicBezTo>
                    <a:pt x="18181" y="4442"/>
                    <a:pt x="18213" y="4438"/>
                    <a:pt x="18241" y="4430"/>
                  </a:cubicBezTo>
                  <a:cubicBezTo>
                    <a:pt x="18408" y="4394"/>
                    <a:pt x="18229" y="3680"/>
                    <a:pt x="18229" y="3680"/>
                  </a:cubicBezTo>
                  <a:lnTo>
                    <a:pt x="17336" y="2679"/>
                  </a:lnTo>
                  <a:lnTo>
                    <a:pt x="16134" y="1989"/>
                  </a:lnTo>
                  <a:lnTo>
                    <a:pt x="16134" y="1989"/>
                  </a:lnTo>
                  <a:lnTo>
                    <a:pt x="17241" y="2084"/>
                  </a:lnTo>
                  <a:cubicBezTo>
                    <a:pt x="17241" y="2084"/>
                    <a:pt x="17693" y="2620"/>
                    <a:pt x="18074" y="2787"/>
                  </a:cubicBezTo>
                  <a:cubicBezTo>
                    <a:pt x="18164" y="2822"/>
                    <a:pt x="18236" y="2836"/>
                    <a:pt x="18293" y="2836"/>
                  </a:cubicBezTo>
                  <a:cubicBezTo>
                    <a:pt x="18486" y="2836"/>
                    <a:pt x="18515" y="2679"/>
                    <a:pt x="18515" y="2679"/>
                  </a:cubicBezTo>
                  <a:lnTo>
                    <a:pt x="18098" y="1989"/>
                  </a:lnTo>
                  <a:lnTo>
                    <a:pt x="17027" y="1263"/>
                  </a:lnTo>
                  <a:lnTo>
                    <a:pt x="15443" y="1227"/>
                  </a:lnTo>
                  <a:lnTo>
                    <a:pt x="15860" y="905"/>
                  </a:lnTo>
                  <a:cubicBezTo>
                    <a:pt x="15860" y="905"/>
                    <a:pt x="16491" y="727"/>
                    <a:pt x="16872" y="524"/>
                  </a:cubicBezTo>
                  <a:cubicBezTo>
                    <a:pt x="17241" y="322"/>
                    <a:pt x="17038" y="1"/>
                    <a:pt x="17038" y="1"/>
                  </a:cubicBez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4"/>
            <p:cNvSpPr/>
            <p:nvPr/>
          </p:nvSpPr>
          <p:spPr>
            <a:xfrm>
              <a:off x="4878575" y="2226000"/>
              <a:ext cx="177725" cy="439575"/>
            </a:xfrm>
            <a:custGeom>
              <a:rect b="b" l="l" r="r" t="t"/>
              <a:pathLst>
                <a:path extrusionOk="0" h="17583" w="7109">
                  <a:moveTo>
                    <a:pt x="4513" y="0"/>
                  </a:moveTo>
                  <a:lnTo>
                    <a:pt x="4513" y="0"/>
                  </a:lnTo>
                  <a:cubicBezTo>
                    <a:pt x="2370" y="298"/>
                    <a:pt x="1036" y="596"/>
                    <a:pt x="798" y="3418"/>
                  </a:cubicBezTo>
                  <a:cubicBezTo>
                    <a:pt x="584" y="5965"/>
                    <a:pt x="679" y="7049"/>
                    <a:pt x="441" y="9192"/>
                  </a:cubicBezTo>
                  <a:cubicBezTo>
                    <a:pt x="203" y="11335"/>
                    <a:pt x="0" y="14478"/>
                    <a:pt x="858" y="16169"/>
                  </a:cubicBezTo>
                  <a:cubicBezTo>
                    <a:pt x="1501" y="17420"/>
                    <a:pt x="3016" y="17582"/>
                    <a:pt x="3762" y="17582"/>
                  </a:cubicBezTo>
                  <a:cubicBezTo>
                    <a:pt x="4024" y="17582"/>
                    <a:pt x="4191" y="17562"/>
                    <a:pt x="4191" y="17562"/>
                  </a:cubicBezTo>
                  <a:lnTo>
                    <a:pt x="7108" y="13109"/>
                  </a:lnTo>
                  <a:cubicBezTo>
                    <a:pt x="7108" y="13109"/>
                    <a:pt x="6585" y="12966"/>
                    <a:pt x="5894" y="12740"/>
                  </a:cubicBezTo>
                  <a:lnTo>
                    <a:pt x="5894" y="12740"/>
                  </a:lnTo>
                  <a:cubicBezTo>
                    <a:pt x="5942" y="13169"/>
                    <a:pt x="5989" y="13562"/>
                    <a:pt x="6025" y="13859"/>
                  </a:cubicBezTo>
                  <a:lnTo>
                    <a:pt x="4072" y="15526"/>
                  </a:lnTo>
                  <a:cubicBezTo>
                    <a:pt x="3977" y="14502"/>
                    <a:pt x="3989" y="13109"/>
                    <a:pt x="4013" y="12097"/>
                  </a:cubicBezTo>
                  <a:lnTo>
                    <a:pt x="4025" y="11788"/>
                  </a:lnTo>
                  <a:cubicBezTo>
                    <a:pt x="4049" y="11299"/>
                    <a:pt x="4060" y="10942"/>
                    <a:pt x="4072" y="10811"/>
                  </a:cubicBezTo>
                  <a:lnTo>
                    <a:pt x="4072" y="10740"/>
                  </a:lnTo>
                  <a:lnTo>
                    <a:pt x="4108" y="9942"/>
                  </a:lnTo>
                  <a:lnTo>
                    <a:pt x="4108" y="9811"/>
                  </a:lnTo>
                  <a:lnTo>
                    <a:pt x="4203" y="7680"/>
                  </a:lnTo>
                  <a:lnTo>
                    <a:pt x="4489" y="1084"/>
                  </a:lnTo>
                  <a:lnTo>
                    <a:pt x="4513" y="0"/>
                  </a:ln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4"/>
            <p:cNvSpPr/>
            <p:nvPr/>
          </p:nvSpPr>
          <p:spPr>
            <a:xfrm>
              <a:off x="4949125" y="2403700"/>
              <a:ext cx="76825" cy="140825"/>
            </a:xfrm>
            <a:custGeom>
              <a:rect b="b" l="l" r="r" t="t"/>
              <a:pathLst>
                <a:path extrusionOk="0" h="5633" w="3073">
                  <a:moveTo>
                    <a:pt x="965" y="0"/>
                  </a:moveTo>
                  <a:cubicBezTo>
                    <a:pt x="524" y="131"/>
                    <a:pt x="703" y="501"/>
                    <a:pt x="703" y="501"/>
                  </a:cubicBezTo>
                  <a:lnTo>
                    <a:pt x="834" y="1108"/>
                  </a:lnTo>
                  <a:lnTo>
                    <a:pt x="465" y="751"/>
                  </a:lnTo>
                  <a:cubicBezTo>
                    <a:pt x="36" y="917"/>
                    <a:pt x="369" y="1417"/>
                    <a:pt x="369" y="1417"/>
                  </a:cubicBezTo>
                  <a:lnTo>
                    <a:pt x="1286" y="2703"/>
                  </a:lnTo>
                  <a:lnTo>
                    <a:pt x="1489" y="2989"/>
                  </a:lnTo>
                  <a:lnTo>
                    <a:pt x="1286" y="2834"/>
                  </a:lnTo>
                  <a:lnTo>
                    <a:pt x="310" y="2155"/>
                  </a:lnTo>
                  <a:lnTo>
                    <a:pt x="310" y="2155"/>
                  </a:lnTo>
                  <a:cubicBezTo>
                    <a:pt x="0" y="2513"/>
                    <a:pt x="346" y="2763"/>
                    <a:pt x="346" y="2763"/>
                  </a:cubicBezTo>
                  <a:lnTo>
                    <a:pt x="1250" y="3632"/>
                  </a:lnTo>
                  <a:lnTo>
                    <a:pt x="1250" y="3644"/>
                  </a:lnTo>
                  <a:cubicBezTo>
                    <a:pt x="1250" y="3644"/>
                    <a:pt x="1250" y="3656"/>
                    <a:pt x="1250" y="3703"/>
                  </a:cubicBezTo>
                  <a:cubicBezTo>
                    <a:pt x="1238" y="3834"/>
                    <a:pt x="1227" y="4191"/>
                    <a:pt x="1203" y="4680"/>
                  </a:cubicBezTo>
                  <a:cubicBezTo>
                    <a:pt x="1203" y="4775"/>
                    <a:pt x="1203" y="4882"/>
                    <a:pt x="1191" y="4989"/>
                  </a:cubicBezTo>
                  <a:cubicBezTo>
                    <a:pt x="1810" y="5227"/>
                    <a:pt x="2501" y="5454"/>
                    <a:pt x="3072" y="5632"/>
                  </a:cubicBezTo>
                  <a:cubicBezTo>
                    <a:pt x="2929" y="4453"/>
                    <a:pt x="2751" y="3001"/>
                    <a:pt x="2762" y="2715"/>
                  </a:cubicBezTo>
                  <a:cubicBezTo>
                    <a:pt x="2798" y="2215"/>
                    <a:pt x="2405" y="2013"/>
                    <a:pt x="2405" y="2013"/>
                  </a:cubicBezTo>
                  <a:lnTo>
                    <a:pt x="1381" y="572"/>
                  </a:lnTo>
                  <a:lnTo>
                    <a:pt x="965" y="0"/>
                  </a:lnTo>
                  <a:close/>
                </a:path>
              </a:pathLst>
            </a:custGeom>
            <a:solidFill>
              <a:srgbClr val="FFA8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4"/>
            <p:cNvSpPr/>
            <p:nvPr/>
          </p:nvSpPr>
          <p:spPr>
            <a:xfrm>
              <a:off x="5472700" y="3934550"/>
              <a:ext cx="219825" cy="349050"/>
            </a:xfrm>
            <a:custGeom>
              <a:rect b="b" l="l" r="r" t="t"/>
              <a:pathLst>
                <a:path extrusionOk="0" h="13962" w="8793">
                  <a:moveTo>
                    <a:pt x="0" y="0"/>
                  </a:moveTo>
                  <a:cubicBezTo>
                    <a:pt x="0" y="0"/>
                    <a:pt x="1274" y="4703"/>
                    <a:pt x="1608" y="5775"/>
                  </a:cubicBezTo>
                  <a:cubicBezTo>
                    <a:pt x="1929" y="6834"/>
                    <a:pt x="917" y="8085"/>
                    <a:pt x="1489" y="9037"/>
                  </a:cubicBezTo>
                  <a:cubicBezTo>
                    <a:pt x="2048" y="9990"/>
                    <a:pt x="3536" y="10644"/>
                    <a:pt x="3691" y="11275"/>
                  </a:cubicBezTo>
                  <a:cubicBezTo>
                    <a:pt x="3834" y="11894"/>
                    <a:pt x="4644" y="13538"/>
                    <a:pt x="5501" y="13680"/>
                  </a:cubicBezTo>
                  <a:cubicBezTo>
                    <a:pt x="5855" y="13886"/>
                    <a:pt x="6205" y="13961"/>
                    <a:pt x="6529" y="13961"/>
                  </a:cubicBezTo>
                  <a:cubicBezTo>
                    <a:pt x="7426" y="13961"/>
                    <a:pt x="8120" y="13383"/>
                    <a:pt x="8120" y="13383"/>
                  </a:cubicBezTo>
                  <a:cubicBezTo>
                    <a:pt x="8174" y="13394"/>
                    <a:pt x="8224" y="13399"/>
                    <a:pt x="8271" y="13399"/>
                  </a:cubicBezTo>
                  <a:cubicBezTo>
                    <a:pt x="8639" y="13399"/>
                    <a:pt x="8792" y="13090"/>
                    <a:pt x="8740" y="12847"/>
                  </a:cubicBezTo>
                  <a:cubicBezTo>
                    <a:pt x="8680" y="12585"/>
                    <a:pt x="8180" y="12585"/>
                    <a:pt x="7847" y="12252"/>
                  </a:cubicBezTo>
                  <a:cubicBezTo>
                    <a:pt x="7525" y="11930"/>
                    <a:pt x="6537" y="10621"/>
                    <a:pt x="6299" y="9847"/>
                  </a:cubicBezTo>
                  <a:cubicBezTo>
                    <a:pt x="6061" y="9073"/>
                    <a:pt x="5727" y="8085"/>
                    <a:pt x="5227" y="6394"/>
                  </a:cubicBezTo>
                  <a:cubicBezTo>
                    <a:pt x="4739" y="4703"/>
                    <a:pt x="3358" y="774"/>
                    <a:pt x="3358" y="774"/>
                  </a:cubicBezTo>
                  <a:lnTo>
                    <a:pt x="0" y="0"/>
                  </a:lnTo>
                  <a:close/>
                </a:path>
              </a:pathLst>
            </a:custGeom>
            <a:solidFill>
              <a:srgbClr val="F7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4"/>
            <p:cNvSpPr/>
            <p:nvPr/>
          </p:nvSpPr>
          <p:spPr>
            <a:xfrm>
              <a:off x="5503650" y="4106875"/>
              <a:ext cx="198275" cy="177550"/>
            </a:xfrm>
            <a:custGeom>
              <a:rect b="b" l="l" r="r" t="t"/>
              <a:pathLst>
                <a:path extrusionOk="0" h="7102" w="7931">
                  <a:moveTo>
                    <a:pt x="358" y="1"/>
                  </a:moveTo>
                  <a:cubicBezTo>
                    <a:pt x="358" y="1"/>
                    <a:pt x="1" y="715"/>
                    <a:pt x="72" y="1358"/>
                  </a:cubicBezTo>
                  <a:lnTo>
                    <a:pt x="489" y="4966"/>
                  </a:lnTo>
                  <a:lnTo>
                    <a:pt x="798" y="5121"/>
                  </a:lnTo>
                  <a:lnTo>
                    <a:pt x="953" y="2942"/>
                  </a:lnTo>
                  <a:cubicBezTo>
                    <a:pt x="953" y="2942"/>
                    <a:pt x="2203" y="3930"/>
                    <a:pt x="2322" y="4287"/>
                  </a:cubicBezTo>
                  <a:cubicBezTo>
                    <a:pt x="2429" y="4632"/>
                    <a:pt x="3001" y="6561"/>
                    <a:pt x="4454" y="6966"/>
                  </a:cubicBezTo>
                  <a:cubicBezTo>
                    <a:pt x="4795" y="7064"/>
                    <a:pt x="5154" y="7101"/>
                    <a:pt x="5505" y="7101"/>
                  </a:cubicBezTo>
                  <a:cubicBezTo>
                    <a:pt x="6647" y="7101"/>
                    <a:pt x="7692" y="6704"/>
                    <a:pt x="7692" y="6704"/>
                  </a:cubicBezTo>
                  <a:cubicBezTo>
                    <a:pt x="7692" y="6704"/>
                    <a:pt x="7930" y="6097"/>
                    <a:pt x="7573" y="5823"/>
                  </a:cubicBezTo>
                  <a:cubicBezTo>
                    <a:pt x="7228" y="5537"/>
                    <a:pt x="6537" y="5287"/>
                    <a:pt x="6537" y="5287"/>
                  </a:cubicBezTo>
                  <a:cubicBezTo>
                    <a:pt x="6537" y="5287"/>
                    <a:pt x="6078" y="5426"/>
                    <a:pt x="5484" y="5426"/>
                  </a:cubicBezTo>
                  <a:cubicBezTo>
                    <a:pt x="5078" y="5426"/>
                    <a:pt x="4609" y="5362"/>
                    <a:pt x="4180" y="5144"/>
                  </a:cubicBezTo>
                  <a:cubicBezTo>
                    <a:pt x="3132" y="4597"/>
                    <a:pt x="358" y="1"/>
                    <a:pt x="358"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4"/>
            <p:cNvSpPr/>
            <p:nvPr/>
          </p:nvSpPr>
          <p:spPr>
            <a:xfrm>
              <a:off x="5042575" y="4119375"/>
              <a:ext cx="123250" cy="212275"/>
            </a:xfrm>
            <a:custGeom>
              <a:rect b="b" l="l" r="r" t="t"/>
              <a:pathLst>
                <a:path extrusionOk="0" h="8491" w="4930">
                  <a:moveTo>
                    <a:pt x="4525" y="1"/>
                  </a:moveTo>
                  <a:lnTo>
                    <a:pt x="4525" y="1"/>
                  </a:lnTo>
                  <a:cubicBezTo>
                    <a:pt x="4716" y="525"/>
                    <a:pt x="4620" y="1370"/>
                    <a:pt x="4620" y="1370"/>
                  </a:cubicBezTo>
                  <a:cubicBezTo>
                    <a:pt x="4620" y="1370"/>
                    <a:pt x="4430" y="4061"/>
                    <a:pt x="4263" y="4787"/>
                  </a:cubicBezTo>
                  <a:cubicBezTo>
                    <a:pt x="4097" y="5514"/>
                    <a:pt x="3239" y="6454"/>
                    <a:pt x="1989" y="6454"/>
                  </a:cubicBezTo>
                  <a:cubicBezTo>
                    <a:pt x="751" y="6454"/>
                    <a:pt x="632" y="5359"/>
                    <a:pt x="632" y="5359"/>
                  </a:cubicBezTo>
                  <a:cubicBezTo>
                    <a:pt x="465" y="5787"/>
                    <a:pt x="310" y="6740"/>
                    <a:pt x="310" y="6740"/>
                  </a:cubicBezTo>
                  <a:cubicBezTo>
                    <a:pt x="310" y="6740"/>
                    <a:pt x="1" y="8109"/>
                    <a:pt x="1965" y="8490"/>
                  </a:cubicBezTo>
                  <a:cubicBezTo>
                    <a:pt x="4609" y="8335"/>
                    <a:pt x="4763" y="5906"/>
                    <a:pt x="4799" y="5347"/>
                  </a:cubicBezTo>
                  <a:cubicBezTo>
                    <a:pt x="4835" y="4787"/>
                    <a:pt x="4930" y="1668"/>
                    <a:pt x="4930" y="1168"/>
                  </a:cubicBezTo>
                  <a:cubicBezTo>
                    <a:pt x="4870" y="358"/>
                    <a:pt x="4525" y="1"/>
                    <a:pt x="4525" y="1"/>
                  </a:cubicBezTo>
                  <a:close/>
                </a:path>
              </a:pathLst>
            </a:custGeom>
            <a:solidFill>
              <a:srgbClr val="000D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2" name="Shape 2762"/>
        <p:cNvGrpSpPr/>
        <p:nvPr/>
      </p:nvGrpSpPr>
      <p:grpSpPr>
        <a:xfrm>
          <a:off x="0" y="0"/>
          <a:ext cx="0" cy="0"/>
          <a:chOff x="0" y="0"/>
          <a:chExt cx="0" cy="0"/>
        </a:xfrm>
      </p:grpSpPr>
      <p:sp>
        <p:nvSpPr>
          <p:cNvPr id="2763" name="Google Shape;2763;p45"/>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p>
        </p:txBody>
      </p:sp>
      <p:sp>
        <p:nvSpPr>
          <p:cNvPr id="2764" name="Google Shape;2764;p45"/>
          <p:cNvSpPr/>
          <p:nvPr/>
        </p:nvSpPr>
        <p:spPr>
          <a:xfrm>
            <a:off x="3106075" y="3022385"/>
            <a:ext cx="1037100" cy="801600"/>
          </a:xfrm>
          <a:prstGeom prst="snip1Rect">
            <a:avLst>
              <a:gd fmla="val 18155"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5"/>
          <p:cNvSpPr/>
          <p:nvPr/>
        </p:nvSpPr>
        <p:spPr>
          <a:xfrm>
            <a:off x="3288037" y="3164786"/>
            <a:ext cx="748401" cy="516707"/>
          </a:xfrm>
          <a:custGeom>
            <a:rect b="b" l="l" r="r" t="t"/>
            <a:pathLst>
              <a:path extrusionOk="0" h="14410" w="20873">
                <a:moveTo>
                  <a:pt x="6145" y="0"/>
                </a:moveTo>
                <a:cubicBezTo>
                  <a:pt x="6032" y="0"/>
                  <a:pt x="5793" y="218"/>
                  <a:pt x="5658" y="339"/>
                </a:cubicBezTo>
                <a:cubicBezTo>
                  <a:pt x="5462" y="516"/>
                  <a:pt x="5201" y="553"/>
                  <a:pt x="4995" y="553"/>
                </a:cubicBezTo>
                <a:cubicBezTo>
                  <a:pt x="4895" y="553"/>
                  <a:pt x="4808" y="544"/>
                  <a:pt x="4748" y="539"/>
                </a:cubicBezTo>
                <a:cubicBezTo>
                  <a:pt x="4708" y="534"/>
                  <a:pt x="4669" y="532"/>
                  <a:pt x="4631" y="532"/>
                </a:cubicBezTo>
                <a:cubicBezTo>
                  <a:pt x="4489" y="532"/>
                  <a:pt x="4365" y="561"/>
                  <a:pt x="4321" y="605"/>
                </a:cubicBezTo>
                <a:cubicBezTo>
                  <a:pt x="4310" y="616"/>
                  <a:pt x="4310" y="619"/>
                  <a:pt x="4310" y="623"/>
                </a:cubicBezTo>
                <a:cubicBezTo>
                  <a:pt x="4310" y="644"/>
                  <a:pt x="4338" y="661"/>
                  <a:pt x="4377" y="686"/>
                </a:cubicBezTo>
                <a:cubicBezTo>
                  <a:pt x="4422" y="714"/>
                  <a:pt x="4478" y="749"/>
                  <a:pt x="4485" y="815"/>
                </a:cubicBezTo>
                <a:cubicBezTo>
                  <a:pt x="4485" y="875"/>
                  <a:pt x="4457" y="931"/>
                  <a:pt x="4412" y="969"/>
                </a:cubicBezTo>
                <a:cubicBezTo>
                  <a:pt x="4367" y="1014"/>
                  <a:pt x="4324" y="1031"/>
                  <a:pt x="4286" y="1031"/>
                </a:cubicBezTo>
                <a:cubicBezTo>
                  <a:pt x="4213" y="1031"/>
                  <a:pt x="4155" y="973"/>
                  <a:pt x="4121" y="941"/>
                </a:cubicBezTo>
                <a:cubicBezTo>
                  <a:pt x="4100" y="920"/>
                  <a:pt x="4069" y="889"/>
                  <a:pt x="4055" y="889"/>
                </a:cubicBezTo>
                <a:cubicBezTo>
                  <a:pt x="4048" y="889"/>
                  <a:pt x="4034" y="896"/>
                  <a:pt x="4013" y="917"/>
                </a:cubicBezTo>
                <a:cubicBezTo>
                  <a:pt x="3878" y="1061"/>
                  <a:pt x="3580" y="1096"/>
                  <a:pt x="3366" y="1096"/>
                </a:cubicBezTo>
                <a:cubicBezTo>
                  <a:pt x="3269" y="1096"/>
                  <a:pt x="3190" y="1089"/>
                  <a:pt x="3151" y="1081"/>
                </a:cubicBezTo>
                <a:cubicBezTo>
                  <a:pt x="3095" y="1081"/>
                  <a:pt x="2920" y="1235"/>
                  <a:pt x="2633" y="1533"/>
                </a:cubicBezTo>
                <a:lnTo>
                  <a:pt x="2570" y="1600"/>
                </a:lnTo>
                <a:cubicBezTo>
                  <a:pt x="2546" y="1621"/>
                  <a:pt x="2546" y="1638"/>
                  <a:pt x="2549" y="1694"/>
                </a:cubicBezTo>
                <a:cubicBezTo>
                  <a:pt x="2553" y="1792"/>
                  <a:pt x="2563" y="1939"/>
                  <a:pt x="2339" y="2177"/>
                </a:cubicBezTo>
                <a:cubicBezTo>
                  <a:pt x="2087" y="2449"/>
                  <a:pt x="1563" y="2485"/>
                  <a:pt x="1208" y="2485"/>
                </a:cubicBezTo>
                <a:cubicBezTo>
                  <a:pt x="1125" y="2485"/>
                  <a:pt x="1050" y="2483"/>
                  <a:pt x="991" y="2482"/>
                </a:cubicBezTo>
                <a:lnTo>
                  <a:pt x="911" y="2482"/>
                </a:lnTo>
                <a:cubicBezTo>
                  <a:pt x="908" y="2481"/>
                  <a:pt x="905" y="2480"/>
                  <a:pt x="902" y="2480"/>
                </a:cubicBezTo>
                <a:cubicBezTo>
                  <a:pt x="894" y="2480"/>
                  <a:pt x="887" y="2483"/>
                  <a:pt x="879" y="2485"/>
                </a:cubicBezTo>
                <a:cubicBezTo>
                  <a:pt x="872" y="2513"/>
                  <a:pt x="869" y="2541"/>
                  <a:pt x="872" y="2569"/>
                </a:cubicBezTo>
                <a:cubicBezTo>
                  <a:pt x="879" y="2646"/>
                  <a:pt x="858" y="2727"/>
                  <a:pt x="816" y="2793"/>
                </a:cubicBezTo>
                <a:cubicBezTo>
                  <a:pt x="802" y="2814"/>
                  <a:pt x="806" y="2821"/>
                  <a:pt x="809" y="2825"/>
                </a:cubicBezTo>
                <a:cubicBezTo>
                  <a:pt x="820" y="2856"/>
                  <a:pt x="900" y="2947"/>
                  <a:pt x="1387" y="3080"/>
                </a:cubicBezTo>
                <a:cubicBezTo>
                  <a:pt x="1909" y="3217"/>
                  <a:pt x="2262" y="3893"/>
                  <a:pt x="2329" y="4064"/>
                </a:cubicBezTo>
                <a:cubicBezTo>
                  <a:pt x="2337" y="4084"/>
                  <a:pt x="2390" y="4091"/>
                  <a:pt x="2458" y="4091"/>
                </a:cubicBezTo>
                <a:cubicBezTo>
                  <a:pt x="2570" y="4091"/>
                  <a:pt x="2723" y="4073"/>
                  <a:pt x="2791" y="4064"/>
                </a:cubicBezTo>
                <a:cubicBezTo>
                  <a:pt x="2903" y="4052"/>
                  <a:pt x="3012" y="4041"/>
                  <a:pt x="3102" y="4041"/>
                </a:cubicBezTo>
                <a:cubicBezTo>
                  <a:pt x="3138" y="4041"/>
                  <a:pt x="3171" y="4043"/>
                  <a:pt x="3200" y="4047"/>
                </a:cubicBezTo>
                <a:cubicBezTo>
                  <a:pt x="3386" y="4075"/>
                  <a:pt x="3368" y="4243"/>
                  <a:pt x="3358" y="4341"/>
                </a:cubicBezTo>
                <a:cubicBezTo>
                  <a:pt x="3347" y="4449"/>
                  <a:pt x="3347" y="4502"/>
                  <a:pt x="3400" y="4526"/>
                </a:cubicBezTo>
                <a:cubicBezTo>
                  <a:pt x="3454" y="4551"/>
                  <a:pt x="3518" y="4556"/>
                  <a:pt x="3585" y="4556"/>
                </a:cubicBezTo>
                <a:cubicBezTo>
                  <a:pt x="3614" y="4556"/>
                  <a:pt x="3643" y="4555"/>
                  <a:pt x="3673" y="4554"/>
                </a:cubicBezTo>
                <a:cubicBezTo>
                  <a:pt x="3700" y="4553"/>
                  <a:pt x="3728" y="4552"/>
                  <a:pt x="3756" y="4552"/>
                </a:cubicBezTo>
                <a:cubicBezTo>
                  <a:pt x="3868" y="4552"/>
                  <a:pt x="3977" y="4572"/>
                  <a:pt x="4016" y="4684"/>
                </a:cubicBezTo>
                <a:cubicBezTo>
                  <a:pt x="4030" y="4722"/>
                  <a:pt x="4027" y="4761"/>
                  <a:pt x="4006" y="4796"/>
                </a:cubicBezTo>
                <a:cubicBezTo>
                  <a:pt x="3963" y="4855"/>
                  <a:pt x="3872" y="4859"/>
                  <a:pt x="3746" y="4859"/>
                </a:cubicBezTo>
                <a:cubicBezTo>
                  <a:pt x="3610" y="4859"/>
                  <a:pt x="3445" y="4862"/>
                  <a:pt x="3337" y="4943"/>
                </a:cubicBezTo>
                <a:cubicBezTo>
                  <a:pt x="3159" y="5076"/>
                  <a:pt x="3050" y="5154"/>
                  <a:pt x="2945" y="5154"/>
                </a:cubicBezTo>
                <a:cubicBezTo>
                  <a:pt x="2937" y="5154"/>
                  <a:pt x="2929" y="5154"/>
                  <a:pt x="2920" y="5153"/>
                </a:cubicBezTo>
                <a:cubicBezTo>
                  <a:pt x="2864" y="5142"/>
                  <a:pt x="2815" y="5107"/>
                  <a:pt x="2784" y="5062"/>
                </a:cubicBezTo>
                <a:cubicBezTo>
                  <a:pt x="2759" y="5027"/>
                  <a:pt x="2686" y="5015"/>
                  <a:pt x="2598" y="5015"/>
                </a:cubicBezTo>
                <a:cubicBezTo>
                  <a:pt x="2485" y="5015"/>
                  <a:pt x="2347" y="5034"/>
                  <a:pt x="2255" y="5048"/>
                </a:cubicBezTo>
                <a:cubicBezTo>
                  <a:pt x="2213" y="5055"/>
                  <a:pt x="2175" y="5058"/>
                  <a:pt x="2143" y="5062"/>
                </a:cubicBezTo>
                <a:cubicBezTo>
                  <a:pt x="2131" y="5065"/>
                  <a:pt x="2119" y="5067"/>
                  <a:pt x="2106" y="5067"/>
                </a:cubicBezTo>
                <a:cubicBezTo>
                  <a:pt x="2066" y="5067"/>
                  <a:pt x="2026" y="5049"/>
                  <a:pt x="2000" y="5020"/>
                </a:cubicBezTo>
                <a:cubicBezTo>
                  <a:pt x="1947" y="4950"/>
                  <a:pt x="1989" y="4841"/>
                  <a:pt x="2031" y="4740"/>
                </a:cubicBezTo>
                <a:cubicBezTo>
                  <a:pt x="2049" y="4701"/>
                  <a:pt x="2059" y="4659"/>
                  <a:pt x="2070" y="4617"/>
                </a:cubicBezTo>
                <a:cubicBezTo>
                  <a:pt x="2070" y="4614"/>
                  <a:pt x="2063" y="4607"/>
                  <a:pt x="2052" y="4600"/>
                </a:cubicBezTo>
                <a:cubicBezTo>
                  <a:pt x="2026" y="4581"/>
                  <a:pt x="1980" y="4569"/>
                  <a:pt x="1918" y="4569"/>
                </a:cubicBezTo>
                <a:cubicBezTo>
                  <a:pt x="1815" y="4569"/>
                  <a:pt x="1666" y="4604"/>
                  <a:pt x="1488" y="4705"/>
                </a:cubicBezTo>
                <a:lnTo>
                  <a:pt x="1481" y="4712"/>
                </a:lnTo>
                <a:cubicBezTo>
                  <a:pt x="1394" y="4754"/>
                  <a:pt x="1310" y="4803"/>
                  <a:pt x="1229" y="4859"/>
                </a:cubicBezTo>
                <a:lnTo>
                  <a:pt x="1229" y="4869"/>
                </a:lnTo>
                <a:cubicBezTo>
                  <a:pt x="1233" y="4908"/>
                  <a:pt x="1226" y="4946"/>
                  <a:pt x="1215" y="4985"/>
                </a:cubicBezTo>
                <a:cubicBezTo>
                  <a:pt x="1208" y="5027"/>
                  <a:pt x="1184" y="5065"/>
                  <a:pt x="1145" y="5086"/>
                </a:cubicBezTo>
                <a:cubicBezTo>
                  <a:pt x="1128" y="5094"/>
                  <a:pt x="1111" y="5097"/>
                  <a:pt x="1094" y="5097"/>
                </a:cubicBezTo>
                <a:cubicBezTo>
                  <a:pt x="1057" y="5097"/>
                  <a:pt x="1020" y="5083"/>
                  <a:pt x="984" y="5069"/>
                </a:cubicBezTo>
                <a:cubicBezTo>
                  <a:pt x="940" y="5053"/>
                  <a:pt x="892" y="5034"/>
                  <a:pt x="839" y="5034"/>
                </a:cubicBezTo>
                <a:cubicBezTo>
                  <a:pt x="801" y="5034"/>
                  <a:pt x="759" y="5044"/>
                  <a:pt x="715" y="5072"/>
                </a:cubicBezTo>
                <a:cubicBezTo>
                  <a:pt x="606" y="5135"/>
                  <a:pt x="494" y="5191"/>
                  <a:pt x="382" y="5240"/>
                </a:cubicBezTo>
                <a:cubicBezTo>
                  <a:pt x="221" y="5310"/>
                  <a:pt x="36" y="5391"/>
                  <a:pt x="1" y="5468"/>
                </a:cubicBezTo>
                <a:cubicBezTo>
                  <a:pt x="18" y="5510"/>
                  <a:pt x="158" y="5576"/>
                  <a:pt x="687" y="5682"/>
                </a:cubicBezTo>
                <a:lnTo>
                  <a:pt x="739" y="5692"/>
                </a:lnTo>
                <a:cubicBezTo>
                  <a:pt x="767" y="5699"/>
                  <a:pt x="844" y="5713"/>
                  <a:pt x="855" y="5780"/>
                </a:cubicBezTo>
                <a:cubicBezTo>
                  <a:pt x="869" y="5850"/>
                  <a:pt x="802" y="5899"/>
                  <a:pt x="729" y="5948"/>
                </a:cubicBezTo>
                <a:cubicBezTo>
                  <a:pt x="715" y="5955"/>
                  <a:pt x="701" y="5965"/>
                  <a:pt x="683" y="5976"/>
                </a:cubicBezTo>
                <a:cubicBezTo>
                  <a:pt x="757" y="6011"/>
                  <a:pt x="813" y="6070"/>
                  <a:pt x="844" y="6140"/>
                </a:cubicBezTo>
                <a:cubicBezTo>
                  <a:pt x="890" y="6242"/>
                  <a:pt x="974" y="6322"/>
                  <a:pt x="1072" y="6368"/>
                </a:cubicBezTo>
                <a:cubicBezTo>
                  <a:pt x="1162" y="6415"/>
                  <a:pt x="1296" y="6431"/>
                  <a:pt x="1440" y="6431"/>
                </a:cubicBezTo>
                <a:cubicBezTo>
                  <a:pt x="1625" y="6431"/>
                  <a:pt x="1826" y="6405"/>
                  <a:pt x="1972" y="6385"/>
                </a:cubicBezTo>
                <a:cubicBezTo>
                  <a:pt x="2049" y="6371"/>
                  <a:pt x="2129" y="6364"/>
                  <a:pt x="2206" y="6361"/>
                </a:cubicBezTo>
                <a:cubicBezTo>
                  <a:pt x="2287" y="6368"/>
                  <a:pt x="2367" y="6389"/>
                  <a:pt x="2437" y="6427"/>
                </a:cubicBezTo>
                <a:cubicBezTo>
                  <a:pt x="2503" y="6459"/>
                  <a:pt x="2547" y="6478"/>
                  <a:pt x="2582" y="6478"/>
                </a:cubicBezTo>
                <a:cubicBezTo>
                  <a:pt x="2609" y="6478"/>
                  <a:pt x="2631" y="6467"/>
                  <a:pt x="2654" y="6441"/>
                </a:cubicBezTo>
                <a:cubicBezTo>
                  <a:pt x="2757" y="6333"/>
                  <a:pt x="3141" y="6002"/>
                  <a:pt x="3463" y="6002"/>
                </a:cubicBezTo>
                <a:cubicBezTo>
                  <a:pt x="3556" y="6002"/>
                  <a:pt x="3644" y="6030"/>
                  <a:pt x="3718" y="6098"/>
                </a:cubicBezTo>
                <a:cubicBezTo>
                  <a:pt x="3792" y="6168"/>
                  <a:pt x="3823" y="6231"/>
                  <a:pt x="3813" y="6291"/>
                </a:cubicBezTo>
                <a:cubicBezTo>
                  <a:pt x="3799" y="6378"/>
                  <a:pt x="3708" y="6417"/>
                  <a:pt x="3634" y="6448"/>
                </a:cubicBezTo>
                <a:cubicBezTo>
                  <a:pt x="3610" y="6459"/>
                  <a:pt x="3589" y="6469"/>
                  <a:pt x="3568" y="6480"/>
                </a:cubicBezTo>
                <a:cubicBezTo>
                  <a:pt x="3680" y="6606"/>
                  <a:pt x="3795" y="6830"/>
                  <a:pt x="3778" y="7026"/>
                </a:cubicBezTo>
                <a:cubicBezTo>
                  <a:pt x="3767" y="7138"/>
                  <a:pt x="3708" y="7239"/>
                  <a:pt x="3617" y="7302"/>
                </a:cubicBezTo>
                <a:cubicBezTo>
                  <a:pt x="3492" y="7393"/>
                  <a:pt x="3368" y="7420"/>
                  <a:pt x="3256" y="7420"/>
                </a:cubicBezTo>
                <a:cubicBezTo>
                  <a:pt x="3162" y="7420"/>
                  <a:pt x="3077" y="7401"/>
                  <a:pt x="3008" y="7386"/>
                </a:cubicBezTo>
                <a:cubicBezTo>
                  <a:pt x="2973" y="7376"/>
                  <a:pt x="2938" y="7369"/>
                  <a:pt x="2903" y="7365"/>
                </a:cubicBezTo>
                <a:lnTo>
                  <a:pt x="2896" y="7365"/>
                </a:lnTo>
                <a:cubicBezTo>
                  <a:pt x="2878" y="7393"/>
                  <a:pt x="2868" y="7425"/>
                  <a:pt x="2861" y="7456"/>
                </a:cubicBezTo>
                <a:cubicBezTo>
                  <a:pt x="2833" y="7554"/>
                  <a:pt x="2798" y="7691"/>
                  <a:pt x="2658" y="7800"/>
                </a:cubicBezTo>
                <a:cubicBezTo>
                  <a:pt x="2599" y="7845"/>
                  <a:pt x="2543" y="7862"/>
                  <a:pt x="2490" y="7862"/>
                </a:cubicBezTo>
                <a:cubicBezTo>
                  <a:pt x="2390" y="7862"/>
                  <a:pt x="2299" y="7801"/>
                  <a:pt x="2217" y="7743"/>
                </a:cubicBezTo>
                <a:cubicBezTo>
                  <a:pt x="2129" y="7684"/>
                  <a:pt x="2035" y="7621"/>
                  <a:pt x="1926" y="7621"/>
                </a:cubicBezTo>
                <a:cubicBezTo>
                  <a:pt x="1922" y="7621"/>
                  <a:pt x="1918" y="7620"/>
                  <a:pt x="1914" y="7620"/>
                </a:cubicBezTo>
                <a:cubicBezTo>
                  <a:pt x="1879" y="7620"/>
                  <a:pt x="1843" y="7634"/>
                  <a:pt x="1817" y="7659"/>
                </a:cubicBezTo>
                <a:cubicBezTo>
                  <a:pt x="1744" y="7740"/>
                  <a:pt x="1758" y="7926"/>
                  <a:pt x="1768" y="8052"/>
                </a:cubicBezTo>
                <a:cubicBezTo>
                  <a:pt x="1768" y="8073"/>
                  <a:pt x="1772" y="8090"/>
                  <a:pt x="1775" y="8108"/>
                </a:cubicBezTo>
                <a:cubicBezTo>
                  <a:pt x="1782" y="8241"/>
                  <a:pt x="1649" y="8258"/>
                  <a:pt x="1562" y="8269"/>
                </a:cubicBezTo>
                <a:cubicBezTo>
                  <a:pt x="1432" y="8286"/>
                  <a:pt x="1282" y="8307"/>
                  <a:pt x="1226" y="8528"/>
                </a:cubicBezTo>
                <a:cubicBezTo>
                  <a:pt x="1163" y="8783"/>
                  <a:pt x="988" y="8808"/>
                  <a:pt x="893" y="8822"/>
                </a:cubicBezTo>
                <a:lnTo>
                  <a:pt x="865" y="8825"/>
                </a:lnTo>
                <a:cubicBezTo>
                  <a:pt x="890" y="8874"/>
                  <a:pt x="918" y="8916"/>
                  <a:pt x="949" y="8958"/>
                </a:cubicBezTo>
                <a:cubicBezTo>
                  <a:pt x="1114" y="9193"/>
                  <a:pt x="1156" y="9193"/>
                  <a:pt x="1205" y="9193"/>
                </a:cubicBezTo>
                <a:cubicBezTo>
                  <a:pt x="1210" y="9193"/>
                  <a:pt x="1214" y="9193"/>
                  <a:pt x="1219" y="9193"/>
                </a:cubicBezTo>
                <a:cubicBezTo>
                  <a:pt x="1297" y="9193"/>
                  <a:pt x="1370" y="9220"/>
                  <a:pt x="1432" y="9270"/>
                </a:cubicBezTo>
                <a:cubicBezTo>
                  <a:pt x="1611" y="9396"/>
                  <a:pt x="1495" y="9578"/>
                  <a:pt x="1422" y="9686"/>
                </a:cubicBezTo>
                <a:cubicBezTo>
                  <a:pt x="1404" y="9714"/>
                  <a:pt x="1383" y="9746"/>
                  <a:pt x="1369" y="9777"/>
                </a:cubicBezTo>
                <a:lnTo>
                  <a:pt x="1383" y="9781"/>
                </a:lnTo>
                <a:cubicBezTo>
                  <a:pt x="1572" y="9819"/>
                  <a:pt x="1754" y="10044"/>
                  <a:pt x="1919" y="10240"/>
                </a:cubicBezTo>
                <a:cubicBezTo>
                  <a:pt x="1972" y="10310"/>
                  <a:pt x="2031" y="10376"/>
                  <a:pt x="2094" y="10439"/>
                </a:cubicBezTo>
                <a:cubicBezTo>
                  <a:pt x="2121" y="10464"/>
                  <a:pt x="2150" y="10475"/>
                  <a:pt x="2184" y="10475"/>
                </a:cubicBezTo>
                <a:cubicBezTo>
                  <a:pt x="2236" y="10475"/>
                  <a:pt x="2299" y="10450"/>
                  <a:pt x="2381" y="10415"/>
                </a:cubicBezTo>
                <a:cubicBezTo>
                  <a:pt x="2479" y="10366"/>
                  <a:pt x="2581" y="10338"/>
                  <a:pt x="2689" y="10327"/>
                </a:cubicBezTo>
                <a:cubicBezTo>
                  <a:pt x="2770" y="10324"/>
                  <a:pt x="2791" y="10271"/>
                  <a:pt x="2812" y="10187"/>
                </a:cubicBezTo>
                <a:cubicBezTo>
                  <a:pt x="2826" y="10138"/>
                  <a:pt x="2840" y="10086"/>
                  <a:pt x="2892" y="10068"/>
                </a:cubicBezTo>
                <a:cubicBezTo>
                  <a:pt x="2899" y="10067"/>
                  <a:pt x="2906" y="10067"/>
                  <a:pt x="2912" y="10067"/>
                </a:cubicBezTo>
                <a:cubicBezTo>
                  <a:pt x="2951" y="10067"/>
                  <a:pt x="2988" y="10084"/>
                  <a:pt x="3015" y="10114"/>
                </a:cubicBezTo>
                <a:cubicBezTo>
                  <a:pt x="3134" y="10222"/>
                  <a:pt x="3305" y="10506"/>
                  <a:pt x="3295" y="10691"/>
                </a:cubicBezTo>
                <a:cubicBezTo>
                  <a:pt x="3298" y="10747"/>
                  <a:pt x="3270" y="10800"/>
                  <a:pt x="3228" y="10831"/>
                </a:cubicBezTo>
                <a:cubicBezTo>
                  <a:pt x="3169" y="10873"/>
                  <a:pt x="3186" y="11013"/>
                  <a:pt x="3197" y="11125"/>
                </a:cubicBezTo>
                <a:cubicBezTo>
                  <a:pt x="3207" y="11192"/>
                  <a:pt x="3211" y="11258"/>
                  <a:pt x="3207" y="11325"/>
                </a:cubicBezTo>
                <a:cubicBezTo>
                  <a:pt x="3225" y="11337"/>
                  <a:pt x="3274" y="11346"/>
                  <a:pt x="3336" y="11346"/>
                </a:cubicBezTo>
                <a:cubicBezTo>
                  <a:pt x="3395" y="11346"/>
                  <a:pt x="3467" y="11338"/>
                  <a:pt x="3536" y="11318"/>
                </a:cubicBezTo>
                <a:cubicBezTo>
                  <a:pt x="3634" y="11290"/>
                  <a:pt x="3669" y="11251"/>
                  <a:pt x="3669" y="11237"/>
                </a:cubicBezTo>
                <a:cubicBezTo>
                  <a:pt x="3687" y="11160"/>
                  <a:pt x="3757" y="11097"/>
                  <a:pt x="3869" y="11069"/>
                </a:cubicBezTo>
                <a:cubicBezTo>
                  <a:pt x="3923" y="11056"/>
                  <a:pt x="3978" y="11050"/>
                  <a:pt x="4032" y="11050"/>
                </a:cubicBezTo>
                <a:cubicBezTo>
                  <a:pt x="4219" y="11050"/>
                  <a:pt x="4401" y="11128"/>
                  <a:pt x="4534" y="11269"/>
                </a:cubicBezTo>
                <a:cubicBezTo>
                  <a:pt x="4601" y="11349"/>
                  <a:pt x="4674" y="11419"/>
                  <a:pt x="4755" y="11482"/>
                </a:cubicBezTo>
                <a:cubicBezTo>
                  <a:pt x="4758" y="11465"/>
                  <a:pt x="4758" y="11444"/>
                  <a:pt x="4758" y="11423"/>
                </a:cubicBezTo>
                <a:cubicBezTo>
                  <a:pt x="4758" y="11241"/>
                  <a:pt x="4895" y="11017"/>
                  <a:pt x="5010" y="11013"/>
                </a:cubicBezTo>
                <a:cubicBezTo>
                  <a:pt x="5028" y="11013"/>
                  <a:pt x="5112" y="11017"/>
                  <a:pt x="5122" y="11139"/>
                </a:cubicBezTo>
                <a:cubicBezTo>
                  <a:pt x="5119" y="11174"/>
                  <a:pt x="5136" y="11202"/>
                  <a:pt x="5164" y="11220"/>
                </a:cubicBezTo>
                <a:cubicBezTo>
                  <a:pt x="5189" y="11235"/>
                  <a:pt x="5222" y="11243"/>
                  <a:pt x="5264" y="11243"/>
                </a:cubicBezTo>
                <a:cubicBezTo>
                  <a:pt x="5353" y="11243"/>
                  <a:pt x="5479" y="11208"/>
                  <a:pt x="5623" y="11143"/>
                </a:cubicBezTo>
                <a:cubicBezTo>
                  <a:pt x="5722" y="11098"/>
                  <a:pt x="5794" y="11071"/>
                  <a:pt x="5846" y="11071"/>
                </a:cubicBezTo>
                <a:cubicBezTo>
                  <a:pt x="5879" y="11071"/>
                  <a:pt x="5903" y="11081"/>
                  <a:pt x="5920" y="11104"/>
                </a:cubicBezTo>
                <a:cubicBezTo>
                  <a:pt x="5976" y="11174"/>
                  <a:pt x="5906" y="11258"/>
                  <a:pt x="5759" y="11440"/>
                </a:cubicBezTo>
                <a:lnTo>
                  <a:pt x="5714" y="11500"/>
                </a:lnTo>
                <a:cubicBezTo>
                  <a:pt x="5581" y="11664"/>
                  <a:pt x="5595" y="11874"/>
                  <a:pt x="5605" y="12046"/>
                </a:cubicBezTo>
                <a:cubicBezTo>
                  <a:pt x="5612" y="12200"/>
                  <a:pt x="5623" y="12361"/>
                  <a:pt x="5483" y="12396"/>
                </a:cubicBezTo>
                <a:cubicBezTo>
                  <a:pt x="5423" y="12410"/>
                  <a:pt x="5350" y="12512"/>
                  <a:pt x="5276" y="12606"/>
                </a:cubicBezTo>
                <a:cubicBezTo>
                  <a:pt x="5154" y="12771"/>
                  <a:pt x="5017" y="12956"/>
                  <a:pt x="4807" y="12981"/>
                </a:cubicBezTo>
                <a:cubicBezTo>
                  <a:pt x="4527" y="13012"/>
                  <a:pt x="4013" y="13569"/>
                  <a:pt x="3932" y="13681"/>
                </a:cubicBezTo>
                <a:cubicBezTo>
                  <a:pt x="3905" y="13715"/>
                  <a:pt x="3862" y="13727"/>
                  <a:pt x="3803" y="13727"/>
                </a:cubicBezTo>
                <a:cubicBezTo>
                  <a:pt x="3746" y="13727"/>
                  <a:pt x="3675" y="13716"/>
                  <a:pt x="3589" y="13702"/>
                </a:cubicBezTo>
                <a:cubicBezTo>
                  <a:pt x="3493" y="13686"/>
                  <a:pt x="3379" y="13667"/>
                  <a:pt x="3284" y="13667"/>
                </a:cubicBezTo>
                <a:cubicBezTo>
                  <a:pt x="3189" y="13667"/>
                  <a:pt x="3113" y="13686"/>
                  <a:pt x="3092" y="13747"/>
                </a:cubicBezTo>
                <a:cubicBezTo>
                  <a:pt x="3039" y="13894"/>
                  <a:pt x="2913" y="14021"/>
                  <a:pt x="2812" y="14122"/>
                </a:cubicBezTo>
                <a:cubicBezTo>
                  <a:pt x="2763" y="14164"/>
                  <a:pt x="2721" y="14213"/>
                  <a:pt x="2682" y="14266"/>
                </a:cubicBezTo>
                <a:cubicBezTo>
                  <a:pt x="2745" y="14259"/>
                  <a:pt x="2920" y="14192"/>
                  <a:pt x="3074" y="14091"/>
                </a:cubicBezTo>
                <a:cubicBezTo>
                  <a:pt x="3186" y="14017"/>
                  <a:pt x="3218" y="13968"/>
                  <a:pt x="3221" y="13957"/>
                </a:cubicBezTo>
                <a:cubicBezTo>
                  <a:pt x="3225" y="13922"/>
                  <a:pt x="3242" y="13828"/>
                  <a:pt x="3319" y="13803"/>
                </a:cubicBezTo>
                <a:cubicBezTo>
                  <a:pt x="3330" y="13801"/>
                  <a:pt x="3340" y="13800"/>
                  <a:pt x="3350" y="13800"/>
                </a:cubicBezTo>
                <a:cubicBezTo>
                  <a:pt x="3418" y="13800"/>
                  <a:pt x="3480" y="13857"/>
                  <a:pt x="3526" y="13912"/>
                </a:cubicBezTo>
                <a:cubicBezTo>
                  <a:pt x="3536" y="13922"/>
                  <a:pt x="3552" y="13926"/>
                  <a:pt x="3569" y="13926"/>
                </a:cubicBezTo>
                <a:cubicBezTo>
                  <a:pt x="3605" y="13926"/>
                  <a:pt x="3649" y="13910"/>
                  <a:pt x="3673" y="13898"/>
                </a:cubicBezTo>
                <a:cubicBezTo>
                  <a:pt x="3750" y="13863"/>
                  <a:pt x="3820" y="13817"/>
                  <a:pt x="3883" y="13761"/>
                </a:cubicBezTo>
                <a:cubicBezTo>
                  <a:pt x="3955" y="13696"/>
                  <a:pt x="4049" y="13679"/>
                  <a:pt x="4138" y="13679"/>
                </a:cubicBezTo>
                <a:cubicBezTo>
                  <a:pt x="4195" y="13679"/>
                  <a:pt x="4251" y="13686"/>
                  <a:pt x="4296" y="13691"/>
                </a:cubicBezTo>
                <a:lnTo>
                  <a:pt x="4335" y="13695"/>
                </a:lnTo>
                <a:cubicBezTo>
                  <a:pt x="4337" y="13695"/>
                  <a:pt x="4339" y="13695"/>
                  <a:pt x="4341" y="13695"/>
                </a:cubicBezTo>
                <a:cubicBezTo>
                  <a:pt x="4361" y="13695"/>
                  <a:pt x="4384" y="13682"/>
                  <a:pt x="4422" y="13656"/>
                </a:cubicBezTo>
                <a:cubicBezTo>
                  <a:pt x="4534" y="13576"/>
                  <a:pt x="4664" y="13523"/>
                  <a:pt x="4800" y="13502"/>
                </a:cubicBezTo>
                <a:cubicBezTo>
                  <a:pt x="5007" y="13464"/>
                  <a:pt x="5017" y="13425"/>
                  <a:pt x="5042" y="13334"/>
                </a:cubicBezTo>
                <a:cubicBezTo>
                  <a:pt x="5049" y="13292"/>
                  <a:pt x="5063" y="13254"/>
                  <a:pt x="5080" y="13215"/>
                </a:cubicBezTo>
                <a:cubicBezTo>
                  <a:pt x="5168" y="13009"/>
                  <a:pt x="5994" y="12638"/>
                  <a:pt x="6120" y="12606"/>
                </a:cubicBezTo>
                <a:cubicBezTo>
                  <a:pt x="6148" y="12599"/>
                  <a:pt x="6159" y="12578"/>
                  <a:pt x="6176" y="12508"/>
                </a:cubicBezTo>
                <a:cubicBezTo>
                  <a:pt x="6190" y="12438"/>
                  <a:pt x="6218" y="12326"/>
                  <a:pt x="6351" y="12316"/>
                </a:cubicBezTo>
                <a:cubicBezTo>
                  <a:pt x="6495" y="12305"/>
                  <a:pt x="6761" y="12085"/>
                  <a:pt x="6918" y="11955"/>
                </a:cubicBezTo>
                <a:cubicBezTo>
                  <a:pt x="7069" y="11829"/>
                  <a:pt x="7149" y="11822"/>
                  <a:pt x="7226" y="11811"/>
                </a:cubicBezTo>
                <a:cubicBezTo>
                  <a:pt x="7268" y="11808"/>
                  <a:pt x="7310" y="11801"/>
                  <a:pt x="7349" y="11783"/>
                </a:cubicBezTo>
                <a:cubicBezTo>
                  <a:pt x="7387" y="11769"/>
                  <a:pt x="7394" y="11713"/>
                  <a:pt x="7405" y="11626"/>
                </a:cubicBezTo>
                <a:cubicBezTo>
                  <a:pt x="7412" y="11531"/>
                  <a:pt x="7426" y="11402"/>
                  <a:pt x="7555" y="11381"/>
                </a:cubicBezTo>
                <a:cubicBezTo>
                  <a:pt x="7685" y="11360"/>
                  <a:pt x="7779" y="11269"/>
                  <a:pt x="7779" y="11167"/>
                </a:cubicBezTo>
                <a:cubicBezTo>
                  <a:pt x="7765" y="11139"/>
                  <a:pt x="7639" y="11108"/>
                  <a:pt x="7580" y="11094"/>
                </a:cubicBezTo>
                <a:cubicBezTo>
                  <a:pt x="7464" y="11062"/>
                  <a:pt x="7377" y="11041"/>
                  <a:pt x="7349" y="10975"/>
                </a:cubicBezTo>
                <a:cubicBezTo>
                  <a:pt x="7328" y="10933"/>
                  <a:pt x="7342" y="10877"/>
                  <a:pt x="7391" y="10814"/>
                </a:cubicBezTo>
                <a:cubicBezTo>
                  <a:pt x="7476" y="10698"/>
                  <a:pt x="7712" y="10495"/>
                  <a:pt x="7853" y="10495"/>
                </a:cubicBezTo>
                <a:cubicBezTo>
                  <a:pt x="7857" y="10495"/>
                  <a:pt x="7860" y="10495"/>
                  <a:pt x="7863" y="10495"/>
                </a:cubicBezTo>
                <a:cubicBezTo>
                  <a:pt x="8010" y="10485"/>
                  <a:pt x="8133" y="10376"/>
                  <a:pt x="8154" y="10229"/>
                </a:cubicBezTo>
                <a:cubicBezTo>
                  <a:pt x="8165" y="10075"/>
                  <a:pt x="8273" y="9998"/>
                  <a:pt x="8375" y="9925"/>
                </a:cubicBezTo>
                <a:cubicBezTo>
                  <a:pt x="8434" y="9883"/>
                  <a:pt x="8487" y="9837"/>
                  <a:pt x="8536" y="9788"/>
                </a:cubicBezTo>
                <a:cubicBezTo>
                  <a:pt x="8585" y="9735"/>
                  <a:pt x="8623" y="9676"/>
                  <a:pt x="8651" y="9613"/>
                </a:cubicBezTo>
                <a:cubicBezTo>
                  <a:pt x="8690" y="9532"/>
                  <a:pt x="8728" y="9448"/>
                  <a:pt x="8858" y="9438"/>
                </a:cubicBezTo>
                <a:cubicBezTo>
                  <a:pt x="8931" y="9431"/>
                  <a:pt x="9015" y="9357"/>
                  <a:pt x="9099" y="9280"/>
                </a:cubicBezTo>
                <a:cubicBezTo>
                  <a:pt x="9162" y="9217"/>
                  <a:pt x="9232" y="9165"/>
                  <a:pt x="9306" y="9119"/>
                </a:cubicBezTo>
                <a:cubicBezTo>
                  <a:pt x="9332" y="9098"/>
                  <a:pt x="9364" y="9087"/>
                  <a:pt x="9397" y="9087"/>
                </a:cubicBezTo>
                <a:cubicBezTo>
                  <a:pt x="9409" y="9087"/>
                  <a:pt x="9420" y="9089"/>
                  <a:pt x="9432" y="9091"/>
                </a:cubicBezTo>
                <a:cubicBezTo>
                  <a:pt x="9463" y="9102"/>
                  <a:pt x="9488" y="9130"/>
                  <a:pt x="9498" y="9161"/>
                </a:cubicBezTo>
                <a:cubicBezTo>
                  <a:pt x="9512" y="9196"/>
                  <a:pt x="9530" y="9238"/>
                  <a:pt x="9666" y="9245"/>
                </a:cubicBezTo>
                <a:cubicBezTo>
                  <a:pt x="9806" y="9249"/>
                  <a:pt x="9908" y="9305"/>
                  <a:pt x="9939" y="9392"/>
                </a:cubicBezTo>
                <a:cubicBezTo>
                  <a:pt x="9964" y="9448"/>
                  <a:pt x="9950" y="9515"/>
                  <a:pt x="9904" y="9557"/>
                </a:cubicBezTo>
                <a:cubicBezTo>
                  <a:pt x="9871" y="9588"/>
                  <a:pt x="9827" y="9604"/>
                  <a:pt x="9776" y="9604"/>
                </a:cubicBezTo>
                <a:cubicBezTo>
                  <a:pt x="9737" y="9604"/>
                  <a:pt x="9694" y="9594"/>
                  <a:pt x="9649" y="9574"/>
                </a:cubicBezTo>
                <a:cubicBezTo>
                  <a:pt x="9561" y="9535"/>
                  <a:pt x="9495" y="9513"/>
                  <a:pt x="9435" y="9513"/>
                </a:cubicBezTo>
                <a:cubicBezTo>
                  <a:pt x="9348" y="9513"/>
                  <a:pt x="9271" y="9559"/>
                  <a:pt x="9152" y="9672"/>
                </a:cubicBezTo>
                <a:cubicBezTo>
                  <a:pt x="9054" y="9767"/>
                  <a:pt x="9050" y="9816"/>
                  <a:pt x="9043" y="9886"/>
                </a:cubicBezTo>
                <a:cubicBezTo>
                  <a:pt x="9040" y="9984"/>
                  <a:pt x="9005" y="10082"/>
                  <a:pt x="8942" y="10163"/>
                </a:cubicBezTo>
                <a:cubicBezTo>
                  <a:pt x="8812" y="10338"/>
                  <a:pt x="8823" y="10401"/>
                  <a:pt x="8830" y="10415"/>
                </a:cubicBezTo>
                <a:cubicBezTo>
                  <a:pt x="8844" y="10443"/>
                  <a:pt x="8900" y="10453"/>
                  <a:pt x="8931" y="10457"/>
                </a:cubicBezTo>
                <a:cubicBezTo>
                  <a:pt x="9050" y="10471"/>
                  <a:pt x="9082" y="10523"/>
                  <a:pt x="9085" y="10565"/>
                </a:cubicBezTo>
                <a:cubicBezTo>
                  <a:pt x="9096" y="10698"/>
                  <a:pt x="8847" y="10800"/>
                  <a:pt x="8749" y="10828"/>
                </a:cubicBezTo>
                <a:cubicBezTo>
                  <a:pt x="8739" y="10831"/>
                  <a:pt x="8728" y="10835"/>
                  <a:pt x="8718" y="10842"/>
                </a:cubicBezTo>
                <a:cubicBezTo>
                  <a:pt x="8784" y="10870"/>
                  <a:pt x="8856" y="10884"/>
                  <a:pt x="8925" y="10884"/>
                </a:cubicBezTo>
                <a:cubicBezTo>
                  <a:pt x="8933" y="10884"/>
                  <a:pt x="8941" y="10884"/>
                  <a:pt x="8949" y="10884"/>
                </a:cubicBezTo>
                <a:cubicBezTo>
                  <a:pt x="9103" y="10884"/>
                  <a:pt x="9320" y="10737"/>
                  <a:pt x="9547" y="10579"/>
                </a:cubicBezTo>
                <a:cubicBezTo>
                  <a:pt x="9691" y="10474"/>
                  <a:pt x="9845" y="10380"/>
                  <a:pt x="9999" y="10296"/>
                </a:cubicBezTo>
                <a:cubicBezTo>
                  <a:pt x="10144" y="10223"/>
                  <a:pt x="10275" y="10201"/>
                  <a:pt x="10390" y="10201"/>
                </a:cubicBezTo>
                <a:cubicBezTo>
                  <a:pt x="10502" y="10201"/>
                  <a:pt x="10598" y="10222"/>
                  <a:pt x="10675" y="10240"/>
                </a:cubicBezTo>
                <a:cubicBezTo>
                  <a:pt x="10710" y="10247"/>
                  <a:pt x="10741" y="10254"/>
                  <a:pt x="10776" y="10257"/>
                </a:cubicBezTo>
                <a:cubicBezTo>
                  <a:pt x="10769" y="10247"/>
                  <a:pt x="10766" y="10236"/>
                  <a:pt x="10762" y="10226"/>
                </a:cubicBezTo>
                <a:cubicBezTo>
                  <a:pt x="10738" y="10177"/>
                  <a:pt x="10706" y="10114"/>
                  <a:pt x="10731" y="10054"/>
                </a:cubicBezTo>
                <a:cubicBezTo>
                  <a:pt x="10738" y="10033"/>
                  <a:pt x="10748" y="10016"/>
                  <a:pt x="10766" y="10002"/>
                </a:cubicBezTo>
                <a:lnTo>
                  <a:pt x="10759" y="9998"/>
                </a:lnTo>
                <a:cubicBezTo>
                  <a:pt x="10685" y="9949"/>
                  <a:pt x="10577" y="9872"/>
                  <a:pt x="10524" y="9735"/>
                </a:cubicBezTo>
                <a:cubicBezTo>
                  <a:pt x="10500" y="9658"/>
                  <a:pt x="10496" y="9609"/>
                  <a:pt x="10517" y="9567"/>
                </a:cubicBezTo>
                <a:cubicBezTo>
                  <a:pt x="10542" y="9525"/>
                  <a:pt x="10580" y="9501"/>
                  <a:pt x="10626" y="9494"/>
                </a:cubicBezTo>
                <a:cubicBezTo>
                  <a:pt x="10675" y="9480"/>
                  <a:pt x="10696" y="9473"/>
                  <a:pt x="10706" y="9427"/>
                </a:cubicBezTo>
                <a:cubicBezTo>
                  <a:pt x="10717" y="9361"/>
                  <a:pt x="10762" y="9305"/>
                  <a:pt x="10825" y="9277"/>
                </a:cubicBezTo>
                <a:cubicBezTo>
                  <a:pt x="10843" y="9270"/>
                  <a:pt x="10862" y="9267"/>
                  <a:pt x="10880" y="9267"/>
                </a:cubicBezTo>
                <a:cubicBezTo>
                  <a:pt x="10954" y="9267"/>
                  <a:pt x="11034" y="9315"/>
                  <a:pt x="11109" y="9368"/>
                </a:cubicBezTo>
                <a:cubicBezTo>
                  <a:pt x="11125" y="9378"/>
                  <a:pt x="11143" y="9381"/>
                  <a:pt x="11166" y="9381"/>
                </a:cubicBezTo>
                <a:cubicBezTo>
                  <a:pt x="11183" y="9381"/>
                  <a:pt x="11201" y="9380"/>
                  <a:pt x="11224" y="9378"/>
                </a:cubicBezTo>
                <a:cubicBezTo>
                  <a:pt x="11245" y="9376"/>
                  <a:pt x="11268" y="9373"/>
                  <a:pt x="11292" y="9373"/>
                </a:cubicBezTo>
                <a:cubicBezTo>
                  <a:pt x="11371" y="9373"/>
                  <a:pt x="11465" y="9400"/>
                  <a:pt x="11532" y="9539"/>
                </a:cubicBezTo>
                <a:cubicBezTo>
                  <a:pt x="11551" y="9579"/>
                  <a:pt x="11561" y="9594"/>
                  <a:pt x="11582" y="9594"/>
                </a:cubicBezTo>
                <a:cubicBezTo>
                  <a:pt x="11595" y="9594"/>
                  <a:pt x="11613" y="9588"/>
                  <a:pt x="11641" y="9578"/>
                </a:cubicBezTo>
                <a:cubicBezTo>
                  <a:pt x="11675" y="9566"/>
                  <a:pt x="11719" y="9549"/>
                  <a:pt x="11771" y="9549"/>
                </a:cubicBezTo>
                <a:cubicBezTo>
                  <a:pt x="11821" y="9549"/>
                  <a:pt x="11878" y="9565"/>
                  <a:pt x="11938" y="9613"/>
                </a:cubicBezTo>
                <a:cubicBezTo>
                  <a:pt x="11994" y="9658"/>
                  <a:pt x="12050" y="9714"/>
                  <a:pt x="12033" y="9781"/>
                </a:cubicBezTo>
                <a:cubicBezTo>
                  <a:pt x="12029" y="9798"/>
                  <a:pt x="12022" y="9812"/>
                  <a:pt x="12008" y="9823"/>
                </a:cubicBezTo>
                <a:cubicBezTo>
                  <a:pt x="12078" y="9827"/>
                  <a:pt x="12145" y="9858"/>
                  <a:pt x="12197" y="9907"/>
                </a:cubicBezTo>
                <a:cubicBezTo>
                  <a:pt x="12240" y="9946"/>
                  <a:pt x="12266" y="9966"/>
                  <a:pt x="12293" y="9966"/>
                </a:cubicBezTo>
                <a:cubicBezTo>
                  <a:pt x="12328" y="9966"/>
                  <a:pt x="12362" y="9931"/>
                  <a:pt x="12432" y="9862"/>
                </a:cubicBezTo>
                <a:cubicBezTo>
                  <a:pt x="12452" y="9841"/>
                  <a:pt x="12499" y="9795"/>
                  <a:pt x="12555" y="9795"/>
                </a:cubicBezTo>
                <a:cubicBezTo>
                  <a:pt x="12568" y="9795"/>
                  <a:pt x="12580" y="9797"/>
                  <a:pt x="12593" y="9802"/>
                </a:cubicBezTo>
                <a:cubicBezTo>
                  <a:pt x="12663" y="9830"/>
                  <a:pt x="12667" y="9928"/>
                  <a:pt x="12667" y="10012"/>
                </a:cubicBezTo>
                <a:cubicBezTo>
                  <a:pt x="12702" y="10058"/>
                  <a:pt x="12961" y="10100"/>
                  <a:pt x="13167" y="10135"/>
                </a:cubicBezTo>
                <a:lnTo>
                  <a:pt x="13230" y="10145"/>
                </a:lnTo>
                <a:cubicBezTo>
                  <a:pt x="13320" y="10160"/>
                  <a:pt x="13429" y="10166"/>
                  <a:pt x="13544" y="10166"/>
                </a:cubicBezTo>
                <a:cubicBezTo>
                  <a:pt x="13801" y="10166"/>
                  <a:pt x="14088" y="10137"/>
                  <a:pt x="14266" y="10121"/>
                </a:cubicBezTo>
                <a:cubicBezTo>
                  <a:pt x="14326" y="10117"/>
                  <a:pt x="14372" y="10114"/>
                  <a:pt x="14403" y="10110"/>
                </a:cubicBezTo>
                <a:cubicBezTo>
                  <a:pt x="14408" y="10110"/>
                  <a:pt x="14413" y="10110"/>
                  <a:pt x="14418" y="10110"/>
                </a:cubicBezTo>
                <a:cubicBezTo>
                  <a:pt x="14516" y="10110"/>
                  <a:pt x="14563" y="10176"/>
                  <a:pt x="14606" y="10236"/>
                </a:cubicBezTo>
                <a:cubicBezTo>
                  <a:pt x="14669" y="10348"/>
                  <a:pt x="14778" y="10422"/>
                  <a:pt x="14904" y="10439"/>
                </a:cubicBezTo>
                <a:cubicBezTo>
                  <a:pt x="14928" y="10444"/>
                  <a:pt x="14950" y="10446"/>
                  <a:pt x="14972" y="10446"/>
                </a:cubicBezTo>
                <a:cubicBezTo>
                  <a:pt x="15100" y="10446"/>
                  <a:pt x="15183" y="10371"/>
                  <a:pt x="15264" y="10299"/>
                </a:cubicBezTo>
                <a:cubicBezTo>
                  <a:pt x="15330" y="10243"/>
                  <a:pt x="15399" y="10183"/>
                  <a:pt x="15478" y="10183"/>
                </a:cubicBezTo>
                <a:cubicBezTo>
                  <a:pt x="15516" y="10183"/>
                  <a:pt x="15557" y="10197"/>
                  <a:pt x="15600" y="10233"/>
                </a:cubicBezTo>
                <a:cubicBezTo>
                  <a:pt x="15646" y="10271"/>
                  <a:pt x="15709" y="10331"/>
                  <a:pt x="15709" y="10408"/>
                </a:cubicBezTo>
                <a:cubicBezTo>
                  <a:pt x="15709" y="10485"/>
                  <a:pt x="15642" y="10544"/>
                  <a:pt x="15576" y="10597"/>
                </a:cubicBezTo>
                <a:cubicBezTo>
                  <a:pt x="15548" y="10618"/>
                  <a:pt x="15523" y="10642"/>
                  <a:pt x="15499" y="10667"/>
                </a:cubicBezTo>
                <a:lnTo>
                  <a:pt x="15492" y="10674"/>
                </a:lnTo>
                <a:cubicBezTo>
                  <a:pt x="15530" y="10691"/>
                  <a:pt x="15569" y="10705"/>
                  <a:pt x="15611" y="10716"/>
                </a:cubicBezTo>
                <a:cubicBezTo>
                  <a:pt x="15653" y="10726"/>
                  <a:pt x="15698" y="10740"/>
                  <a:pt x="15740" y="10758"/>
                </a:cubicBezTo>
                <a:cubicBezTo>
                  <a:pt x="15772" y="10772"/>
                  <a:pt x="15810" y="10786"/>
                  <a:pt x="15856" y="10803"/>
                </a:cubicBezTo>
                <a:cubicBezTo>
                  <a:pt x="16031" y="10866"/>
                  <a:pt x="16269" y="10954"/>
                  <a:pt x="16405" y="11087"/>
                </a:cubicBezTo>
                <a:cubicBezTo>
                  <a:pt x="16441" y="11122"/>
                  <a:pt x="16472" y="11157"/>
                  <a:pt x="16500" y="11192"/>
                </a:cubicBezTo>
                <a:cubicBezTo>
                  <a:pt x="16647" y="11363"/>
                  <a:pt x="16826" y="11503"/>
                  <a:pt x="17032" y="11598"/>
                </a:cubicBezTo>
                <a:cubicBezTo>
                  <a:pt x="17080" y="11623"/>
                  <a:pt x="17104" y="11627"/>
                  <a:pt x="17114" y="11627"/>
                </a:cubicBezTo>
                <a:cubicBezTo>
                  <a:pt x="17118" y="11627"/>
                  <a:pt x="17120" y="11626"/>
                  <a:pt x="17120" y="11626"/>
                </a:cubicBezTo>
                <a:cubicBezTo>
                  <a:pt x="17130" y="11584"/>
                  <a:pt x="17130" y="11538"/>
                  <a:pt x="17123" y="11493"/>
                </a:cubicBezTo>
                <a:cubicBezTo>
                  <a:pt x="17116" y="11405"/>
                  <a:pt x="17113" y="11328"/>
                  <a:pt x="17176" y="11290"/>
                </a:cubicBezTo>
                <a:cubicBezTo>
                  <a:pt x="17193" y="11281"/>
                  <a:pt x="17210" y="11277"/>
                  <a:pt x="17227" y="11277"/>
                </a:cubicBezTo>
                <a:cubicBezTo>
                  <a:pt x="17273" y="11277"/>
                  <a:pt x="17316" y="11307"/>
                  <a:pt x="17354" y="11335"/>
                </a:cubicBezTo>
                <a:cubicBezTo>
                  <a:pt x="17491" y="11433"/>
                  <a:pt x="17529" y="11437"/>
                  <a:pt x="17561" y="11437"/>
                </a:cubicBezTo>
                <a:cubicBezTo>
                  <a:pt x="17624" y="11444"/>
                  <a:pt x="17669" y="11454"/>
                  <a:pt x="17799" y="11570"/>
                </a:cubicBezTo>
                <a:cubicBezTo>
                  <a:pt x="17813" y="11584"/>
                  <a:pt x="17827" y="11594"/>
                  <a:pt x="17844" y="11608"/>
                </a:cubicBezTo>
                <a:cubicBezTo>
                  <a:pt x="17841" y="11510"/>
                  <a:pt x="17771" y="11283"/>
                  <a:pt x="17739" y="11178"/>
                </a:cubicBezTo>
                <a:cubicBezTo>
                  <a:pt x="17708" y="11069"/>
                  <a:pt x="17680" y="10947"/>
                  <a:pt x="17760" y="10912"/>
                </a:cubicBezTo>
                <a:cubicBezTo>
                  <a:pt x="17771" y="10906"/>
                  <a:pt x="17783" y="10904"/>
                  <a:pt x="17795" y="10904"/>
                </a:cubicBezTo>
                <a:cubicBezTo>
                  <a:pt x="17885" y="10904"/>
                  <a:pt x="17995" y="11044"/>
                  <a:pt x="18075" y="11171"/>
                </a:cubicBezTo>
                <a:cubicBezTo>
                  <a:pt x="18198" y="11363"/>
                  <a:pt x="18194" y="11713"/>
                  <a:pt x="18121" y="11941"/>
                </a:cubicBezTo>
                <a:cubicBezTo>
                  <a:pt x="18086" y="12037"/>
                  <a:pt x="18006" y="12089"/>
                  <a:pt x="17905" y="12089"/>
                </a:cubicBezTo>
                <a:cubicBezTo>
                  <a:pt x="17874" y="12089"/>
                  <a:pt x="17840" y="12084"/>
                  <a:pt x="17806" y="12074"/>
                </a:cubicBezTo>
                <a:cubicBezTo>
                  <a:pt x="17683" y="12036"/>
                  <a:pt x="17575" y="11941"/>
                  <a:pt x="17589" y="11839"/>
                </a:cubicBezTo>
                <a:cubicBezTo>
                  <a:pt x="17577" y="11838"/>
                  <a:pt x="17565" y="11837"/>
                  <a:pt x="17553" y="11837"/>
                </a:cubicBezTo>
                <a:cubicBezTo>
                  <a:pt x="17506" y="11837"/>
                  <a:pt x="17459" y="11849"/>
                  <a:pt x="17414" y="11871"/>
                </a:cubicBezTo>
                <a:cubicBezTo>
                  <a:pt x="17396" y="11881"/>
                  <a:pt x="17351" y="11906"/>
                  <a:pt x="17347" y="11941"/>
                </a:cubicBezTo>
                <a:cubicBezTo>
                  <a:pt x="17340" y="12071"/>
                  <a:pt x="17578" y="12375"/>
                  <a:pt x="17743" y="12403"/>
                </a:cubicBezTo>
                <a:cubicBezTo>
                  <a:pt x="17907" y="12435"/>
                  <a:pt x="17907" y="12592"/>
                  <a:pt x="17907" y="12687"/>
                </a:cubicBezTo>
                <a:cubicBezTo>
                  <a:pt x="17907" y="12718"/>
                  <a:pt x="17911" y="12753"/>
                  <a:pt x="17918" y="12785"/>
                </a:cubicBezTo>
                <a:cubicBezTo>
                  <a:pt x="18037" y="12820"/>
                  <a:pt x="18086" y="12942"/>
                  <a:pt x="18117" y="13030"/>
                </a:cubicBezTo>
                <a:cubicBezTo>
                  <a:pt x="18124" y="13044"/>
                  <a:pt x="18131" y="13061"/>
                  <a:pt x="18138" y="13075"/>
                </a:cubicBezTo>
                <a:cubicBezTo>
                  <a:pt x="18159" y="12988"/>
                  <a:pt x="18138" y="12739"/>
                  <a:pt x="18051" y="12603"/>
                </a:cubicBezTo>
                <a:cubicBezTo>
                  <a:pt x="17963" y="12463"/>
                  <a:pt x="17956" y="12288"/>
                  <a:pt x="18030" y="12190"/>
                </a:cubicBezTo>
                <a:cubicBezTo>
                  <a:pt x="18060" y="12152"/>
                  <a:pt x="18106" y="12129"/>
                  <a:pt x="18154" y="12129"/>
                </a:cubicBezTo>
                <a:cubicBezTo>
                  <a:pt x="18173" y="12129"/>
                  <a:pt x="18193" y="12133"/>
                  <a:pt x="18212" y="12141"/>
                </a:cubicBezTo>
                <a:cubicBezTo>
                  <a:pt x="18345" y="12183"/>
                  <a:pt x="18327" y="12330"/>
                  <a:pt x="18313" y="12424"/>
                </a:cubicBezTo>
                <a:cubicBezTo>
                  <a:pt x="18306" y="12463"/>
                  <a:pt x="18306" y="12505"/>
                  <a:pt x="18310" y="12543"/>
                </a:cubicBezTo>
                <a:cubicBezTo>
                  <a:pt x="18338" y="12526"/>
                  <a:pt x="18362" y="12505"/>
                  <a:pt x="18383" y="12484"/>
                </a:cubicBezTo>
                <a:cubicBezTo>
                  <a:pt x="18436" y="12431"/>
                  <a:pt x="18495" y="12389"/>
                  <a:pt x="18559" y="12351"/>
                </a:cubicBezTo>
                <a:cubicBezTo>
                  <a:pt x="18601" y="12326"/>
                  <a:pt x="18594" y="12274"/>
                  <a:pt x="18548" y="12141"/>
                </a:cubicBezTo>
                <a:cubicBezTo>
                  <a:pt x="18517" y="12046"/>
                  <a:pt x="18481" y="11945"/>
                  <a:pt x="18517" y="11860"/>
                </a:cubicBezTo>
                <a:cubicBezTo>
                  <a:pt x="18533" y="11814"/>
                  <a:pt x="18575" y="11780"/>
                  <a:pt x="18625" y="11780"/>
                </a:cubicBezTo>
                <a:cubicBezTo>
                  <a:pt x="18627" y="11780"/>
                  <a:pt x="18630" y="11780"/>
                  <a:pt x="18632" y="11780"/>
                </a:cubicBezTo>
                <a:cubicBezTo>
                  <a:pt x="18772" y="11787"/>
                  <a:pt x="18916" y="12060"/>
                  <a:pt x="18968" y="12246"/>
                </a:cubicBezTo>
                <a:cubicBezTo>
                  <a:pt x="19024" y="12442"/>
                  <a:pt x="18916" y="12522"/>
                  <a:pt x="18846" y="12575"/>
                </a:cubicBezTo>
                <a:cubicBezTo>
                  <a:pt x="18807" y="12606"/>
                  <a:pt x="18790" y="12620"/>
                  <a:pt x="18790" y="12638"/>
                </a:cubicBezTo>
                <a:cubicBezTo>
                  <a:pt x="18790" y="12774"/>
                  <a:pt x="18653" y="12795"/>
                  <a:pt x="18569" y="12806"/>
                </a:cubicBezTo>
                <a:cubicBezTo>
                  <a:pt x="18534" y="12806"/>
                  <a:pt x="18499" y="12816"/>
                  <a:pt x="18467" y="12830"/>
                </a:cubicBezTo>
                <a:cubicBezTo>
                  <a:pt x="18429" y="12883"/>
                  <a:pt x="18450" y="13177"/>
                  <a:pt x="18488" y="13268"/>
                </a:cubicBezTo>
                <a:cubicBezTo>
                  <a:pt x="18506" y="13240"/>
                  <a:pt x="18520" y="13212"/>
                  <a:pt x="18534" y="13180"/>
                </a:cubicBezTo>
                <a:cubicBezTo>
                  <a:pt x="18568" y="13102"/>
                  <a:pt x="18596" y="13037"/>
                  <a:pt x="18662" y="13037"/>
                </a:cubicBezTo>
                <a:cubicBezTo>
                  <a:pt x="18664" y="13037"/>
                  <a:pt x="18665" y="13037"/>
                  <a:pt x="18667" y="13037"/>
                </a:cubicBezTo>
                <a:cubicBezTo>
                  <a:pt x="18737" y="13040"/>
                  <a:pt x="18751" y="13110"/>
                  <a:pt x="18762" y="13138"/>
                </a:cubicBezTo>
                <a:cubicBezTo>
                  <a:pt x="18786" y="13121"/>
                  <a:pt x="18811" y="13100"/>
                  <a:pt x="18832" y="13079"/>
                </a:cubicBezTo>
                <a:cubicBezTo>
                  <a:pt x="18890" y="13024"/>
                  <a:pt x="18945" y="12974"/>
                  <a:pt x="19005" y="12974"/>
                </a:cubicBezTo>
                <a:cubicBezTo>
                  <a:pt x="19014" y="12974"/>
                  <a:pt x="19022" y="12975"/>
                  <a:pt x="19031" y="12977"/>
                </a:cubicBezTo>
                <a:cubicBezTo>
                  <a:pt x="19070" y="12988"/>
                  <a:pt x="19101" y="13019"/>
                  <a:pt x="19112" y="13061"/>
                </a:cubicBezTo>
                <a:lnTo>
                  <a:pt x="19112" y="13047"/>
                </a:lnTo>
                <a:cubicBezTo>
                  <a:pt x="19112" y="12942"/>
                  <a:pt x="19178" y="12827"/>
                  <a:pt x="19301" y="12816"/>
                </a:cubicBezTo>
                <a:cubicBezTo>
                  <a:pt x="19306" y="12816"/>
                  <a:pt x="19311" y="12815"/>
                  <a:pt x="19316" y="12815"/>
                </a:cubicBezTo>
                <a:cubicBezTo>
                  <a:pt x="19382" y="12815"/>
                  <a:pt x="19454" y="12857"/>
                  <a:pt x="19535" y="12939"/>
                </a:cubicBezTo>
                <a:cubicBezTo>
                  <a:pt x="19665" y="13072"/>
                  <a:pt x="19805" y="13306"/>
                  <a:pt x="19798" y="13432"/>
                </a:cubicBezTo>
                <a:cubicBezTo>
                  <a:pt x="19787" y="13558"/>
                  <a:pt x="19714" y="13597"/>
                  <a:pt x="19640" y="13642"/>
                </a:cubicBezTo>
                <a:cubicBezTo>
                  <a:pt x="19591" y="13670"/>
                  <a:pt x="19542" y="13709"/>
                  <a:pt x="19500" y="13751"/>
                </a:cubicBezTo>
                <a:cubicBezTo>
                  <a:pt x="19472" y="13782"/>
                  <a:pt x="19434" y="13803"/>
                  <a:pt x="19392" y="13807"/>
                </a:cubicBezTo>
                <a:lnTo>
                  <a:pt x="19385" y="13807"/>
                </a:lnTo>
                <a:cubicBezTo>
                  <a:pt x="19297" y="13807"/>
                  <a:pt x="19227" y="13733"/>
                  <a:pt x="19150" y="13660"/>
                </a:cubicBezTo>
                <a:cubicBezTo>
                  <a:pt x="19099" y="13609"/>
                  <a:pt x="19028" y="13541"/>
                  <a:pt x="18988" y="13541"/>
                </a:cubicBezTo>
                <a:cubicBezTo>
                  <a:pt x="18987" y="13541"/>
                  <a:pt x="18987" y="13541"/>
                  <a:pt x="18986" y="13541"/>
                </a:cubicBezTo>
                <a:lnTo>
                  <a:pt x="18979" y="13541"/>
                </a:lnTo>
                <a:cubicBezTo>
                  <a:pt x="18972" y="13579"/>
                  <a:pt x="19031" y="13702"/>
                  <a:pt x="19063" y="13765"/>
                </a:cubicBezTo>
                <a:cubicBezTo>
                  <a:pt x="19080" y="13803"/>
                  <a:pt x="19098" y="13838"/>
                  <a:pt x="19112" y="13873"/>
                </a:cubicBezTo>
                <a:cubicBezTo>
                  <a:pt x="19154" y="13968"/>
                  <a:pt x="19119" y="14070"/>
                  <a:pt x="19087" y="14157"/>
                </a:cubicBezTo>
                <a:cubicBezTo>
                  <a:pt x="19042" y="14283"/>
                  <a:pt x="19031" y="14332"/>
                  <a:pt x="19101" y="14378"/>
                </a:cubicBezTo>
                <a:cubicBezTo>
                  <a:pt x="19119" y="14392"/>
                  <a:pt x="19136" y="14402"/>
                  <a:pt x="19157" y="14409"/>
                </a:cubicBezTo>
                <a:cubicBezTo>
                  <a:pt x="19161" y="14385"/>
                  <a:pt x="19164" y="14364"/>
                  <a:pt x="19168" y="14339"/>
                </a:cubicBezTo>
                <a:cubicBezTo>
                  <a:pt x="19168" y="14301"/>
                  <a:pt x="19175" y="14266"/>
                  <a:pt x="19185" y="14227"/>
                </a:cubicBezTo>
                <a:cubicBezTo>
                  <a:pt x="19199" y="14192"/>
                  <a:pt x="19227" y="14164"/>
                  <a:pt x="19262" y="14154"/>
                </a:cubicBezTo>
                <a:cubicBezTo>
                  <a:pt x="19273" y="14151"/>
                  <a:pt x="19284" y="14150"/>
                  <a:pt x="19296" y="14150"/>
                </a:cubicBezTo>
                <a:cubicBezTo>
                  <a:pt x="19375" y="14150"/>
                  <a:pt x="19467" y="14211"/>
                  <a:pt x="19574" y="14297"/>
                </a:cubicBezTo>
                <a:cubicBezTo>
                  <a:pt x="19598" y="14220"/>
                  <a:pt x="19609" y="14140"/>
                  <a:pt x="19605" y="14059"/>
                </a:cubicBezTo>
                <a:cubicBezTo>
                  <a:pt x="19602" y="14003"/>
                  <a:pt x="19637" y="13957"/>
                  <a:pt x="19686" y="13943"/>
                </a:cubicBezTo>
                <a:cubicBezTo>
                  <a:pt x="19698" y="13939"/>
                  <a:pt x="19712" y="13938"/>
                  <a:pt x="19726" y="13938"/>
                </a:cubicBezTo>
                <a:cubicBezTo>
                  <a:pt x="19812" y="13938"/>
                  <a:pt x="19925" y="14006"/>
                  <a:pt x="19997" y="14108"/>
                </a:cubicBezTo>
                <a:lnTo>
                  <a:pt x="20008" y="14094"/>
                </a:lnTo>
                <a:cubicBezTo>
                  <a:pt x="20040" y="14040"/>
                  <a:pt x="20091" y="13955"/>
                  <a:pt x="20184" y="13955"/>
                </a:cubicBezTo>
                <a:cubicBezTo>
                  <a:pt x="20194" y="13955"/>
                  <a:pt x="20204" y="13956"/>
                  <a:pt x="20214" y="13957"/>
                </a:cubicBezTo>
                <a:cubicBezTo>
                  <a:pt x="20291" y="13968"/>
                  <a:pt x="20344" y="14031"/>
                  <a:pt x="20347" y="14108"/>
                </a:cubicBezTo>
                <a:cubicBezTo>
                  <a:pt x="20351" y="14168"/>
                  <a:pt x="20344" y="14231"/>
                  <a:pt x="20330" y="14294"/>
                </a:cubicBezTo>
                <a:cubicBezTo>
                  <a:pt x="20326" y="14322"/>
                  <a:pt x="20323" y="14350"/>
                  <a:pt x="20319" y="14374"/>
                </a:cubicBezTo>
                <a:lnTo>
                  <a:pt x="20351" y="14364"/>
                </a:lnTo>
                <a:cubicBezTo>
                  <a:pt x="20387" y="14348"/>
                  <a:pt x="20424" y="14332"/>
                  <a:pt x="20459" y="14332"/>
                </a:cubicBezTo>
                <a:cubicBezTo>
                  <a:pt x="20479" y="14332"/>
                  <a:pt x="20498" y="14337"/>
                  <a:pt x="20515" y="14350"/>
                </a:cubicBezTo>
                <a:cubicBezTo>
                  <a:pt x="20526" y="14360"/>
                  <a:pt x="20533" y="14371"/>
                  <a:pt x="20540" y="14385"/>
                </a:cubicBezTo>
                <a:lnTo>
                  <a:pt x="20603" y="14339"/>
                </a:lnTo>
                <a:lnTo>
                  <a:pt x="20621" y="14329"/>
                </a:lnTo>
                <a:lnTo>
                  <a:pt x="20677" y="14290"/>
                </a:lnTo>
                <a:lnTo>
                  <a:pt x="20694" y="14276"/>
                </a:lnTo>
                <a:lnTo>
                  <a:pt x="20743" y="14241"/>
                </a:lnTo>
                <a:lnTo>
                  <a:pt x="20761" y="14231"/>
                </a:lnTo>
                <a:lnTo>
                  <a:pt x="20817" y="14192"/>
                </a:lnTo>
                <a:cubicBezTo>
                  <a:pt x="20848" y="14171"/>
                  <a:pt x="20869" y="14147"/>
                  <a:pt x="20869" y="14136"/>
                </a:cubicBezTo>
                <a:cubicBezTo>
                  <a:pt x="20873" y="14112"/>
                  <a:pt x="20827" y="14066"/>
                  <a:pt x="20792" y="14028"/>
                </a:cubicBezTo>
                <a:lnTo>
                  <a:pt x="20782" y="14014"/>
                </a:lnTo>
                <a:cubicBezTo>
                  <a:pt x="20750" y="13982"/>
                  <a:pt x="20726" y="13950"/>
                  <a:pt x="20701" y="13915"/>
                </a:cubicBezTo>
                <a:cubicBezTo>
                  <a:pt x="20663" y="13859"/>
                  <a:pt x="20656" y="13786"/>
                  <a:pt x="20680" y="13723"/>
                </a:cubicBezTo>
                <a:cubicBezTo>
                  <a:pt x="20726" y="13604"/>
                  <a:pt x="20761" y="13516"/>
                  <a:pt x="20557" y="13394"/>
                </a:cubicBezTo>
                <a:cubicBezTo>
                  <a:pt x="20540" y="13380"/>
                  <a:pt x="20522" y="13369"/>
                  <a:pt x="20498" y="13359"/>
                </a:cubicBezTo>
                <a:cubicBezTo>
                  <a:pt x="20403" y="13310"/>
                  <a:pt x="20302" y="13264"/>
                  <a:pt x="20200" y="13226"/>
                </a:cubicBezTo>
                <a:cubicBezTo>
                  <a:pt x="19703" y="13030"/>
                  <a:pt x="19626" y="12876"/>
                  <a:pt x="19423" y="12473"/>
                </a:cubicBezTo>
                <a:cubicBezTo>
                  <a:pt x="19364" y="12358"/>
                  <a:pt x="19290" y="12218"/>
                  <a:pt x="19196" y="12046"/>
                </a:cubicBezTo>
                <a:cubicBezTo>
                  <a:pt x="18975" y="11654"/>
                  <a:pt x="18657" y="11384"/>
                  <a:pt x="18404" y="11167"/>
                </a:cubicBezTo>
                <a:cubicBezTo>
                  <a:pt x="18173" y="10971"/>
                  <a:pt x="18009" y="10828"/>
                  <a:pt x="18009" y="10674"/>
                </a:cubicBezTo>
                <a:cubicBezTo>
                  <a:pt x="18009" y="10653"/>
                  <a:pt x="17998" y="10632"/>
                  <a:pt x="17984" y="10618"/>
                </a:cubicBezTo>
                <a:lnTo>
                  <a:pt x="17981" y="10614"/>
                </a:lnTo>
                <a:lnTo>
                  <a:pt x="17974" y="10607"/>
                </a:lnTo>
                <a:cubicBezTo>
                  <a:pt x="17967" y="10604"/>
                  <a:pt x="17963" y="10600"/>
                  <a:pt x="17960" y="10597"/>
                </a:cubicBezTo>
                <a:cubicBezTo>
                  <a:pt x="17949" y="10593"/>
                  <a:pt x="17942" y="10586"/>
                  <a:pt x="17932" y="10583"/>
                </a:cubicBezTo>
                <a:cubicBezTo>
                  <a:pt x="17918" y="10576"/>
                  <a:pt x="17904" y="10572"/>
                  <a:pt x="17890" y="10565"/>
                </a:cubicBezTo>
                <a:lnTo>
                  <a:pt x="17886" y="10565"/>
                </a:lnTo>
                <a:cubicBezTo>
                  <a:pt x="17869" y="10562"/>
                  <a:pt x="17855" y="10558"/>
                  <a:pt x="17837" y="10555"/>
                </a:cubicBezTo>
                <a:lnTo>
                  <a:pt x="17827" y="10555"/>
                </a:lnTo>
                <a:cubicBezTo>
                  <a:pt x="17809" y="10551"/>
                  <a:pt x="17795" y="10551"/>
                  <a:pt x="17778" y="10548"/>
                </a:cubicBezTo>
                <a:lnTo>
                  <a:pt x="17708" y="10548"/>
                </a:lnTo>
                <a:cubicBezTo>
                  <a:pt x="17522" y="10548"/>
                  <a:pt x="17400" y="10607"/>
                  <a:pt x="17400" y="10646"/>
                </a:cubicBezTo>
                <a:cubicBezTo>
                  <a:pt x="17400" y="10838"/>
                  <a:pt x="17207" y="10929"/>
                  <a:pt x="17036" y="11006"/>
                </a:cubicBezTo>
                <a:cubicBezTo>
                  <a:pt x="16976" y="11031"/>
                  <a:pt x="16924" y="11059"/>
                  <a:pt x="16868" y="11090"/>
                </a:cubicBezTo>
                <a:cubicBezTo>
                  <a:pt x="16818" y="11123"/>
                  <a:pt x="16773" y="11136"/>
                  <a:pt x="16731" y="11136"/>
                </a:cubicBezTo>
                <a:cubicBezTo>
                  <a:pt x="16607" y="11136"/>
                  <a:pt x="16517" y="11012"/>
                  <a:pt x="16430" y="10894"/>
                </a:cubicBezTo>
                <a:cubicBezTo>
                  <a:pt x="16409" y="10863"/>
                  <a:pt x="16388" y="10831"/>
                  <a:pt x="16360" y="10800"/>
                </a:cubicBezTo>
                <a:cubicBezTo>
                  <a:pt x="16342" y="10775"/>
                  <a:pt x="16325" y="10754"/>
                  <a:pt x="16304" y="10733"/>
                </a:cubicBezTo>
                <a:cubicBezTo>
                  <a:pt x="16234" y="10667"/>
                  <a:pt x="16160" y="10600"/>
                  <a:pt x="16080" y="10541"/>
                </a:cubicBezTo>
                <a:cubicBezTo>
                  <a:pt x="15996" y="10478"/>
                  <a:pt x="15915" y="10404"/>
                  <a:pt x="15845" y="10327"/>
                </a:cubicBezTo>
                <a:cubicBezTo>
                  <a:pt x="15828" y="10303"/>
                  <a:pt x="15810" y="10278"/>
                  <a:pt x="15803" y="10247"/>
                </a:cubicBezTo>
                <a:cubicBezTo>
                  <a:pt x="15800" y="10236"/>
                  <a:pt x="15796" y="10222"/>
                  <a:pt x="15796" y="10208"/>
                </a:cubicBezTo>
                <a:cubicBezTo>
                  <a:pt x="15796" y="10145"/>
                  <a:pt x="15765" y="10030"/>
                  <a:pt x="15695" y="9988"/>
                </a:cubicBezTo>
                <a:cubicBezTo>
                  <a:pt x="15674" y="9973"/>
                  <a:pt x="15650" y="9966"/>
                  <a:pt x="15623" y="9966"/>
                </a:cubicBezTo>
                <a:cubicBezTo>
                  <a:pt x="15592" y="9966"/>
                  <a:pt x="15558" y="9976"/>
                  <a:pt x="15520" y="9995"/>
                </a:cubicBezTo>
                <a:cubicBezTo>
                  <a:pt x="15420" y="10041"/>
                  <a:pt x="15314" y="10064"/>
                  <a:pt x="15206" y="10064"/>
                </a:cubicBezTo>
                <a:cubicBezTo>
                  <a:pt x="15184" y="10064"/>
                  <a:pt x="15163" y="10063"/>
                  <a:pt x="15142" y="10061"/>
                </a:cubicBezTo>
                <a:cubicBezTo>
                  <a:pt x="15120" y="10059"/>
                  <a:pt x="15103" y="10058"/>
                  <a:pt x="15089" y="10058"/>
                </a:cubicBezTo>
                <a:cubicBezTo>
                  <a:pt x="15061" y="10058"/>
                  <a:pt x="15050" y="10063"/>
                  <a:pt x="15040" y="10075"/>
                </a:cubicBezTo>
                <a:cubicBezTo>
                  <a:pt x="15006" y="10115"/>
                  <a:pt x="14963" y="10130"/>
                  <a:pt x="14917" y="10130"/>
                </a:cubicBezTo>
                <a:cubicBezTo>
                  <a:pt x="14804" y="10130"/>
                  <a:pt x="14679" y="10039"/>
                  <a:pt x="14659" y="10026"/>
                </a:cubicBezTo>
                <a:lnTo>
                  <a:pt x="14634" y="10005"/>
                </a:lnTo>
                <a:lnTo>
                  <a:pt x="14634" y="1645"/>
                </a:lnTo>
                <a:cubicBezTo>
                  <a:pt x="14561" y="1638"/>
                  <a:pt x="14494" y="1621"/>
                  <a:pt x="14424" y="1600"/>
                </a:cubicBezTo>
                <a:cubicBezTo>
                  <a:pt x="14361" y="1565"/>
                  <a:pt x="14298" y="1540"/>
                  <a:pt x="14231" y="1512"/>
                </a:cubicBezTo>
                <a:cubicBezTo>
                  <a:pt x="13951" y="1401"/>
                  <a:pt x="13614" y="1266"/>
                  <a:pt x="13392" y="1266"/>
                </a:cubicBezTo>
                <a:cubicBezTo>
                  <a:pt x="13361" y="1266"/>
                  <a:pt x="13333" y="1268"/>
                  <a:pt x="13307" y="1274"/>
                </a:cubicBezTo>
                <a:cubicBezTo>
                  <a:pt x="13162" y="1306"/>
                  <a:pt x="12843" y="1360"/>
                  <a:pt x="12576" y="1360"/>
                </a:cubicBezTo>
                <a:cubicBezTo>
                  <a:pt x="12437" y="1360"/>
                  <a:pt x="12312" y="1345"/>
                  <a:pt x="12232" y="1305"/>
                </a:cubicBezTo>
                <a:cubicBezTo>
                  <a:pt x="12109" y="1245"/>
                  <a:pt x="11923" y="1172"/>
                  <a:pt x="11652" y="1172"/>
                </a:cubicBezTo>
                <a:cubicBezTo>
                  <a:pt x="11578" y="1172"/>
                  <a:pt x="11497" y="1177"/>
                  <a:pt x="11410" y="1190"/>
                </a:cubicBezTo>
                <a:cubicBezTo>
                  <a:pt x="11367" y="1196"/>
                  <a:pt x="11326" y="1199"/>
                  <a:pt x="11287" y="1199"/>
                </a:cubicBezTo>
                <a:cubicBezTo>
                  <a:pt x="11085" y="1199"/>
                  <a:pt x="10917" y="1124"/>
                  <a:pt x="10727" y="1036"/>
                </a:cubicBezTo>
                <a:cubicBezTo>
                  <a:pt x="10563" y="959"/>
                  <a:pt x="10395" y="896"/>
                  <a:pt x="10220" y="850"/>
                </a:cubicBezTo>
                <a:cubicBezTo>
                  <a:pt x="10089" y="819"/>
                  <a:pt x="9945" y="807"/>
                  <a:pt x="9800" y="807"/>
                </a:cubicBezTo>
                <a:cubicBezTo>
                  <a:pt x="9391" y="807"/>
                  <a:pt x="8978" y="904"/>
                  <a:pt x="8865" y="945"/>
                </a:cubicBezTo>
                <a:cubicBezTo>
                  <a:pt x="8838" y="954"/>
                  <a:pt x="8814" y="957"/>
                  <a:pt x="8793" y="957"/>
                </a:cubicBezTo>
                <a:cubicBezTo>
                  <a:pt x="8711" y="957"/>
                  <a:pt x="8667" y="902"/>
                  <a:pt x="8634" y="861"/>
                </a:cubicBezTo>
                <a:cubicBezTo>
                  <a:pt x="8600" y="818"/>
                  <a:pt x="8580" y="789"/>
                  <a:pt x="8524" y="789"/>
                </a:cubicBezTo>
                <a:cubicBezTo>
                  <a:pt x="8516" y="789"/>
                  <a:pt x="8507" y="789"/>
                  <a:pt x="8497" y="791"/>
                </a:cubicBezTo>
                <a:cubicBezTo>
                  <a:pt x="8479" y="793"/>
                  <a:pt x="8460" y="794"/>
                  <a:pt x="8443" y="794"/>
                </a:cubicBezTo>
                <a:cubicBezTo>
                  <a:pt x="8403" y="794"/>
                  <a:pt x="8366" y="787"/>
                  <a:pt x="8340" y="763"/>
                </a:cubicBezTo>
                <a:cubicBezTo>
                  <a:pt x="8308" y="728"/>
                  <a:pt x="8294" y="682"/>
                  <a:pt x="8305" y="640"/>
                </a:cubicBezTo>
                <a:cubicBezTo>
                  <a:pt x="8308" y="584"/>
                  <a:pt x="8294" y="528"/>
                  <a:pt x="8266" y="483"/>
                </a:cubicBezTo>
                <a:cubicBezTo>
                  <a:pt x="8238" y="443"/>
                  <a:pt x="8163" y="430"/>
                  <a:pt x="8068" y="430"/>
                </a:cubicBezTo>
                <a:cubicBezTo>
                  <a:pt x="7911" y="430"/>
                  <a:pt x="7701" y="468"/>
                  <a:pt x="7576" y="490"/>
                </a:cubicBezTo>
                <a:cubicBezTo>
                  <a:pt x="7499" y="507"/>
                  <a:pt x="7429" y="518"/>
                  <a:pt x="7380" y="525"/>
                </a:cubicBezTo>
                <a:cubicBezTo>
                  <a:pt x="7362" y="527"/>
                  <a:pt x="7344" y="527"/>
                  <a:pt x="7328" y="527"/>
                </a:cubicBezTo>
                <a:cubicBezTo>
                  <a:pt x="7214" y="527"/>
                  <a:pt x="7147" y="488"/>
                  <a:pt x="7111" y="451"/>
                </a:cubicBezTo>
                <a:cubicBezTo>
                  <a:pt x="7058" y="395"/>
                  <a:pt x="7034" y="318"/>
                  <a:pt x="7041" y="241"/>
                </a:cubicBezTo>
                <a:lnTo>
                  <a:pt x="7041" y="241"/>
                </a:lnTo>
                <a:cubicBezTo>
                  <a:pt x="6974" y="252"/>
                  <a:pt x="6918" y="290"/>
                  <a:pt x="6883" y="346"/>
                </a:cubicBezTo>
                <a:cubicBezTo>
                  <a:pt x="6827" y="437"/>
                  <a:pt x="6729" y="497"/>
                  <a:pt x="6621" y="507"/>
                </a:cubicBezTo>
                <a:cubicBezTo>
                  <a:pt x="6602" y="511"/>
                  <a:pt x="6583" y="512"/>
                  <a:pt x="6565" y="512"/>
                </a:cubicBezTo>
                <a:cubicBezTo>
                  <a:pt x="6488" y="512"/>
                  <a:pt x="6414" y="484"/>
                  <a:pt x="6355" y="434"/>
                </a:cubicBezTo>
                <a:cubicBezTo>
                  <a:pt x="6327" y="409"/>
                  <a:pt x="6313" y="371"/>
                  <a:pt x="6320" y="336"/>
                </a:cubicBezTo>
                <a:cubicBezTo>
                  <a:pt x="6327" y="269"/>
                  <a:pt x="6390" y="238"/>
                  <a:pt x="6460" y="203"/>
                </a:cubicBezTo>
                <a:cubicBezTo>
                  <a:pt x="6495" y="189"/>
                  <a:pt x="6526" y="164"/>
                  <a:pt x="6554" y="140"/>
                </a:cubicBezTo>
                <a:cubicBezTo>
                  <a:pt x="6526" y="98"/>
                  <a:pt x="6316" y="42"/>
                  <a:pt x="6250" y="24"/>
                </a:cubicBezTo>
                <a:cubicBezTo>
                  <a:pt x="6215" y="17"/>
                  <a:pt x="6187" y="7"/>
                  <a:pt x="6166" y="3"/>
                </a:cubicBezTo>
                <a:cubicBezTo>
                  <a:pt x="6159" y="1"/>
                  <a:pt x="6153" y="0"/>
                  <a:pt x="61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5"/>
          <p:cNvSpPr/>
          <p:nvPr/>
        </p:nvSpPr>
        <p:spPr>
          <a:xfrm>
            <a:off x="3035648" y="1652825"/>
            <a:ext cx="3044532" cy="1497812"/>
          </a:xfrm>
          <a:custGeom>
            <a:rect b="b" l="l" r="r" t="t"/>
            <a:pathLst>
              <a:path extrusionOk="0" h="15527" w="31561">
                <a:moveTo>
                  <a:pt x="16248" y="0"/>
                </a:moveTo>
                <a:cubicBezTo>
                  <a:pt x="16227" y="11"/>
                  <a:pt x="16196" y="105"/>
                  <a:pt x="16192" y="207"/>
                </a:cubicBezTo>
                <a:lnTo>
                  <a:pt x="16192" y="273"/>
                </a:lnTo>
                <a:lnTo>
                  <a:pt x="16129" y="273"/>
                </a:lnTo>
                <a:lnTo>
                  <a:pt x="1191" y="354"/>
                </a:lnTo>
                <a:cubicBezTo>
                  <a:pt x="1286" y="476"/>
                  <a:pt x="1272" y="588"/>
                  <a:pt x="1261" y="693"/>
                </a:cubicBezTo>
                <a:cubicBezTo>
                  <a:pt x="1251" y="767"/>
                  <a:pt x="1254" y="840"/>
                  <a:pt x="1268" y="914"/>
                </a:cubicBezTo>
                <a:cubicBezTo>
                  <a:pt x="1314" y="1089"/>
                  <a:pt x="1307" y="1334"/>
                  <a:pt x="1205" y="1463"/>
                </a:cubicBezTo>
                <a:cubicBezTo>
                  <a:pt x="1161" y="1525"/>
                  <a:pt x="1095" y="1554"/>
                  <a:pt x="1030" y="1554"/>
                </a:cubicBezTo>
                <a:cubicBezTo>
                  <a:pt x="940" y="1554"/>
                  <a:pt x="850" y="1499"/>
                  <a:pt x="820" y="1397"/>
                </a:cubicBezTo>
                <a:cubicBezTo>
                  <a:pt x="795" y="1299"/>
                  <a:pt x="841" y="1197"/>
                  <a:pt x="932" y="1152"/>
                </a:cubicBezTo>
                <a:cubicBezTo>
                  <a:pt x="971" y="1131"/>
                  <a:pt x="974" y="1071"/>
                  <a:pt x="964" y="1022"/>
                </a:cubicBezTo>
                <a:cubicBezTo>
                  <a:pt x="950" y="977"/>
                  <a:pt x="918" y="935"/>
                  <a:pt x="890" y="935"/>
                </a:cubicBezTo>
                <a:cubicBezTo>
                  <a:pt x="887" y="935"/>
                  <a:pt x="883" y="935"/>
                  <a:pt x="880" y="935"/>
                </a:cubicBezTo>
                <a:cubicBezTo>
                  <a:pt x="844" y="935"/>
                  <a:pt x="807" y="918"/>
                  <a:pt x="781" y="893"/>
                </a:cubicBezTo>
                <a:cubicBezTo>
                  <a:pt x="750" y="854"/>
                  <a:pt x="729" y="805"/>
                  <a:pt x="722" y="756"/>
                </a:cubicBezTo>
                <a:lnTo>
                  <a:pt x="718" y="756"/>
                </a:lnTo>
                <a:lnTo>
                  <a:pt x="683" y="763"/>
                </a:lnTo>
                <a:cubicBezTo>
                  <a:pt x="666" y="763"/>
                  <a:pt x="648" y="767"/>
                  <a:pt x="631" y="770"/>
                </a:cubicBezTo>
                <a:lnTo>
                  <a:pt x="592" y="774"/>
                </a:lnTo>
                <a:cubicBezTo>
                  <a:pt x="578" y="774"/>
                  <a:pt x="561" y="777"/>
                  <a:pt x="543" y="777"/>
                </a:cubicBezTo>
                <a:lnTo>
                  <a:pt x="424" y="777"/>
                </a:lnTo>
                <a:cubicBezTo>
                  <a:pt x="393" y="777"/>
                  <a:pt x="361" y="777"/>
                  <a:pt x="330" y="774"/>
                </a:cubicBezTo>
                <a:lnTo>
                  <a:pt x="302" y="774"/>
                </a:lnTo>
                <a:cubicBezTo>
                  <a:pt x="263" y="770"/>
                  <a:pt x="225" y="770"/>
                  <a:pt x="186" y="767"/>
                </a:cubicBezTo>
                <a:lnTo>
                  <a:pt x="176" y="767"/>
                </a:lnTo>
                <a:lnTo>
                  <a:pt x="60" y="753"/>
                </a:lnTo>
                <a:lnTo>
                  <a:pt x="29" y="749"/>
                </a:lnTo>
                <a:lnTo>
                  <a:pt x="1" y="746"/>
                </a:lnTo>
                <a:lnTo>
                  <a:pt x="1" y="746"/>
                </a:lnTo>
                <a:cubicBezTo>
                  <a:pt x="36" y="984"/>
                  <a:pt x="123" y="1208"/>
                  <a:pt x="263" y="1404"/>
                </a:cubicBezTo>
                <a:cubicBezTo>
                  <a:pt x="340" y="1502"/>
                  <a:pt x="386" y="1617"/>
                  <a:pt x="400" y="1740"/>
                </a:cubicBezTo>
                <a:cubicBezTo>
                  <a:pt x="414" y="1824"/>
                  <a:pt x="421" y="1859"/>
                  <a:pt x="484" y="1894"/>
                </a:cubicBezTo>
                <a:cubicBezTo>
                  <a:pt x="666" y="1992"/>
                  <a:pt x="659" y="2083"/>
                  <a:pt x="645" y="2122"/>
                </a:cubicBezTo>
                <a:cubicBezTo>
                  <a:pt x="633" y="2152"/>
                  <a:pt x="605" y="2203"/>
                  <a:pt x="501" y="2203"/>
                </a:cubicBezTo>
                <a:cubicBezTo>
                  <a:pt x="485" y="2203"/>
                  <a:pt x="466" y="2201"/>
                  <a:pt x="445" y="2199"/>
                </a:cubicBezTo>
                <a:lnTo>
                  <a:pt x="424" y="2199"/>
                </a:lnTo>
                <a:cubicBezTo>
                  <a:pt x="424" y="2230"/>
                  <a:pt x="424" y="2258"/>
                  <a:pt x="424" y="2290"/>
                </a:cubicBezTo>
                <a:cubicBezTo>
                  <a:pt x="435" y="2409"/>
                  <a:pt x="428" y="2528"/>
                  <a:pt x="410" y="2643"/>
                </a:cubicBezTo>
                <a:cubicBezTo>
                  <a:pt x="375" y="2846"/>
                  <a:pt x="365" y="3172"/>
                  <a:pt x="354" y="3462"/>
                </a:cubicBezTo>
                <a:cubicBezTo>
                  <a:pt x="347" y="3690"/>
                  <a:pt x="340" y="3886"/>
                  <a:pt x="323" y="3991"/>
                </a:cubicBezTo>
                <a:cubicBezTo>
                  <a:pt x="305" y="4082"/>
                  <a:pt x="274" y="4173"/>
                  <a:pt x="235" y="4257"/>
                </a:cubicBezTo>
                <a:cubicBezTo>
                  <a:pt x="162" y="4446"/>
                  <a:pt x="78" y="4656"/>
                  <a:pt x="169" y="4793"/>
                </a:cubicBezTo>
                <a:cubicBezTo>
                  <a:pt x="365" y="5101"/>
                  <a:pt x="438" y="5451"/>
                  <a:pt x="358" y="5731"/>
                </a:cubicBezTo>
                <a:cubicBezTo>
                  <a:pt x="277" y="6022"/>
                  <a:pt x="291" y="6186"/>
                  <a:pt x="414" y="6396"/>
                </a:cubicBezTo>
                <a:cubicBezTo>
                  <a:pt x="484" y="6522"/>
                  <a:pt x="494" y="6680"/>
                  <a:pt x="501" y="6823"/>
                </a:cubicBezTo>
                <a:cubicBezTo>
                  <a:pt x="505" y="6935"/>
                  <a:pt x="512" y="7061"/>
                  <a:pt x="557" y="7089"/>
                </a:cubicBezTo>
                <a:cubicBezTo>
                  <a:pt x="697" y="7170"/>
                  <a:pt x="837" y="7327"/>
                  <a:pt x="992" y="7583"/>
                </a:cubicBezTo>
                <a:cubicBezTo>
                  <a:pt x="1023" y="7639"/>
                  <a:pt x="1072" y="7684"/>
                  <a:pt x="1135" y="7705"/>
                </a:cubicBezTo>
                <a:cubicBezTo>
                  <a:pt x="1209" y="7737"/>
                  <a:pt x="1265" y="7772"/>
                  <a:pt x="1282" y="7915"/>
                </a:cubicBezTo>
                <a:lnTo>
                  <a:pt x="1282" y="7926"/>
                </a:lnTo>
                <a:cubicBezTo>
                  <a:pt x="1303" y="8129"/>
                  <a:pt x="1303" y="8133"/>
                  <a:pt x="1461" y="8199"/>
                </a:cubicBezTo>
                <a:cubicBezTo>
                  <a:pt x="1653" y="8283"/>
                  <a:pt x="1611" y="8476"/>
                  <a:pt x="1587" y="8588"/>
                </a:cubicBezTo>
                <a:cubicBezTo>
                  <a:pt x="1580" y="8619"/>
                  <a:pt x="1573" y="8651"/>
                  <a:pt x="1573" y="8686"/>
                </a:cubicBezTo>
                <a:cubicBezTo>
                  <a:pt x="1573" y="8773"/>
                  <a:pt x="1839" y="9004"/>
                  <a:pt x="2073" y="9214"/>
                </a:cubicBezTo>
                <a:lnTo>
                  <a:pt x="2119" y="9256"/>
                </a:lnTo>
                <a:cubicBezTo>
                  <a:pt x="2248" y="9358"/>
                  <a:pt x="2322" y="9519"/>
                  <a:pt x="2311" y="9683"/>
                </a:cubicBezTo>
                <a:cubicBezTo>
                  <a:pt x="2311" y="9704"/>
                  <a:pt x="2315" y="9725"/>
                  <a:pt x="2318" y="9746"/>
                </a:cubicBezTo>
                <a:cubicBezTo>
                  <a:pt x="2329" y="9750"/>
                  <a:pt x="2343" y="9750"/>
                  <a:pt x="2353" y="9750"/>
                </a:cubicBezTo>
                <a:cubicBezTo>
                  <a:pt x="2612" y="9750"/>
                  <a:pt x="2854" y="9904"/>
                  <a:pt x="3068" y="10040"/>
                </a:cubicBezTo>
                <a:cubicBezTo>
                  <a:pt x="3174" y="10108"/>
                  <a:pt x="3240" y="10119"/>
                  <a:pt x="3302" y="10119"/>
                </a:cubicBezTo>
                <a:cubicBezTo>
                  <a:pt x="3317" y="10119"/>
                  <a:pt x="3332" y="10118"/>
                  <a:pt x="3348" y="10118"/>
                </a:cubicBezTo>
                <a:cubicBezTo>
                  <a:pt x="3362" y="10117"/>
                  <a:pt x="3375" y="10116"/>
                  <a:pt x="3389" y="10116"/>
                </a:cubicBezTo>
                <a:cubicBezTo>
                  <a:pt x="3430" y="10116"/>
                  <a:pt x="3469" y="10120"/>
                  <a:pt x="3509" y="10128"/>
                </a:cubicBezTo>
                <a:cubicBezTo>
                  <a:pt x="3694" y="10170"/>
                  <a:pt x="4002" y="10531"/>
                  <a:pt x="4069" y="10783"/>
                </a:cubicBezTo>
                <a:cubicBezTo>
                  <a:pt x="4093" y="10881"/>
                  <a:pt x="4125" y="10979"/>
                  <a:pt x="4167" y="11073"/>
                </a:cubicBezTo>
                <a:lnTo>
                  <a:pt x="5403" y="10909"/>
                </a:lnTo>
                <a:lnTo>
                  <a:pt x="5424" y="10926"/>
                </a:lnTo>
                <a:cubicBezTo>
                  <a:pt x="5427" y="10926"/>
                  <a:pt x="5802" y="11189"/>
                  <a:pt x="6008" y="11238"/>
                </a:cubicBezTo>
                <a:cubicBezTo>
                  <a:pt x="6222" y="11287"/>
                  <a:pt x="7286" y="11682"/>
                  <a:pt x="7419" y="11728"/>
                </a:cubicBezTo>
                <a:lnTo>
                  <a:pt x="8928" y="11717"/>
                </a:lnTo>
                <a:lnTo>
                  <a:pt x="9110" y="11483"/>
                </a:lnTo>
                <a:lnTo>
                  <a:pt x="10024" y="11483"/>
                </a:lnTo>
                <a:lnTo>
                  <a:pt x="10045" y="11500"/>
                </a:lnTo>
                <a:cubicBezTo>
                  <a:pt x="10297" y="11749"/>
                  <a:pt x="10591" y="12018"/>
                  <a:pt x="10643" y="12043"/>
                </a:cubicBezTo>
                <a:cubicBezTo>
                  <a:pt x="10734" y="12074"/>
                  <a:pt x="11035" y="12341"/>
                  <a:pt x="11035" y="12533"/>
                </a:cubicBezTo>
                <a:cubicBezTo>
                  <a:pt x="11035" y="12670"/>
                  <a:pt x="11091" y="12775"/>
                  <a:pt x="11193" y="12824"/>
                </a:cubicBezTo>
                <a:cubicBezTo>
                  <a:pt x="11235" y="12845"/>
                  <a:pt x="11302" y="12883"/>
                  <a:pt x="11375" y="12929"/>
                </a:cubicBezTo>
                <a:cubicBezTo>
                  <a:pt x="11494" y="12995"/>
                  <a:pt x="11701" y="13118"/>
                  <a:pt x="11774" y="13139"/>
                </a:cubicBezTo>
                <a:cubicBezTo>
                  <a:pt x="11788" y="13118"/>
                  <a:pt x="11806" y="13076"/>
                  <a:pt x="11823" y="13044"/>
                </a:cubicBezTo>
                <a:cubicBezTo>
                  <a:pt x="11844" y="12999"/>
                  <a:pt x="11869" y="12957"/>
                  <a:pt x="11893" y="12908"/>
                </a:cubicBezTo>
                <a:cubicBezTo>
                  <a:pt x="11907" y="12883"/>
                  <a:pt x="11921" y="12862"/>
                  <a:pt x="11939" y="12838"/>
                </a:cubicBezTo>
                <a:cubicBezTo>
                  <a:pt x="12011" y="12728"/>
                  <a:pt x="12103" y="12635"/>
                  <a:pt x="12226" y="12635"/>
                </a:cubicBezTo>
                <a:cubicBezTo>
                  <a:pt x="12228" y="12635"/>
                  <a:pt x="12230" y="12635"/>
                  <a:pt x="12233" y="12635"/>
                </a:cubicBezTo>
                <a:cubicBezTo>
                  <a:pt x="12408" y="12645"/>
                  <a:pt x="12775" y="12740"/>
                  <a:pt x="13027" y="12929"/>
                </a:cubicBezTo>
                <a:cubicBezTo>
                  <a:pt x="13059" y="12953"/>
                  <a:pt x="13090" y="12981"/>
                  <a:pt x="13122" y="13009"/>
                </a:cubicBezTo>
                <a:cubicBezTo>
                  <a:pt x="13150" y="13037"/>
                  <a:pt x="13174" y="13069"/>
                  <a:pt x="13199" y="13100"/>
                </a:cubicBezTo>
                <a:cubicBezTo>
                  <a:pt x="13227" y="13142"/>
                  <a:pt x="13248" y="13191"/>
                  <a:pt x="13265" y="13240"/>
                </a:cubicBezTo>
                <a:cubicBezTo>
                  <a:pt x="13363" y="13587"/>
                  <a:pt x="13661" y="13870"/>
                  <a:pt x="13759" y="13944"/>
                </a:cubicBezTo>
                <a:cubicBezTo>
                  <a:pt x="13836" y="14003"/>
                  <a:pt x="13850" y="14105"/>
                  <a:pt x="13861" y="14206"/>
                </a:cubicBezTo>
                <a:cubicBezTo>
                  <a:pt x="13864" y="14266"/>
                  <a:pt x="13878" y="14326"/>
                  <a:pt x="13906" y="14378"/>
                </a:cubicBezTo>
                <a:cubicBezTo>
                  <a:pt x="13941" y="14438"/>
                  <a:pt x="13966" y="14508"/>
                  <a:pt x="13980" y="14578"/>
                </a:cubicBezTo>
                <a:cubicBezTo>
                  <a:pt x="13987" y="14616"/>
                  <a:pt x="13997" y="14651"/>
                  <a:pt x="14015" y="14686"/>
                </a:cubicBezTo>
                <a:cubicBezTo>
                  <a:pt x="14060" y="14690"/>
                  <a:pt x="14130" y="14721"/>
                  <a:pt x="14267" y="14784"/>
                </a:cubicBezTo>
                <a:cubicBezTo>
                  <a:pt x="14428" y="14860"/>
                  <a:pt x="14648" y="14959"/>
                  <a:pt x="14762" y="14959"/>
                </a:cubicBezTo>
                <a:cubicBezTo>
                  <a:pt x="14764" y="14959"/>
                  <a:pt x="14765" y="14959"/>
                  <a:pt x="14767" y="14959"/>
                </a:cubicBezTo>
                <a:lnTo>
                  <a:pt x="14813" y="14959"/>
                </a:lnTo>
                <a:lnTo>
                  <a:pt x="14830" y="14963"/>
                </a:lnTo>
                <a:lnTo>
                  <a:pt x="14848" y="14966"/>
                </a:lnTo>
                <a:lnTo>
                  <a:pt x="14869" y="14973"/>
                </a:lnTo>
                <a:lnTo>
                  <a:pt x="14897" y="14984"/>
                </a:lnTo>
                <a:lnTo>
                  <a:pt x="14921" y="14991"/>
                </a:lnTo>
                <a:lnTo>
                  <a:pt x="14928" y="14994"/>
                </a:lnTo>
                <a:cubicBezTo>
                  <a:pt x="14900" y="14896"/>
                  <a:pt x="14851" y="14805"/>
                  <a:pt x="14778" y="14732"/>
                </a:cubicBezTo>
                <a:cubicBezTo>
                  <a:pt x="14725" y="14662"/>
                  <a:pt x="14673" y="14595"/>
                  <a:pt x="14683" y="14518"/>
                </a:cubicBezTo>
                <a:cubicBezTo>
                  <a:pt x="14697" y="14452"/>
                  <a:pt x="14736" y="14396"/>
                  <a:pt x="14792" y="14361"/>
                </a:cubicBezTo>
                <a:cubicBezTo>
                  <a:pt x="14935" y="14252"/>
                  <a:pt x="14911" y="14171"/>
                  <a:pt x="14879" y="14073"/>
                </a:cubicBezTo>
                <a:cubicBezTo>
                  <a:pt x="14858" y="14007"/>
                  <a:pt x="14827" y="13905"/>
                  <a:pt x="14928" y="13839"/>
                </a:cubicBezTo>
                <a:cubicBezTo>
                  <a:pt x="14963" y="13811"/>
                  <a:pt x="15009" y="13790"/>
                  <a:pt x="15051" y="13762"/>
                </a:cubicBezTo>
                <a:cubicBezTo>
                  <a:pt x="15163" y="13702"/>
                  <a:pt x="15299" y="13625"/>
                  <a:pt x="15299" y="13552"/>
                </a:cubicBezTo>
                <a:cubicBezTo>
                  <a:pt x="15296" y="13499"/>
                  <a:pt x="15317" y="13443"/>
                  <a:pt x="15355" y="13405"/>
                </a:cubicBezTo>
                <a:cubicBezTo>
                  <a:pt x="15401" y="13366"/>
                  <a:pt x="15465" y="13353"/>
                  <a:pt x="15537" y="13353"/>
                </a:cubicBezTo>
                <a:cubicBezTo>
                  <a:pt x="15588" y="13353"/>
                  <a:pt x="15643" y="13359"/>
                  <a:pt x="15699" y="13366"/>
                </a:cubicBezTo>
                <a:cubicBezTo>
                  <a:pt x="15703" y="13367"/>
                  <a:pt x="15708" y="13367"/>
                  <a:pt x="15712" y="13367"/>
                </a:cubicBezTo>
                <a:cubicBezTo>
                  <a:pt x="15799" y="13367"/>
                  <a:pt x="15943" y="13279"/>
                  <a:pt x="16059" y="13156"/>
                </a:cubicBezTo>
                <a:cubicBezTo>
                  <a:pt x="16140" y="13069"/>
                  <a:pt x="16164" y="13009"/>
                  <a:pt x="16161" y="12995"/>
                </a:cubicBezTo>
                <a:cubicBezTo>
                  <a:pt x="16143" y="12936"/>
                  <a:pt x="16157" y="12873"/>
                  <a:pt x="16196" y="12827"/>
                </a:cubicBezTo>
                <a:cubicBezTo>
                  <a:pt x="16225" y="12797"/>
                  <a:pt x="16268" y="12785"/>
                  <a:pt x="16324" y="12785"/>
                </a:cubicBezTo>
                <a:cubicBezTo>
                  <a:pt x="16373" y="12785"/>
                  <a:pt x="16433" y="12795"/>
                  <a:pt x="16504" y="12810"/>
                </a:cubicBezTo>
                <a:cubicBezTo>
                  <a:pt x="16516" y="12812"/>
                  <a:pt x="16526" y="12813"/>
                  <a:pt x="16536" y="12813"/>
                </a:cubicBezTo>
                <a:cubicBezTo>
                  <a:pt x="16586" y="12813"/>
                  <a:pt x="16609" y="12782"/>
                  <a:pt x="16647" y="12712"/>
                </a:cubicBezTo>
                <a:cubicBezTo>
                  <a:pt x="16674" y="12661"/>
                  <a:pt x="16718" y="12584"/>
                  <a:pt x="16802" y="12584"/>
                </a:cubicBezTo>
                <a:cubicBezTo>
                  <a:pt x="16818" y="12584"/>
                  <a:pt x="16835" y="12587"/>
                  <a:pt x="16854" y="12593"/>
                </a:cubicBezTo>
                <a:cubicBezTo>
                  <a:pt x="16889" y="12607"/>
                  <a:pt x="16924" y="12621"/>
                  <a:pt x="16955" y="12631"/>
                </a:cubicBezTo>
                <a:cubicBezTo>
                  <a:pt x="16983" y="12645"/>
                  <a:pt x="17015" y="12656"/>
                  <a:pt x="17046" y="12666"/>
                </a:cubicBezTo>
                <a:cubicBezTo>
                  <a:pt x="17050" y="12610"/>
                  <a:pt x="17088" y="12565"/>
                  <a:pt x="17141" y="12551"/>
                </a:cubicBezTo>
                <a:cubicBezTo>
                  <a:pt x="17154" y="12547"/>
                  <a:pt x="17168" y="12545"/>
                  <a:pt x="17182" y="12545"/>
                </a:cubicBezTo>
                <a:cubicBezTo>
                  <a:pt x="17262" y="12545"/>
                  <a:pt x="17357" y="12603"/>
                  <a:pt x="17428" y="12701"/>
                </a:cubicBezTo>
                <a:cubicBezTo>
                  <a:pt x="17486" y="12765"/>
                  <a:pt x="17568" y="12800"/>
                  <a:pt x="17653" y="12800"/>
                </a:cubicBezTo>
                <a:cubicBezTo>
                  <a:pt x="17670" y="12800"/>
                  <a:pt x="17687" y="12799"/>
                  <a:pt x="17705" y="12796"/>
                </a:cubicBezTo>
                <a:cubicBezTo>
                  <a:pt x="17754" y="12782"/>
                  <a:pt x="17761" y="12754"/>
                  <a:pt x="17761" y="12743"/>
                </a:cubicBezTo>
                <a:cubicBezTo>
                  <a:pt x="17761" y="12687"/>
                  <a:pt x="17796" y="12642"/>
                  <a:pt x="17848" y="12621"/>
                </a:cubicBezTo>
                <a:cubicBezTo>
                  <a:pt x="17859" y="12618"/>
                  <a:pt x="17870" y="12616"/>
                  <a:pt x="17882" y="12616"/>
                </a:cubicBezTo>
                <a:cubicBezTo>
                  <a:pt x="17963" y="12616"/>
                  <a:pt x="18065" y="12693"/>
                  <a:pt x="18237" y="12880"/>
                </a:cubicBezTo>
                <a:cubicBezTo>
                  <a:pt x="18342" y="12988"/>
                  <a:pt x="18387" y="12988"/>
                  <a:pt x="18517" y="12988"/>
                </a:cubicBezTo>
                <a:cubicBezTo>
                  <a:pt x="18559" y="12988"/>
                  <a:pt x="18601" y="12988"/>
                  <a:pt x="18653" y="12992"/>
                </a:cubicBezTo>
                <a:cubicBezTo>
                  <a:pt x="18681" y="12993"/>
                  <a:pt x="18704" y="12994"/>
                  <a:pt x="18723" y="12994"/>
                </a:cubicBezTo>
                <a:cubicBezTo>
                  <a:pt x="18816" y="12994"/>
                  <a:pt x="18820" y="12973"/>
                  <a:pt x="18828" y="12866"/>
                </a:cubicBezTo>
                <a:lnTo>
                  <a:pt x="18828" y="12855"/>
                </a:lnTo>
                <a:cubicBezTo>
                  <a:pt x="18828" y="12820"/>
                  <a:pt x="18849" y="12785"/>
                  <a:pt x="18888" y="12771"/>
                </a:cubicBezTo>
                <a:cubicBezTo>
                  <a:pt x="18897" y="12768"/>
                  <a:pt x="18905" y="12767"/>
                  <a:pt x="18914" y="12767"/>
                </a:cubicBezTo>
                <a:cubicBezTo>
                  <a:pt x="18963" y="12767"/>
                  <a:pt x="19009" y="12817"/>
                  <a:pt x="19080" y="12897"/>
                </a:cubicBezTo>
                <a:cubicBezTo>
                  <a:pt x="19164" y="12992"/>
                  <a:pt x="19287" y="13125"/>
                  <a:pt x="19385" y="13135"/>
                </a:cubicBezTo>
                <a:lnTo>
                  <a:pt x="19399" y="13135"/>
                </a:lnTo>
                <a:cubicBezTo>
                  <a:pt x="19343" y="13076"/>
                  <a:pt x="19283" y="13020"/>
                  <a:pt x="19217" y="12974"/>
                </a:cubicBezTo>
                <a:cubicBezTo>
                  <a:pt x="19094" y="12876"/>
                  <a:pt x="19119" y="12789"/>
                  <a:pt x="19133" y="12740"/>
                </a:cubicBezTo>
                <a:cubicBezTo>
                  <a:pt x="19143" y="12701"/>
                  <a:pt x="19143" y="12694"/>
                  <a:pt x="19108" y="12670"/>
                </a:cubicBezTo>
                <a:cubicBezTo>
                  <a:pt x="19056" y="12638"/>
                  <a:pt x="19035" y="12575"/>
                  <a:pt x="19056" y="12519"/>
                </a:cubicBezTo>
                <a:cubicBezTo>
                  <a:pt x="19102" y="12390"/>
                  <a:pt x="19364" y="12308"/>
                  <a:pt x="19584" y="12308"/>
                </a:cubicBezTo>
                <a:cubicBezTo>
                  <a:pt x="19597" y="12308"/>
                  <a:pt x="19610" y="12308"/>
                  <a:pt x="19623" y="12309"/>
                </a:cubicBezTo>
                <a:cubicBezTo>
                  <a:pt x="19690" y="12313"/>
                  <a:pt x="19753" y="12320"/>
                  <a:pt x="19816" y="12330"/>
                </a:cubicBezTo>
                <a:cubicBezTo>
                  <a:pt x="19837" y="12333"/>
                  <a:pt x="19854" y="12335"/>
                  <a:pt x="19867" y="12335"/>
                </a:cubicBezTo>
                <a:cubicBezTo>
                  <a:pt x="19903" y="12335"/>
                  <a:pt x="19913" y="12319"/>
                  <a:pt x="19952" y="12257"/>
                </a:cubicBezTo>
                <a:cubicBezTo>
                  <a:pt x="20007" y="12173"/>
                  <a:pt x="20064" y="12154"/>
                  <a:pt x="20105" y="12154"/>
                </a:cubicBezTo>
                <a:cubicBezTo>
                  <a:pt x="20119" y="12154"/>
                  <a:pt x="20131" y="12156"/>
                  <a:pt x="20141" y="12158"/>
                </a:cubicBezTo>
                <a:cubicBezTo>
                  <a:pt x="20236" y="12186"/>
                  <a:pt x="20288" y="12309"/>
                  <a:pt x="20292" y="12421"/>
                </a:cubicBezTo>
                <a:cubicBezTo>
                  <a:pt x="20341" y="12421"/>
                  <a:pt x="20474" y="12386"/>
                  <a:pt x="20565" y="12362"/>
                </a:cubicBezTo>
                <a:cubicBezTo>
                  <a:pt x="20701" y="12327"/>
                  <a:pt x="20841" y="12285"/>
                  <a:pt x="20957" y="12285"/>
                </a:cubicBezTo>
                <a:cubicBezTo>
                  <a:pt x="21230" y="12285"/>
                  <a:pt x="21499" y="12516"/>
                  <a:pt x="21531" y="12705"/>
                </a:cubicBezTo>
                <a:cubicBezTo>
                  <a:pt x="21534" y="12743"/>
                  <a:pt x="21562" y="12778"/>
                  <a:pt x="21601" y="12792"/>
                </a:cubicBezTo>
                <a:cubicBezTo>
                  <a:pt x="21613" y="12797"/>
                  <a:pt x="21627" y="12800"/>
                  <a:pt x="21641" y="12800"/>
                </a:cubicBezTo>
                <a:cubicBezTo>
                  <a:pt x="21688" y="12800"/>
                  <a:pt x="21744" y="12774"/>
                  <a:pt x="21801" y="12726"/>
                </a:cubicBezTo>
                <a:lnTo>
                  <a:pt x="21860" y="12673"/>
                </a:lnTo>
                <a:cubicBezTo>
                  <a:pt x="21962" y="12582"/>
                  <a:pt x="22084" y="12474"/>
                  <a:pt x="22210" y="12474"/>
                </a:cubicBezTo>
                <a:cubicBezTo>
                  <a:pt x="22284" y="12474"/>
                  <a:pt x="22350" y="12505"/>
                  <a:pt x="22399" y="12561"/>
                </a:cubicBezTo>
                <a:cubicBezTo>
                  <a:pt x="22480" y="12642"/>
                  <a:pt x="22560" y="12736"/>
                  <a:pt x="22648" y="12838"/>
                </a:cubicBezTo>
                <a:cubicBezTo>
                  <a:pt x="22739" y="12946"/>
                  <a:pt x="22837" y="13058"/>
                  <a:pt x="22945" y="13167"/>
                </a:cubicBezTo>
                <a:cubicBezTo>
                  <a:pt x="23089" y="13310"/>
                  <a:pt x="23033" y="13482"/>
                  <a:pt x="22987" y="13604"/>
                </a:cubicBezTo>
                <a:cubicBezTo>
                  <a:pt x="22956" y="13695"/>
                  <a:pt x="22938" y="13755"/>
                  <a:pt x="22963" y="13793"/>
                </a:cubicBezTo>
                <a:cubicBezTo>
                  <a:pt x="23008" y="13863"/>
                  <a:pt x="23033" y="13944"/>
                  <a:pt x="23033" y="14028"/>
                </a:cubicBezTo>
                <a:cubicBezTo>
                  <a:pt x="23043" y="14140"/>
                  <a:pt x="23054" y="14234"/>
                  <a:pt x="23176" y="14322"/>
                </a:cubicBezTo>
                <a:cubicBezTo>
                  <a:pt x="23334" y="14431"/>
                  <a:pt x="23334" y="14602"/>
                  <a:pt x="23334" y="14725"/>
                </a:cubicBezTo>
                <a:cubicBezTo>
                  <a:pt x="23334" y="14851"/>
                  <a:pt x="23341" y="14875"/>
                  <a:pt x="23376" y="14882"/>
                </a:cubicBezTo>
                <a:cubicBezTo>
                  <a:pt x="23610" y="14942"/>
                  <a:pt x="23775" y="15281"/>
                  <a:pt x="23800" y="15407"/>
                </a:cubicBezTo>
                <a:cubicBezTo>
                  <a:pt x="23806" y="15444"/>
                  <a:pt x="23926" y="15527"/>
                  <a:pt x="24020" y="15527"/>
                </a:cubicBezTo>
                <a:cubicBezTo>
                  <a:pt x="24023" y="15527"/>
                  <a:pt x="24027" y="15527"/>
                  <a:pt x="24031" y="15526"/>
                </a:cubicBezTo>
                <a:cubicBezTo>
                  <a:pt x="24076" y="15526"/>
                  <a:pt x="24080" y="15509"/>
                  <a:pt x="24083" y="15484"/>
                </a:cubicBezTo>
                <a:cubicBezTo>
                  <a:pt x="24094" y="15369"/>
                  <a:pt x="24153" y="15246"/>
                  <a:pt x="24213" y="15131"/>
                </a:cubicBezTo>
                <a:cubicBezTo>
                  <a:pt x="24265" y="15026"/>
                  <a:pt x="24314" y="14924"/>
                  <a:pt x="24325" y="14840"/>
                </a:cubicBezTo>
                <a:cubicBezTo>
                  <a:pt x="24346" y="14669"/>
                  <a:pt x="24185" y="13993"/>
                  <a:pt x="24034" y="13783"/>
                </a:cubicBezTo>
                <a:cubicBezTo>
                  <a:pt x="23971" y="13706"/>
                  <a:pt x="23943" y="13604"/>
                  <a:pt x="23954" y="13503"/>
                </a:cubicBezTo>
                <a:cubicBezTo>
                  <a:pt x="23961" y="13436"/>
                  <a:pt x="23964" y="13377"/>
                  <a:pt x="23877" y="13265"/>
                </a:cubicBezTo>
                <a:cubicBezTo>
                  <a:pt x="23677" y="13002"/>
                  <a:pt x="23547" y="12547"/>
                  <a:pt x="23558" y="12155"/>
                </a:cubicBezTo>
                <a:cubicBezTo>
                  <a:pt x="23572" y="11770"/>
                  <a:pt x="23996" y="11168"/>
                  <a:pt x="24223" y="10968"/>
                </a:cubicBezTo>
                <a:cubicBezTo>
                  <a:pt x="24314" y="10895"/>
                  <a:pt x="24419" y="10842"/>
                  <a:pt x="24531" y="10825"/>
                </a:cubicBezTo>
                <a:cubicBezTo>
                  <a:pt x="24640" y="10797"/>
                  <a:pt x="24675" y="10783"/>
                  <a:pt x="24689" y="10720"/>
                </a:cubicBezTo>
                <a:cubicBezTo>
                  <a:pt x="24745" y="10499"/>
                  <a:pt x="25021" y="10237"/>
                  <a:pt x="25203" y="10237"/>
                </a:cubicBezTo>
                <a:lnTo>
                  <a:pt x="25273" y="10237"/>
                </a:lnTo>
                <a:cubicBezTo>
                  <a:pt x="25290" y="10237"/>
                  <a:pt x="25305" y="10237"/>
                  <a:pt x="25318" y="10237"/>
                </a:cubicBezTo>
                <a:cubicBezTo>
                  <a:pt x="25431" y="10237"/>
                  <a:pt x="25457" y="10223"/>
                  <a:pt x="25466" y="10167"/>
                </a:cubicBezTo>
                <a:cubicBezTo>
                  <a:pt x="25494" y="9967"/>
                  <a:pt x="25781" y="9760"/>
                  <a:pt x="26103" y="9711"/>
                </a:cubicBezTo>
                <a:cubicBezTo>
                  <a:pt x="26208" y="9697"/>
                  <a:pt x="26222" y="9669"/>
                  <a:pt x="26222" y="9669"/>
                </a:cubicBezTo>
                <a:cubicBezTo>
                  <a:pt x="26233" y="9645"/>
                  <a:pt x="26184" y="9568"/>
                  <a:pt x="26152" y="9522"/>
                </a:cubicBezTo>
                <a:cubicBezTo>
                  <a:pt x="26135" y="9498"/>
                  <a:pt x="26117" y="9473"/>
                  <a:pt x="26103" y="9449"/>
                </a:cubicBezTo>
                <a:cubicBezTo>
                  <a:pt x="26040" y="9347"/>
                  <a:pt x="26068" y="9211"/>
                  <a:pt x="26170" y="9144"/>
                </a:cubicBezTo>
                <a:cubicBezTo>
                  <a:pt x="26191" y="9129"/>
                  <a:pt x="26215" y="9122"/>
                  <a:pt x="26239" y="9122"/>
                </a:cubicBezTo>
                <a:cubicBezTo>
                  <a:pt x="26282" y="9122"/>
                  <a:pt x="26326" y="9146"/>
                  <a:pt x="26348" y="9186"/>
                </a:cubicBezTo>
                <a:cubicBezTo>
                  <a:pt x="26369" y="9211"/>
                  <a:pt x="26401" y="9225"/>
                  <a:pt x="26429" y="9228"/>
                </a:cubicBezTo>
                <a:cubicBezTo>
                  <a:pt x="26447" y="9232"/>
                  <a:pt x="26466" y="9234"/>
                  <a:pt x="26484" y="9234"/>
                </a:cubicBezTo>
                <a:cubicBezTo>
                  <a:pt x="26537" y="9234"/>
                  <a:pt x="26587" y="9219"/>
                  <a:pt x="26632" y="9190"/>
                </a:cubicBezTo>
                <a:cubicBezTo>
                  <a:pt x="26744" y="9113"/>
                  <a:pt x="26828" y="9025"/>
                  <a:pt x="26845" y="8987"/>
                </a:cubicBezTo>
                <a:cubicBezTo>
                  <a:pt x="26831" y="8983"/>
                  <a:pt x="26817" y="8983"/>
                  <a:pt x="26803" y="8983"/>
                </a:cubicBezTo>
                <a:cubicBezTo>
                  <a:pt x="26614" y="8973"/>
                  <a:pt x="26499" y="8920"/>
                  <a:pt x="26485" y="8829"/>
                </a:cubicBezTo>
                <a:cubicBezTo>
                  <a:pt x="26481" y="8801"/>
                  <a:pt x="26485" y="8724"/>
                  <a:pt x="26611" y="8675"/>
                </a:cubicBezTo>
                <a:cubicBezTo>
                  <a:pt x="26621" y="8672"/>
                  <a:pt x="26642" y="8661"/>
                  <a:pt x="26639" y="8616"/>
                </a:cubicBezTo>
                <a:cubicBezTo>
                  <a:pt x="26618" y="8518"/>
                  <a:pt x="26537" y="8441"/>
                  <a:pt x="26436" y="8423"/>
                </a:cubicBezTo>
                <a:cubicBezTo>
                  <a:pt x="26366" y="8416"/>
                  <a:pt x="26271" y="8399"/>
                  <a:pt x="26243" y="8318"/>
                </a:cubicBezTo>
                <a:cubicBezTo>
                  <a:pt x="26212" y="8227"/>
                  <a:pt x="26299" y="8129"/>
                  <a:pt x="26383" y="8045"/>
                </a:cubicBezTo>
                <a:cubicBezTo>
                  <a:pt x="26390" y="8038"/>
                  <a:pt x="26397" y="8027"/>
                  <a:pt x="26394" y="8017"/>
                </a:cubicBezTo>
                <a:cubicBezTo>
                  <a:pt x="26387" y="7926"/>
                  <a:pt x="26156" y="7765"/>
                  <a:pt x="26058" y="7698"/>
                </a:cubicBezTo>
                <a:lnTo>
                  <a:pt x="26040" y="7684"/>
                </a:lnTo>
                <a:cubicBezTo>
                  <a:pt x="25963" y="7632"/>
                  <a:pt x="25956" y="7579"/>
                  <a:pt x="25963" y="7544"/>
                </a:cubicBezTo>
                <a:cubicBezTo>
                  <a:pt x="25981" y="7467"/>
                  <a:pt x="26072" y="7415"/>
                  <a:pt x="26275" y="7376"/>
                </a:cubicBezTo>
                <a:cubicBezTo>
                  <a:pt x="26299" y="7331"/>
                  <a:pt x="26296" y="7152"/>
                  <a:pt x="26292" y="7044"/>
                </a:cubicBezTo>
                <a:cubicBezTo>
                  <a:pt x="26292" y="6893"/>
                  <a:pt x="26289" y="6764"/>
                  <a:pt x="26320" y="6694"/>
                </a:cubicBezTo>
                <a:cubicBezTo>
                  <a:pt x="26355" y="6613"/>
                  <a:pt x="26432" y="6561"/>
                  <a:pt x="26516" y="6554"/>
                </a:cubicBezTo>
                <a:cubicBezTo>
                  <a:pt x="26519" y="6553"/>
                  <a:pt x="26523" y="6553"/>
                  <a:pt x="26526" y="6553"/>
                </a:cubicBezTo>
                <a:cubicBezTo>
                  <a:pt x="26568" y="6553"/>
                  <a:pt x="26609" y="6574"/>
                  <a:pt x="26635" y="6610"/>
                </a:cubicBezTo>
                <a:cubicBezTo>
                  <a:pt x="26656" y="6659"/>
                  <a:pt x="26653" y="6715"/>
                  <a:pt x="26618" y="6757"/>
                </a:cubicBezTo>
                <a:cubicBezTo>
                  <a:pt x="26523" y="6904"/>
                  <a:pt x="26443" y="7072"/>
                  <a:pt x="26565" y="7212"/>
                </a:cubicBezTo>
                <a:cubicBezTo>
                  <a:pt x="26740" y="7411"/>
                  <a:pt x="26786" y="7632"/>
                  <a:pt x="26723" y="7922"/>
                </a:cubicBezTo>
                <a:lnTo>
                  <a:pt x="26719" y="7936"/>
                </a:lnTo>
                <a:cubicBezTo>
                  <a:pt x="26765" y="7870"/>
                  <a:pt x="26807" y="7796"/>
                  <a:pt x="26845" y="7723"/>
                </a:cubicBezTo>
                <a:cubicBezTo>
                  <a:pt x="26985" y="7439"/>
                  <a:pt x="27020" y="7205"/>
                  <a:pt x="26982" y="7117"/>
                </a:cubicBezTo>
                <a:cubicBezTo>
                  <a:pt x="26982" y="7110"/>
                  <a:pt x="26975" y="7100"/>
                  <a:pt x="26968" y="7100"/>
                </a:cubicBezTo>
                <a:cubicBezTo>
                  <a:pt x="26877" y="7072"/>
                  <a:pt x="26842" y="6960"/>
                  <a:pt x="26838" y="6869"/>
                </a:cubicBezTo>
                <a:cubicBezTo>
                  <a:pt x="26835" y="6781"/>
                  <a:pt x="26863" y="6718"/>
                  <a:pt x="26915" y="6701"/>
                </a:cubicBezTo>
                <a:cubicBezTo>
                  <a:pt x="26925" y="6697"/>
                  <a:pt x="26936" y="6694"/>
                  <a:pt x="26949" y="6694"/>
                </a:cubicBezTo>
                <a:cubicBezTo>
                  <a:pt x="26980" y="6694"/>
                  <a:pt x="27020" y="6711"/>
                  <a:pt x="27062" y="6764"/>
                </a:cubicBezTo>
                <a:cubicBezTo>
                  <a:pt x="27104" y="6816"/>
                  <a:pt x="27150" y="6872"/>
                  <a:pt x="27178" y="6872"/>
                </a:cubicBezTo>
                <a:cubicBezTo>
                  <a:pt x="27220" y="6872"/>
                  <a:pt x="27318" y="6771"/>
                  <a:pt x="27353" y="6736"/>
                </a:cubicBezTo>
                <a:cubicBezTo>
                  <a:pt x="27528" y="6550"/>
                  <a:pt x="27678" y="6284"/>
                  <a:pt x="27664" y="6179"/>
                </a:cubicBezTo>
                <a:cubicBezTo>
                  <a:pt x="27664" y="6162"/>
                  <a:pt x="27657" y="6158"/>
                  <a:pt x="27654" y="6158"/>
                </a:cubicBezTo>
                <a:cubicBezTo>
                  <a:pt x="27566" y="6102"/>
                  <a:pt x="27577" y="6039"/>
                  <a:pt x="27587" y="6015"/>
                </a:cubicBezTo>
                <a:cubicBezTo>
                  <a:pt x="27622" y="5905"/>
                  <a:pt x="27814" y="5877"/>
                  <a:pt x="27950" y="5877"/>
                </a:cubicBezTo>
                <a:cubicBezTo>
                  <a:pt x="27967" y="5877"/>
                  <a:pt x="27982" y="5877"/>
                  <a:pt x="27997" y="5878"/>
                </a:cubicBezTo>
                <a:cubicBezTo>
                  <a:pt x="28006" y="5878"/>
                  <a:pt x="28015" y="5879"/>
                  <a:pt x="28024" y="5879"/>
                </a:cubicBezTo>
                <a:cubicBezTo>
                  <a:pt x="28237" y="5879"/>
                  <a:pt x="28614" y="5767"/>
                  <a:pt x="28718" y="5703"/>
                </a:cubicBezTo>
                <a:cubicBezTo>
                  <a:pt x="28714" y="5703"/>
                  <a:pt x="28710" y="5703"/>
                  <a:pt x="28705" y="5703"/>
                </a:cubicBezTo>
                <a:cubicBezTo>
                  <a:pt x="28620" y="5703"/>
                  <a:pt x="28457" y="5732"/>
                  <a:pt x="28354" y="5752"/>
                </a:cubicBezTo>
                <a:cubicBezTo>
                  <a:pt x="28206" y="5777"/>
                  <a:pt x="28103" y="5796"/>
                  <a:pt x="28031" y="5796"/>
                </a:cubicBezTo>
                <a:cubicBezTo>
                  <a:pt x="27982" y="5796"/>
                  <a:pt x="27948" y="5787"/>
                  <a:pt x="27924" y="5766"/>
                </a:cubicBezTo>
                <a:cubicBezTo>
                  <a:pt x="27902" y="5752"/>
                  <a:pt x="27892" y="5724"/>
                  <a:pt x="27892" y="5699"/>
                </a:cubicBezTo>
                <a:cubicBezTo>
                  <a:pt x="27892" y="5458"/>
                  <a:pt x="28729" y="5360"/>
                  <a:pt x="28841" y="5356"/>
                </a:cubicBezTo>
                <a:cubicBezTo>
                  <a:pt x="28942" y="5349"/>
                  <a:pt x="28960" y="5286"/>
                  <a:pt x="28977" y="5195"/>
                </a:cubicBezTo>
                <a:cubicBezTo>
                  <a:pt x="28988" y="5153"/>
                  <a:pt x="28995" y="5101"/>
                  <a:pt x="29047" y="5087"/>
                </a:cubicBezTo>
                <a:cubicBezTo>
                  <a:pt x="29053" y="5086"/>
                  <a:pt x="29058" y="5085"/>
                  <a:pt x="29064" y="5085"/>
                </a:cubicBezTo>
                <a:cubicBezTo>
                  <a:pt x="29111" y="5085"/>
                  <a:pt x="29144" y="5125"/>
                  <a:pt x="29163" y="5150"/>
                </a:cubicBezTo>
                <a:cubicBezTo>
                  <a:pt x="29212" y="5215"/>
                  <a:pt x="29274" y="5238"/>
                  <a:pt x="29335" y="5238"/>
                </a:cubicBezTo>
                <a:cubicBezTo>
                  <a:pt x="29411" y="5238"/>
                  <a:pt x="29487" y="5202"/>
                  <a:pt x="29537" y="5171"/>
                </a:cubicBezTo>
                <a:cubicBezTo>
                  <a:pt x="29572" y="5146"/>
                  <a:pt x="29586" y="5104"/>
                  <a:pt x="29576" y="5066"/>
                </a:cubicBezTo>
                <a:cubicBezTo>
                  <a:pt x="29562" y="4971"/>
                  <a:pt x="29495" y="4898"/>
                  <a:pt x="29408" y="4866"/>
                </a:cubicBezTo>
                <a:cubicBezTo>
                  <a:pt x="29362" y="4856"/>
                  <a:pt x="29324" y="4824"/>
                  <a:pt x="29306" y="4782"/>
                </a:cubicBezTo>
                <a:cubicBezTo>
                  <a:pt x="29289" y="4719"/>
                  <a:pt x="29334" y="4674"/>
                  <a:pt x="29380" y="4628"/>
                </a:cubicBezTo>
                <a:cubicBezTo>
                  <a:pt x="29401" y="4607"/>
                  <a:pt x="29439" y="4569"/>
                  <a:pt x="29439" y="4551"/>
                </a:cubicBezTo>
                <a:cubicBezTo>
                  <a:pt x="29383" y="4453"/>
                  <a:pt x="29460" y="4268"/>
                  <a:pt x="29485" y="4215"/>
                </a:cubicBezTo>
                <a:cubicBezTo>
                  <a:pt x="29520" y="4142"/>
                  <a:pt x="29642" y="3904"/>
                  <a:pt x="29835" y="3865"/>
                </a:cubicBezTo>
                <a:cubicBezTo>
                  <a:pt x="29922" y="3844"/>
                  <a:pt x="29943" y="3816"/>
                  <a:pt x="29968" y="3777"/>
                </a:cubicBezTo>
                <a:cubicBezTo>
                  <a:pt x="30000" y="3706"/>
                  <a:pt x="30072" y="3665"/>
                  <a:pt x="30149" y="3665"/>
                </a:cubicBezTo>
                <a:cubicBezTo>
                  <a:pt x="30155" y="3665"/>
                  <a:pt x="30161" y="3665"/>
                  <a:pt x="30168" y="3665"/>
                </a:cubicBezTo>
                <a:cubicBezTo>
                  <a:pt x="30252" y="3665"/>
                  <a:pt x="30294" y="3606"/>
                  <a:pt x="30367" y="3490"/>
                </a:cubicBezTo>
                <a:cubicBezTo>
                  <a:pt x="30409" y="3417"/>
                  <a:pt x="30462" y="3350"/>
                  <a:pt x="30521" y="3287"/>
                </a:cubicBezTo>
                <a:cubicBezTo>
                  <a:pt x="30564" y="3243"/>
                  <a:pt x="30611" y="3227"/>
                  <a:pt x="30659" y="3227"/>
                </a:cubicBezTo>
                <a:cubicBezTo>
                  <a:pt x="30731" y="3227"/>
                  <a:pt x="30804" y="3264"/>
                  <a:pt x="30868" y="3298"/>
                </a:cubicBezTo>
                <a:cubicBezTo>
                  <a:pt x="30945" y="3338"/>
                  <a:pt x="31008" y="3366"/>
                  <a:pt x="31067" y="3366"/>
                </a:cubicBezTo>
                <a:cubicBezTo>
                  <a:pt x="31113" y="3366"/>
                  <a:pt x="31157" y="3349"/>
                  <a:pt x="31204" y="3308"/>
                </a:cubicBezTo>
                <a:cubicBezTo>
                  <a:pt x="31316" y="3207"/>
                  <a:pt x="31435" y="3116"/>
                  <a:pt x="31561" y="3035"/>
                </a:cubicBezTo>
                <a:lnTo>
                  <a:pt x="31557" y="3028"/>
                </a:lnTo>
                <a:lnTo>
                  <a:pt x="31536" y="3000"/>
                </a:lnTo>
                <a:lnTo>
                  <a:pt x="31512" y="2965"/>
                </a:lnTo>
                <a:lnTo>
                  <a:pt x="31491" y="2934"/>
                </a:lnTo>
                <a:lnTo>
                  <a:pt x="31470" y="2902"/>
                </a:lnTo>
                <a:lnTo>
                  <a:pt x="31452" y="2871"/>
                </a:lnTo>
                <a:lnTo>
                  <a:pt x="31431" y="2843"/>
                </a:lnTo>
                <a:lnTo>
                  <a:pt x="31414" y="2811"/>
                </a:lnTo>
                <a:lnTo>
                  <a:pt x="31396" y="2783"/>
                </a:lnTo>
                <a:lnTo>
                  <a:pt x="31379" y="2752"/>
                </a:lnTo>
                <a:lnTo>
                  <a:pt x="31361" y="2724"/>
                </a:lnTo>
                <a:lnTo>
                  <a:pt x="31347" y="2692"/>
                </a:lnTo>
                <a:lnTo>
                  <a:pt x="31333" y="2664"/>
                </a:lnTo>
                <a:lnTo>
                  <a:pt x="31316" y="2636"/>
                </a:lnTo>
                <a:lnTo>
                  <a:pt x="31305" y="2608"/>
                </a:lnTo>
                <a:lnTo>
                  <a:pt x="31291" y="2580"/>
                </a:lnTo>
                <a:lnTo>
                  <a:pt x="31277" y="2556"/>
                </a:lnTo>
                <a:lnTo>
                  <a:pt x="31267" y="2524"/>
                </a:lnTo>
                <a:lnTo>
                  <a:pt x="31256" y="2500"/>
                </a:lnTo>
                <a:lnTo>
                  <a:pt x="31242" y="2472"/>
                </a:lnTo>
                <a:lnTo>
                  <a:pt x="31235" y="2447"/>
                </a:lnTo>
                <a:lnTo>
                  <a:pt x="31225" y="2419"/>
                </a:lnTo>
                <a:lnTo>
                  <a:pt x="31214" y="2395"/>
                </a:lnTo>
                <a:lnTo>
                  <a:pt x="31207" y="2367"/>
                </a:lnTo>
                <a:lnTo>
                  <a:pt x="31200" y="2346"/>
                </a:lnTo>
                <a:lnTo>
                  <a:pt x="31190" y="2318"/>
                </a:lnTo>
                <a:lnTo>
                  <a:pt x="31183" y="2297"/>
                </a:lnTo>
                <a:lnTo>
                  <a:pt x="31176" y="2269"/>
                </a:lnTo>
                <a:lnTo>
                  <a:pt x="31172" y="2248"/>
                </a:lnTo>
                <a:lnTo>
                  <a:pt x="31165" y="2223"/>
                </a:lnTo>
                <a:lnTo>
                  <a:pt x="31158" y="2202"/>
                </a:lnTo>
                <a:lnTo>
                  <a:pt x="31155" y="2178"/>
                </a:lnTo>
                <a:lnTo>
                  <a:pt x="31148" y="2157"/>
                </a:lnTo>
                <a:cubicBezTo>
                  <a:pt x="31148" y="2150"/>
                  <a:pt x="31144" y="2139"/>
                  <a:pt x="31144" y="2132"/>
                </a:cubicBezTo>
                <a:lnTo>
                  <a:pt x="31141" y="2115"/>
                </a:lnTo>
                <a:lnTo>
                  <a:pt x="31137" y="2090"/>
                </a:lnTo>
                <a:lnTo>
                  <a:pt x="31134" y="2073"/>
                </a:lnTo>
                <a:cubicBezTo>
                  <a:pt x="31134" y="2062"/>
                  <a:pt x="31130" y="2055"/>
                  <a:pt x="31130" y="2048"/>
                </a:cubicBezTo>
                <a:lnTo>
                  <a:pt x="31130" y="2031"/>
                </a:lnTo>
                <a:cubicBezTo>
                  <a:pt x="31130" y="2024"/>
                  <a:pt x="31130" y="2013"/>
                  <a:pt x="31127" y="2006"/>
                </a:cubicBezTo>
                <a:cubicBezTo>
                  <a:pt x="31123" y="1999"/>
                  <a:pt x="31127" y="1996"/>
                  <a:pt x="31127" y="1989"/>
                </a:cubicBezTo>
                <a:lnTo>
                  <a:pt x="31127" y="1968"/>
                </a:lnTo>
                <a:lnTo>
                  <a:pt x="31127" y="1950"/>
                </a:lnTo>
                <a:lnTo>
                  <a:pt x="31127" y="1929"/>
                </a:lnTo>
                <a:lnTo>
                  <a:pt x="31127" y="1915"/>
                </a:lnTo>
                <a:lnTo>
                  <a:pt x="31127" y="1894"/>
                </a:lnTo>
                <a:lnTo>
                  <a:pt x="31127" y="1880"/>
                </a:lnTo>
                <a:lnTo>
                  <a:pt x="31127" y="1859"/>
                </a:lnTo>
                <a:lnTo>
                  <a:pt x="31127" y="1845"/>
                </a:lnTo>
                <a:lnTo>
                  <a:pt x="31127" y="1824"/>
                </a:lnTo>
                <a:lnTo>
                  <a:pt x="31127" y="1810"/>
                </a:lnTo>
                <a:lnTo>
                  <a:pt x="31127" y="1792"/>
                </a:lnTo>
                <a:lnTo>
                  <a:pt x="31127" y="1778"/>
                </a:lnTo>
                <a:lnTo>
                  <a:pt x="31127" y="1761"/>
                </a:lnTo>
                <a:lnTo>
                  <a:pt x="31127" y="1750"/>
                </a:lnTo>
                <a:lnTo>
                  <a:pt x="31127" y="1733"/>
                </a:lnTo>
                <a:lnTo>
                  <a:pt x="31127" y="1722"/>
                </a:lnTo>
                <a:lnTo>
                  <a:pt x="31127" y="1705"/>
                </a:lnTo>
                <a:lnTo>
                  <a:pt x="31127" y="1698"/>
                </a:lnTo>
                <a:lnTo>
                  <a:pt x="31127" y="1677"/>
                </a:lnTo>
                <a:cubicBezTo>
                  <a:pt x="31127" y="1663"/>
                  <a:pt x="31130" y="1645"/>
                  <a:pt x="31130" y="1635"/>
                </a:cubicBezTo>
                <a:cubicBezTo>
                  <a:pt x="31134" y="1603"/>
                  <a:pt x="31134" y="1572"/>
                  <a:pt x="31134" y="1540"/>
                </a:cubicBezTo>
                <a:cubicBezTo>
                  <a:pt x="31120" y="1516"/>
                  <a:pt x="31004" y="1505"/>
                  <a:pt x="30927" y="1502"/>
                </a:cubicBezTo>
                <a:lnTo>
                  <a:pt x="30913" y="1502"/>
                </a:lnTo>
                <a:cubicBezTo>
                  <a:pt x="30756" y="1491"/>
                  <a:pt x="30563" y="1477"/>
                  <a:pt x="30430" y="1376"/>
                </a:cubicBezTo>
                <a:cubicBezTo>
                  <a:pt x="30420" y="1369"/>
                  <a:pt x="30409" y="1365"/>
                  <a:pt x="30395" y="1365"/>
                </a:cubicBezTo>
                <a:cubicBezTo>
                  <a:pt x="30388" y="1365"/>
                  <a:pt x="30385" y="1369"/>
                  <a:pt x="30378" y="1369"/>
                </a:cubicBezTo>
                <a:cubicBezTo>
                  <a:pt x="30196" y="1432"/>
                  <a:pt x="29912" y="2003"/>
                  <a:pt x="29838" y="2311"/>
                </a:cubicBezTo>
                <a:cubicBezTo>
                  <a:pt x="29751" y="2671"/>
                  <a:pt x="29156" y="3046"/>
                  <a:pt x="29131" y="3063"/>
                </a:cubicBezTo>
                <a:lnTo>
                  <a:pt x="29114" y="3074"/>
                </a:lnTo>
                <a:lnTo>
                  <a:pt x="29089" y="3074"/>
                </a:lnTo>
                <a:cubicBezTo>
                  <a:pt x="29068" y="3074"/>
                  <a:pt x="27356" y="3088"/>
                  <a:pt x="27209" y="3088"/>
                </a:cubicBezTo>
                <a:lnTo>
                  <a:pt x="27192" y="3088"/>
                </a:lnTo>
                <a:lnTo>
                  <a:pt x="27185" y="3091"/>
                </a:lnTo>
                <a:lnTo>
                  <a:pt x="27178" y="3095"/>
                </a:lnTo>
                <a:lnTo>
                  <a:pt x="27171" y="3098"/>
                </a:lnTo>
                <a:lnTo>
                  <a:pt x="27164" y="3102"/>
                </a:lnTo>
                <a:lnTo>
                  <a:pt x="27153" y="3109"/>
                </a:lnTo>
                <a:lnTo>
                  <a:pt x="27143" y="3116"/>
                </a:lnTo>
                <a:lnTo>
                  <a:pt x="27132" y="3123"/>
                </a:lnTo>
                <a:lnTo>
                  <a:pt x="27129" y="3123"/>
                </a:lnTo>
                <a:lnTo>
                  <a:pt x="27115" y="3130"/>
                </a:lnTo>
                <a:lnTo>
                  <a:pt x="27111" y="3130"/>
                </a:lnTo>
                <a:lnTo>
                  <a:pt x="27101" y="3137"/>
                </a:lnTo>
                <a:lnTo>
                  <a:pt x="27097" y="3137"/>
                </a:lnTo>
                <a:lnTo>
                  <a:pt x="27083" y="3147"/>
                </a:lnTo>
                <a:lnTo>
                  <a:pt x="27080" y="3151"/>
                </a:lnTo>
                <a:lnTo>
                  <a:pt x="27062" y="3161"/>
                </a:lnTo>
                <a:lnTo>
                  <a:pt x="27059" y="3165"/>
                </a:lnTo>
                <a:lnTo>
                  <a:pt x="27041" y="3179"/>
                </a:lnTo>
                <a:lnTo>
                  <a:pt x="27038" y="3182"/>
                </a:lnTo>
                <a:lnTo>
                  <a:pt x="27020" y="3193"/>
                </a:lnTo>
                <a:lnTo>
                  <a:pt x="27013" y="3196"/>
                </a:lnTo>
                <a:lnTo>
                  <a:pt x="26996" y="3214"/>
                </a:lnTo>
                <a:lnTo>
                  <a:pt x="26989" y="3217"/>
                </a:lnTo>
                <a:lnTo>
                  <a:pt x="26968" y="3231"/>
                </a:lnTo>
                <a:lnTo>
                  <a:pt x="26961" y="3238"/>
                </a:lnTo>
                <a:lnTo>
                  <a:pt x="26940" y="3256"/>
                </a:lnTo>
                <a:lnTo>
                  <a:pt x="26933" y="3259"/>
                </a:lnTo>
                <a:lnTo>
                  <a:pt x="26912" y="3280"/>
                </a:lnTo>
                <a:lnTo>
                  <a:pt x="26901" y="3284"/>
                </a:lnTo>
                <a:lnTo>
                  <a:pt x="26877" y="3305"/>
                </a:lnTo>
                <a:lnTo>
                  <a:pt x="26870" y="3312"/>
                </a:lnTo>
                <a:lnTo>
                  <a:pt x="26845" y="3333"/>
                </a:lnTo>
                <a:lnTo>
                  <a:pt x="26835" y="3340"/>
                </a:lnTo>
                <a:lnTo>
                  <a:pt x="26807" y="3364"/>
                </a:lnTo>
                <a:lnTo>
                  <a:pt x="26796" y="3371"/>
                </a:lnTo>
                <a:lnTo>
                  <a:pt x="26768" y="3396"/>
                </a:lnTo>
                <a:lnTo>
                  <a:pt x="26758" y="3406"/>
                </a:lnTo>
                <a:lnTo>
                  <a:pt x="26726" y="3431"/>
                </a:lnTo>
                <a:lnTo>
                  <a:pt x="26716" y="3441"/>
                </a:lnTo>
                <a:lnTo>
                  <a:pt x="26681" y="3469"/>
                </a:lnTo>
                <a:lnTo>
                  <a:pt x="26674" y="3480"/>
                </a:lnTo>
                <a:lnTo>
                  <a:pt x="26635" y="3511"/>
                </a:lnTo>
                <a:lnTo>
                  <a:pt x="26628" y="3518"/>
                </a:lnTo>
                <a:lnTo>
                  <a:pt x="26586" y="3553"/>
                </a:lnTo>
                <a:lnTo>
                  <a:pt x="26579" y="3564"/>
                </a:lnTo>
                <a:lnTo>
                  <a:pt x="26569" y="3571"/>
                </a:lnTo>
                <a:cubicBezTo>
                  <a:pt x="26611" y="3644"/>
                  <a:pt x="26611" y="3739"/>
                  <a:pt x="26569" y="3812"/>
                </a:cubicBezTo>
                <a:cubicBezTo>
                  <a:pt x="26429" y="4061"/>
                  <a:pt x="25872" y="4170"/>
                  <a:pt x="25441" y="4187"/>
                </a:cubicBezTo>
                <a:cubicBezTo>
                  <a:pt x="25298" y="4194"/>
                  <a:pt x="25186" y="4205"/>
                  <a:pt x="25084" y="4219"/>
                </a:cubicBezTo>
                <a:cubicBezTo>
                  <a:pt x="25088" y="4240"/>
                  <a:pt x="25091" y="4257"/>
                  <a:pt x="25095" y="4275"/>
                </a:cubicBezTo>
                <a:lnTo>
                  <a:pt x="25095" y="4289"/>
                </a:lnTo>
                <a:cubicBezTo>
                  <a:pt x="25095" y="4303"/>
                  <a:pt x="25095" y="4317"/>
                  <a:pt x="25098" y="4327"/>
                </a:cubicBezTo>
                <a:lnTo>
                  <a:pt x="25098" y="4341"/>
                </a:lnTo>
                <a:cubicBezTo>
                  <a:pt x="25098" y="4355"/>
                  <a:pt x="25098" y="4373"/>
                  <a:pt x="25098" y="4387"/>
                </a:cubicBezTo>
                <a:cubicBezTo>
                  <a:pt x="25095" y="4394"/>
                  <a:pt x="25095" y="4401"/>
                  <a:pt x="25091" y="4408"/>
                </a:cubicBezTo>
                <a:cubicBezTo>
                  <a:pt x="25091" y="4411"/>
                  <a:pt x="25091" y="4415"/>
                  <a:pt x="25088" y="4415"/>
                </a:cubicBezTo>
                <a:cubicBezTo>
                  <a:pt x="25088" y="4422"/>
                  <a:pt x="25084" y="4425"/>
                  <a:pt x="25084" y="4429"/>
                </a:cubicBezTo>
                <a:cubicBezTo>
                  <a:pt x="25084" y="4432"/>
                  <a:pt x="25077" y="4436"/>
                  <a:pt x="25077" y="4439"/>
                </a:cubicBezTo>
                <a:cubicBezTo>
                  <a:pt x="25074" y="4443"/>
                  <a:pt x="25070" y="4450"/>
                  <a:pt x="25067" y="4453"/>
                </a:cubicBezTo>
                <a:lnTo>
                  <a:pt x="25060" y="4464"/>
                </a:lnTo>
                <a:lnTo>
                  <a:pt x="25046" y="4474"/>
                </a:lnTo>
                <a:lnTo>
                  <a:pt x="25035" y="4485"/>
                </a:lnTo>
                <a:lnTo>
                  <a:pt x="25021" y="4495"/>
                </a:lnTo>
                <a:lnTo>
                  <a:pt x="25007" y="4506"/>
                </a:lnTo>
                <a:lnTo>
                  <a:pt x="24990" y="4520"/>
                </a:lnTo>
                <a:lnTo>
                  <a:pt x="24972" y="4530"/>
                </a:lnTo>
                <a:lnTo>
                  <a:pt x="24951" y="4544"/>
                </a:lnTo>
                <a:lnTo>
                  <a:pt x="24934" y="4555"/>
                </a:lnTo>
                <a:lnTo>
                  <a:pt x="24916" y="4562"/>
                </a:lnTo>
                <a:cubicBezTo>
                  <a:pt x="24811" y="4730"/>
                  <a:pt x="24381" y="4961"/>
                  <a:pt x="23835" y="5244"/>
                </a:cubicBezTo>
                <a:lnTo>
                  <a:pt x="23649" y="5342"/>
                </a:lnTo>
                <a:cubicBezTo>
                  <a:pt x="23478" y="5431"/>
                  <a:pt x="23282" y="5476"/>
                  <a:pt x="23097" y="5476"/>
                </a:cubicBezTo>
                <a:cubicBezTo>
                  <a:pt x="22934" y="5476"/>
                  <a:pt x="22780" y="5441"/>
                  <a:pt x="22662" y="5370"/>
                </a:cubicBezTo>
                <a:cubicBezTo>
                  <a:pt x="22539" y="5304"/>
                  <a:pt x="22462" y="5178"/>
                  <a:pt x="22459" y="5041"/>
                </a:cubicBezTo>
                <a:cubicBezTo>
                  <a:pt x="22459" y="4789"/>
                  <a:pt x="22602" y="4733"/>
                  <a:pt x="22665" y="4719"/>
                </a:cubicBezTo>
                <a:cubicBezTo>
                  <a:pt x="22682" y="4717"/>
                  <a:pt x="22698" y="4715"/>
                  <a:pt x="22714" y="4715"/>
                </a:cubicBezTo>
                <a:cubicBezTo>
                  <a:pt x="22830" y="4715"/>
                  <a:pt x="22939" y="4779"/>
                  <a:pt x="22994" y="4884"/>
                </a:cubicBezTo>
                <a:cubicBezTo>
                  <a:pt x="23019" y="4873"/>
                  <a:pt x="23040" y="4859"/>
                  <a:pt x="23064" y="4845"/>
                </a:cubicBezTo>
                <a:cubicBezTo>
                  <a:pt x="23057" y="4838"/>
                  <a:pt x="23054" y="4831"/>
                  <a:pt x="23050" y="4824"/>
                </a:cubicBezTo>
                <a:cubicBezTo>
                  <a:pt x="23047" y="4817"/>
                  <a:pt x="23047" y="4814"/>
                  <a:pt x="23043" y="4810"/>
                </a:cubicBezTo>
                <a:cubicBezTo>
                  <a:pt x="23036" y="4796"/>
                  <a:pt x="23029" y="4779"/>
                  <a:pt x="23022" y="4761"/>
                </a:cubicBezTo>
                <a:cubicBezTo>
                  <a:pt x="23022" y="4758"/>
                  <a:pt x="23022" y="4754"/>
                  <a:pt x="23019" y="4751"/>
                </a:cubicBezTo>
                <a:cubicBezTo>
                  <a:pt x="23015" y="4737"/>
                  <a:pt x="23008" y="4723"/>
                  <a:pt x="23005" y="4709"/>
                </a:cubicBezTo>
                <a:cubicBezTo>
                  <a:pt x="23005" y="4702"/>
                  <a:pt x="23005" y="4698"/>
                  <a:pt x="23001" y="4691"/>
                </a:cubicBezTo>
                <a:cubicBezTo>
                  <a:pt x="23001" y="4677"/>
                  <a:pt x="22998" y="4663"/>
                  <a:pt x="22994" y="4646"/>
                </a:cubicBezTo>
                <a:lnTo>
                  <a:pt x="22994" y="4632"/>
                </a:lnTo>
                <a:cubicBezTo>
                  <a:pt x="22994" y="4611"/>
                  <a:pt x="22994" y="4590"/>
                  <a:pt x="22994" y="4569"/>
                </a:cubicBezTo>
                <a:lnTo>
                  <a:pt x="22994" y="4565"/>
                </a:lnTo>
                <a:cubicBezTo>
                  <a:pt x="22994" y="4544"/>
                  <a:pt x="22994" y="4523"/>
                  <a:pt x="22994" y="4502"/>
                </a:cubicBezTo>
                <a:lnTo>
                  <a:pt x="22994" y="4481"/>
                </a:lnTo>
                <a:cubicBezTo>
                  <a:pt x="22994" y="4474"/>
                  <a:pt x="22994" y="4464"/>
                  <a:pt x="22998" y="4457"/>
                </a:cubicBezTo>
                <a:cubicBezTo>
                  <a:pt x="22945" y="4397"/>
                  <a:pt x="22949" y="4289"/>
                  <a:pt x="22956" y="4170"/>
                </a:cubicBezTo>
                <a:cubicBezTo>
                  <a:pt x="22959" y="3977"/>
                  <a:pt x="22956" y="3830"/>
                  <a:pt x="22847" y="3791"/>
                </a:cubicBezTo>
                <a:cubicBezTo>
                  <a:pt x="22830" y="3786"/>
                  <a:pt x="22812" y="3784"/>
                  <a:pt x="22794" y="3784"/>
                </a:cubicBezTo>
                <a:cubicBezTo>
                  <a:pt x="22691" y="3784"/>
                  <a:pt x="22572" y="3858"/>
                  <a:pt x="22483" y="3918"/>
                </a:cubicBezTo>
                <a:cubicBezTo>
                  <a:pt x="22413" y="3962"/>
                  <a:pt x="22358" y="3998"/>
                  <a:pt x="22309" y="3998"/>
                </a:cubicBezTo>
                <a:cubicBezTo>
                  <a:pt x="22292" y="3998"/>
                  <a:pt x="22275" y="3994"/>
                  <a:pt x="22259" y="3984"/>
                </a:cubicBezTo>
                <a:cubicBezTo>
                  <a:pt x="22200" y="3942"/>
                  <a:pt x="22214" y="3854"/>
                  <a:pt x="22221" y="3816"/>
                </a:cubicBezTo>
                <a:cubicBezTo>
                  <a:pt x="22238" y="3693"/>
                  <a:pt x="22308" y="3585"/>
                  <a:pt x="22371" y="3476"/>
                </a:cubicBezTo>
                <a:cubicBezTo>
                  <a:pt x="22494" y="3277"/>
                  <a:pt x="22599" y="3105"/>
                  <a:pt x="22448" y="2867"/>
                </a:cubicBezTo>
                <a:cubicBezTo>
                  <a:pt x="22307" y="2650"/>
                  <a:pt x="22115" y="2577"/>
                  <a:pt x="21978" y="2577"/>
                </a:cubicBezTo>
                <a:cubicBezTo>
                  <a:pt x="21962" y="2577"/>
                  <a:pt x="21948" y="2578"/>
                  <a:pt x="21934" y="2580"/>
                </a:cubicBezTo>
                <a:cubicBezTo>
                  <a:pt x="21832" y="2587"/>
                  <a:pt x="21745" y="2657"/>
                  <a:pt x="21717" y="2755"/>
                </a:cubicBezTo>
                <a:cubicBezTo>
                  <a:pt x="21653" y="2958"/>
                  <a:pt x="21496" y="3004"/>
                  <a:pt x="21373" y="3039"/>
                </a:cubicBezTo>
                <a:cubicBezTo>
                  <a:pt x="21265" y="3070"/>
                  <a:pt x="21195" y="3095"/>
                  <a:pt x="21156" y="3175"/>
                </a:cubicBezTo>
                <a:cubicBezTo>
                  <a:pt x="21037" y="3410"/>
                  <a:pt x="20925" y="3932"/>
                  <a:pt x="21016" y="4296"/>
                </a:cubicBezTo>
                <a:cubicBezTo>
                  <a:pt x="21128" y="4747"/>
                  <a:pt x="20946" y="4957"/>
                  <a:pt x="20596" y="5167"/>
                </a:cubicBezTo>
                <a:cubicBezTo>
                  <a:pt x="20532" y="5206"/>
                  <a:pt x="20469" y="5225"/>
                  <a:pt x="20409" y="5225"/>
                </a:cubicBezTo>
                <a:cubicBezTo>
                  <a:pt x="20355" y="5225"/>
                  <a:pt x="20303" y="5209"/>
                  <a:pt x="20257" y="5178"/>
                </a:cubicBezTo>
                <a:cubicBezTo>
                  <a:pt x="20050" y="5031"/>
                  <a:pt x="19984" y="4579"/>
                  <a:pt x="20085" y="4058"/>
                </a:cubicBezTo>
                <a:cubicBezTo>
                  <a:pt x="20120" y="3900"/>
                  <a:pt x="20162" y="3746"/>
                  <a:pt x="20215" y="3592"/>
                </a:cubicBezTo>
                <a:cubicBezTo>
                  <a:pt x="20267" y="3434"/>
                  <a:pt x="20330" y="3238"/>
                  <a:pt x="20299" y="3196"/>
                </a:cubicBezTo>
                <a:cubicBezTo>
                  <a:pt x="20294" y="3191"/>
                  <a:pt x="20287" y="3188"/>
                  <a:pt x="20279" y="3188"/>
                </a:cubicBezTo>
                <a:cubicBezTo>
                  <a:pt x="20276" y="3188"/>
                  <a:pt x="20273" y="3188"/>
                  <a:pt x="20271" y="3189"/>
                </a:cubicBezTo>
                <a:cubicBezTo>
                  <a:pt x="20266" y="3190"/>
                  <a:pt x="20262" y="3190"/>
                  <a:pt x="20258" y="3190"/>
                </a:cubicBezTo>
                <a:cubicBezTo>
                  <a:pt x="20203" y="3190"/>
                  <a:pt x="20155" y="3150"/>
                  <a:pt x="20148" y="3095"/>
                </a:cubicBezTo>
                <a:cubicBezTo>
                  <a:pt x="20127" y="2906"/>
                  <a:pt x="20652" y="2458"/>
                  <a:pt x="21083" y="2356"/>
                </a:cubicBezTo>
                <a:cubicBezTo>
                  <a:pt x="21296" y="2311"/>
                  <a:pt x="21517" y="2279"/>
                  <a:pt x="21738" y="2265"/>
                </a:cubicBezTo>
                <a:cubicBezTo>
                  <a:pt x="21902" y="2251"/>
                  <a:pt x="22130" y="2230"/>
                  <a:pt x="22172" y="2195"/>
                </a:cubicBezTo>
                <a:cubicBezTo>
                  <a:pt x="22172" y="2174"/>
                  <a:pt x="22179" y="2153"/>
                  <a:pt x="22189" y="2139"/>
                </a:cubicBezTo>
                <a:lnTo>
                  <a:pt x="22182" y="2132"/>
                </a:lnTo>
                <a:lnTo>
                  <a:pt x="22151" y="2111"/>
                </a:lnTo>
                <a:lnTo>
                  <a:pt x="22137" y="2101"/>
                </a:lnTo>
                <a:lnTo>
                  <a:pt x="22098" y="2073"/>
                </a:lnTo>
                <a:lnTo>
                  <a:pt x="22095" y="2073"/>
                </a:lnTo>
                <a:lnTo>
                  <a:pt x="22053" y="2045"/>
                </a:lnTo>
                <a:lnTo>
                  <a:pt x="22046" y="2041"/>
                </a:lnTo>
                <a:lnTo>
                  <a:pt x="22011" y="2017"/>
                </a:lnTo>
                <a:lnTo>
                  <a:pt x="22007" y="2017"/>
                </a:lnTo>
                <a:cubicBezTo>
                  <a:pt x="21993" y="2034"/>
                  <a:pt x="21976" y="2052"/>
                  <a:pt x="21958" y="2062"/>
                </a:cubicBezTo>
                <a:cubicBezTo>
                  <a:pt x="21912" y="2095"/>
                  <a:pt x="21872" y="2108"/>
                  <a:pt x="21838" y="2108"/>
                </a:cubicBezTo>
                <a:cubicBezTo>
                  <a:pt x="21765" y="2108"/>
                  <a:pt x="21717" y="2048"/>
                  <a:pt x="21681" y="2003"/>
                </a:cubicBezTo>
                <a:cubicBezTo>
                  <a:pt x="21629" y="1936"/>
                  <a:pt x="21566" y="1856"/>
                  <a:pt x="21412" y="1856"/>
                </a:cubicBezTo>
                <a:cubicBezTo>
                  <a:pt x="21268" y="1856"/>
                  <a:pt x="21118" y="1915"/>
                  <a:pt x="20974" y="1975"/>
                </a:cubicBezTo>
                <a:cubicBezTo>
                  <a:pt x="20833" y="2030"/>
                  <a:pt x="20688" y="2086"/>
                  <a:pt x="20549" y="2086"/>
                </a:cubicBezTo>
                <a:cubicBezTo>
                  <a:pt x="20485" y="2086"/>
                  <a:pt x="20422" y="2074"/>
                  <a:pt x="20362" y="2045"/>
                </a:cubicBezTo>
                <a:cubicBezTo>
                  <a:pt x="20253" y="1996"/>
                  <a:pt x="20166" y="1908"/>
                  <a:pt x="20120" y="1799"/>
                </a:cubicBezTo>
                <a:cubicBezTo>
                  <a:pt x="20089" y="1733"/>
                  <a:pt x="20078" y="1712"/>
                  <a:pt x="19977" y="1712"/>
                </a:cubicBezTo>
                <a:cubicBezTo>
                  <a:pt x="19973" y="1712"/>
                  <a:pt x="19970" y="1712"/>
                  <a:pt x="19966" y="1712"/>
                </a:cubicBezTo>
                <a:cubicBezTo>
                  <a:pt x="19921" y="1712"/>
                  <a:pt x="19876" y="1692"/>
                  <a:pt x="19847" y="1656"/>
                </a:cubicBezTo>
                <a:cubicBezTo>
                  <a:pt x="19798" y="1589"/>
                  <a:pt x="19830" y="1495"/>
                  <a:pt x="19858" y="1411"/>
                </a:cubicBezTo>
                <a:lnTo>
                  <a:pt x="19868" y="1386"/>
                </a:lnTo>
                <a:lnTo>
                  <a:pt x="19868" y="1386"/>
                </a:lnTo>
                <a:cubicBezTo>
                  <a:pt x="19854" y="1393"/>
                  <a:pt x="19837" y="1400"/>
                  <a:pt x="19816" y="1414"/>
                </a:cubicBezTo>
                <a:cubicBezTo>
                  <a:pt x="19721" y="1467"/>
                  <a:pt x="19616" y="1537"/>
                  <a:pt x="19507" y="1610"/>
                </a:cubicBezTo>
                <a:cubicBezTo>
                  <a:pt x="19239" y="1793"/>
                  <a:pt x="18944" y="1993"/>
                  <a:pt x="18713" y="1993"/>
                </a:cubicBezTo>
                <a:cubicBezTo>
                  <a:pt x="18635" y="1993"/>
                  <a:pt x="18563" y="1970"/>
                  <a:pt x="18503" y="1915"/>
                </a:cubicBezTo>
                <a:cubicBezTo>
                  <a:pt x="18435" y="1853"/>
                  <a:pt x="18371" y="1834"/>
                  <a:pt x="18307" y="1834"/>
                </a:cubicBezTo>
                <a:cubicBezTo>
                  <a:pt x="18259" y="1834"/>
                  <a:pt x="18211" y="1845"/>
                  <a:pt x="18160" y="1856"/>
                </a:cubicBezTo>
                <a:cubicBezTo>
                  <a:pt x="18107" y="1866"/>
                  <a:pt x="18054" y="1877"/>
                  <a:pt x="18002" y="1877"/>
                </a:cubicBezTo>
                <a:cubicBezTo>
                  <a:pt x="17931" y="1877"/>
                  <a:pt x="17862" y="1857"/>
                  <a:pt x="17796" y="1789"/>
                </a:cubicBezTo>
                <a:cubicBezTo>
                  <a:pt x="17743" y="1736"/>
                  <a:pt x="17733" y="1656"/>
                  <a:pt x="17768" y="1589"/>
                </a:cubicBezTo>
                <a:cubicBezTo>
                  <a:pt x="17891" y="1323"/>
                  <a:pt x="18548" y="973"/>
                  <a:pt x="18911" y="973"/>
                </a:cubicBezTo>
                <a:cubicBezTo>
                  <a:pt x="18920" y="973"/>
                  <a:pt x="18928" y="973"/>
                  <a:pt x="18937" y="973"/>
                </a:cubicBezTo>
                <a:cubicBezTo>
                  <a:pt x="18943" y="974"/>
                  <a:pt x="18949" y="974"/>
                  <a:pt x="18954" y="974"/>
                </a:cubicBezTo>
                <a:cubicBezTo>
                  <a:pt x="18994" y="974"/>
                  <a:pt x="19033" y="964"/>
                  <a:pt x="19070" y="949"/>
                </a:cubicBezTo>
                <a:cubicBezTo>
                  <a:pt x="18954" y="907"/>
                  <a:pt x="18839" y="872"/>
                  <a:pt x="18720" y="847"/>
                </a:cubicBezTo>
                <a:cubicBezTo>
                  <a:pt x="18672" y="838"/>
                  <a:pt x="18626" y="832"/>
                  <a:pt x="18588" y="832"/>
                </a:cubicBezTo>
                <a:cubicBezTo>
                  <a:pt x="18540" y="832"/>
                  <a:pt x="18503" y="841"/>
                  <a:pt x="18485" y="865"/>
                </a:cubicBezTo>
                <a:cubicBezTo>
                  <a:pt x="18436" y="924"/>
                  <a:pt x="18366" y="966"/>
                  <a:pt x="18289" y="977"/>
                </a:cubicBezTo>
                <a:lnTo>
                  <a:pt x="18254" y="977"/>
                </a:lnTo>
                <a:cubicBezTo>
                  <a:pt x="18219" y="977"/>
                  <a:pt x="18184" y="970"/>
                  <a:pt x="18153" y="959"/>
                </a:cubicBezTo>
                <a:cubicBezTo>
                  <a:pt x="18058" y="921"/>
                  <a:pt x="17974" y="861"/>
                  <a:pt x="17915" y="781"/>
                </a:cubicBezTo>
                <a:cubicBezTo>
                  <a:pt x="17893" y="751"/>
                  <a:pt x="17874" y="744"/>
                  <a:pt x="17836" y="744"/>
                </a:cubicBezTo>
                <a:cubicBezTo>
                  <a:pt x="17824" y="744"/>
                  <a:pt x="17811" y="745"/>
                  <a:pt x="17796" y="746"/>
                </a:cubicBezTo>
                <a:cubicBezTo>
                  <a:pt x="17782" y="747"/>
                  <a:pt x="17769" y="748"/>
                  <a:pt x="17755" y="748"/>
                </a:cubicBezTo>
                <a:cubicBezTo>
                  <a:pt x="17643" y="748"/>
                  <a:pt x="17532" y="696"/>
                  <a:pt x="17463" y="602"/>
                </a:cubicBezTo>
                <a:cubicBezTo>
                  <a:pt x="17403" y="534"/>
                  <a:pt x="17348" y="508"/>
                  <a:pt x="17290" y="508"/>
                </a:cubicBezTo>
                <a:cubicBezTo>
                  <a:pt x="17230" y="508"/>
                  <a:pt x="17169" y="537"/>
                  <a:pt x="17099" y="574"/>
                </a:cubicBezTo>
                <a:cubicBezTo>
                  <a:pt x="17078" y="585"/>
                  <a:pt x="17057" y="595"/>
                  <a:pt x="17036" y="606"/>
                </a:cubicBezTo>
                <a:cubicBezTo>
                  <a:pt x="17010" y="616"/>
                  <a:pt x="16985" y="621"/>
                  <a:pt x="16958" y="621"/>
                </a:cubicBezTo>
                <a:cubicBezTo>
                  <a:pt x="16879" y="621"/>
                  <a:pt x="16795" y="579"/>
                  <a:pt x="16703" y="532"/>
                </a:cubicBezTo>
                <a:cubicBezTo>
                  <a:pt x="16644" y="497"/>
                  <a:pt x="16581" y="469"/>
                  <a:pt x="16518" y="445"/>
                </a:cubicBezTo>
                <a:cubicBezTo>
                  <a:pt x="16371" y="385"/>
                  <a:pt x="16360" y="270"/>
                  <a:pt x="16350" y="186"/>
                </a:cubicBezTo>
                <a:cubicBezTo>
                  <a:pt x="16343" y="105"/>
                  <a:pt x="16336" y="56"/>
                  <a:pt x="16276" y="14"/>
                </a:cubicBezTo>
                <a:cubicBezTo>
                  <a:pt x="16269" y="7"/>
                  <a:pt x="16259" y="4"/>
                  <a:pt x="162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5"/>
          <p:cNvSpPr/>
          <p:nvPr/>
        </p:nvSpPr>
        <p:spPr>
          <a:xfrm>
            <a:off x="4369416" y="2934144"/>
            <a:ext cx="1135" cy="1912"/>
          </a:xfrm>
          <a:custGeom>
            <a:rect b="b" l="l" r="r" t="t"/>
            <a:pathLst>
              <a:path extrusionOk="0" h="32" w="19">
                <a:moveTo>
                  <a:pt x="1" y="0"/>
                </a:moveTo>
                <a:lnTo>
                  <a:pt x="18" y="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5"/>
          <p:cNvSpPr/>
          <p:nvPr/>
        </p:nvSpPr>
        <p:spPr>
          <a:xfrm>
            <a:off x="4371746" y="2937908"/>
            <a:ext cx="1314" cy="1912"/>
          </a:xfrm>
          <a:custGeom>
            <a:rect b="b" l="l" r="r" t="t"/>
            <a:pathLst>
              <a:path extrusionOk="0" h="32" w="22">
                <a:moveTo>
                  <a:pt x="0" y="0"/>
                </a:moveTo>
                <a:lnTo>
                  <a:pt x="21" y="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5"/>
          <p:cNvSpPr/>
          <p:nvPr/>
        </p:nvSpPr>
        <p:spPr>
          <a:xfrm>
            <a:off x="4367325" y="2930559"/>
            <a:ext cx="1135" cy="1732"/>
          </a:xfrm>
          <a:custGeom>
            <a:rect b="b" l="l" r="r" t="t"/>
            <a:pathLst>
              <a:path extrusionOk="0" h="29" w="19">
                <a:moveTo>
                  <a:pt x="1" y="1"/>
                </a:moveTo>
                <a:lnTo>
                  <a:pt x="18" y="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5"/>
          <p:cNvSpPr/>
          <p:nvPr/>
        </p:nvSpPr>
        <p:spPr>
          <a:xfrm>
            <a:off x="4374016" y="2941671"/>
            <a:ext cx="1314" cy="1732"/>
          </a:xfrm>
          <a:custGeom>
            <a:rect b="b" l="l" r="r" t="t"/>
            <a:pathLst>
              <a:path extrusionOk="0" h="29" w="22">
                <a:moveTo>
                  <a:pt x="1" y="0"/>
                </a:moveTo>
                <a:lnTo>
                  <a:pt x="22" y="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5"/>
          <p:cNvSpPr/>
          <p:nvPr/>
        </p:nvSpPr>
        <p:spPr>
          <a:xfrm>
            <a:off x="4376764" y="2945435"/>
            <a:ext cx="1314" cy="1732"/>
          </a:xfrm>
          <a:custGeom>
            <a:rect b="b" l="l" r="r" t="t"/>
            <a:pathLst>
              <a:path extrusionOk="0" h="29" w="22">
                <a:moveTo>
                  <a:pt x="0" y="0"/>
                </a:moveTo>
                <a:lnTo>
                  <a:pt x="21" y="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5"/>
          <p:cNvSpPr/>
          <p:nvPr/>
        </p:nvSpPr>
        <p:spPr>
          <a:xfrm>
            <a:off x="4365473" y="2927035"/>
            <a:ext cx="1075" cy="1912"/>
          </a:xfrm>
          <a:custGeom>
            <a:rect b="b" l="l" r="r" t="t"/>
            <a:pathLst>
              <a:path extrusionOk="0" h="32" w="18">
                <a:moveTo>
                  <a:pt x="0" y="0"/>
                </a:moveTo>
                <a:lnTo>
                  <a:pt x="18" y="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5"/>
          <p:cNvSpPr/>
          <p:nvPr/>
        </p:nvSpPr>
        <p:spPr>
          <a:xfrm>
            <a:off x="4353944" y="2896268"/>
            <a:ext cx="478" cy="1553"/>
          </a:xfrm>
          <a:custGeom>
            <a:rect b="b" l="l" r="r" t="t"/>
            <a:pathLst>
              <a:path extrusionOk="0" h="26" w="8">
                <a:moveTo>
                  <a:pt x="1" y="1"/>
                </a:moveTo>
                <a:lnTo>
                  <a:pt x="8" y="2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5"/>
          <p:cNvSpPr/>
          <p:nvPr/>
        </p:nvSpPr>
        <p:spPr>
          <a:xfrm>
            <a:off x="4355198" y="2901705"/>
            <a:ext cx="717" cy="1732"/>
          </a:xfrm>
          <a:custGeom>
            <a:rect b="b" l="l" r="r" t="t"/>
            <a:pathLst>
              <a:path extrusionOk="0" h="29" w="12">
                <a:moveTo>
                  <a:pt x="1" y="1"/>
                </a:moveTo>
                <a:lnTo>
                  <a:pt x="11" y="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5"/>
          <p:cNvSpPr/>
          <p:nvPr/>
        </p:nvSpPr>
        <p:spPr>
          <a:xfrm>
            <a:off x="4356034" y="2904632"/>
            <a:ext cx="717" cy="1732"/>
          </a:xfrm>
          <a:custGeom>
            <a:rect b="b" l="l" r="r" t="t"/>
            <a:pathLst>
              <a:path extrusionOk="0" h="29" w="12">
                <a:moveTo>
                  <a:pt x="1" y="1"/>
                </a:moveTo>
                <a:lnTo>
                  <a:pt x="11" y="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5"/>
          <p:cNvSpPr/>
          <p:nvPr/>
        </p:nvSpPr>
        <p:spPr>
          <a:xfrm>
            <a:off x="4354601" y="2899016"/>
            <a:ext cx="478" cy="1494"/>
          </a:xfrm>
          <a:custGeom>
            <a:rect b="b" l="l" r="r" t="t"/>
            <a:pathLst>
              <a:path extrusionOk="0" h="25" w="8">
                <a:moveTo>
                  <a:pt x="0" y="0"/>
                </a:moveTo>
                <a:lnTo>
                  <a:pt x="7" y="2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5"/>
          <p:cNvSpPr/>
          <p:nvPr/>
        </p:nvSpPr>
        <p:spPr>
          <a:xfrm>
            <a:off x="4353346" y="2893580"/>
            <a:ext cx="478" cy="1494"/>
          </a:xfrm>
          <a:custGeom>
            <a:rect b="b" l="l" r="r" t="t"/>
            <a:pathLst>
              <a:path extrusionOk="0" h="25" w="8">
                <a:moveTo>
                  <a:pt x="0" y="0"/>
                </a:moveTo>
                <a:cubicBezTo>
                  <a:pt x="0" y="7"/>
                  <a:pt x="4" y="18"/>
                  <a:pt x="7" y="25"/>
                </a:cubicBezTo>
                <a:cubicBezTo>
                  <a:pt x="4" y="18"/>
                  <a:pt x="4" y="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5"/>
          <p:cNvSpPr/>
          <p:nvPr/>
        </p:nvSpPr>
        <p:spPr>
          <a:xfrm>
            <a:off x="4360634" y="2916998"/>
            <a:ext cx="896" cy="1912"/>
          </a:xfrm>
          <a:custGeom>
            <a:rect b="b" l="l" r="r" t="t"/>
            <a:pathLst>
              <a:path extrusionOk="0" h="32" w="15">
                <a:moveTo>
                  <a:pt x="1" y="0"/>
                </a:moveTo>
                <a:lnTo>
                  <a:pt x="15" y="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5"/>
          <p:cNvSpPr/>
          <p:nvPr/>
        </p:nvSpPr>
        <p:spPr>
          <a:xfrm>
            <a:off x="4362128" y="2920344"/>
            <a:ext cx="896" cy="1732"/>
          </a:xfrm>
          <a:custGeom>
            <a:rect b="b" l="l" r="r" t="t"/>
            <a:pathLst>
              <a:path extrusionOk="0" h="29" w="15">
                <a:moveTo>
                  <a:pt x="0" y="0"/>
                </a:moveTo>
                <a:lnTo>
                  <a:pt x="14" y="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5"/>
          <p:cNvSpPr/>
          <p:nvPr/>
        </p:nvSpPr>
        <p:spPr>
          <a:xfrm>
            <a:off x="4359201" y="2913832"/>
            <a:ext cx="896" cy="1732"/>
          </a:xfrm>
          <a:custGeom>
            <a:rect b="b" l="l" r="r" t="t"/>
            <a:pathLst>
              <a:path extrusionOk="0" h="29" w="15">
                <a:moveTo>
                  <a:pt x="0" y="1"/>
                </a:moveTo>
                <a:lnTo>
                  <a:pt x="14" y="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5"/>
          <p:cNvSpPr/>
          <p:nvPr/>
        </p:nvSpPr>
        <p:spPr>
          <a:xfrm>
            <a:off x="4358125" y="2910725"/>
            <a:ext cx="717" cy="1732"/>
          </a:xfrm>
          <a:custGeom>
            <a:rect b="b" l="l" r="r" t="t"/>
            <a:pathLst>
              <a:path extrusionOk="0" h="29" w="12">
                <a:moveTo>
                  <a:pt x="1" y="0"/>
                </a:moveTo>
                <a:lnTo>
                  <a:pt x="11" y="2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5"/>
          <p:cNvSpPr/>
          <p:nvPr/>
        </p:nvSpPr>
        <p:spPr>
          <a:xfrm>
            <a:off x="4363801" y="2923689"/>
            <a:ext cx="896" cy="1912"/>
          </a:xfrm>
          <a:custGeom>
            <a:rect b="b" l="l" r="r" t="t"/>
            <a:pathLst>
              <a:path extrusionOk="0" h="32" w="15">
                <a:moveTo>
                  <a:pt x="0" y="0"/>
                </a:moveTo>
                <a:lnTo>
                  <a:pt x="14" y="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5"/>
          <p:cNvSpPr/>
          <p:nvPr/>
        </p:nvSpPr>
        <p:spPr>
          <a:xfrm>
            <a:off x="4357110" y="2907559"/>
            <a:ext cx="657" cy="1732"/>
          </a:xfrm>
          <a:custGeom>
            <a:rect b="b" l="l" r="r" t="t"/>
            <a:pathLst>
              <a:path extrusionOk="0" h="29" w="11">
                <a:moveTo>
                  <a:pt x="0" y="1"/>
                </a:moveTo>
                <a:lnTo>
                  <a:pt x="11" y="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5"/>
          <p:cNvSpPr/>
          <p:nvPr/>
        </p:nvSpPr>
        <p:spPr>
          <a:xfrm>
            <a:off x="4351673" y="2875180"/>
            <a:ext cx="60" cy="1255"/>
          </a:xfrm>
          <a:custGeom>
            <a:rect b="b" l="l" r="r" t="t"/>
            <a:pathLst>
              <a:path extrusionOk="0" h="21" w="1">
                <a:moveTo>
                  <a:pt x="0" y="21"/>
                </a:move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5"/>
          <p:cNvSpPr/>
          <p:nvPr/>
        </p:nvSpPr>
        <p:spPr>
          <a:xfrm>
            <a:off x="4339964" y="2855704"/>
            <a:ext cx="12605" cy="2330"/>
          </a:xfrm>
          <a:custGeom>
            <a:rect b="b" l="l" r="r" t="t"/>
            <a:pathLst>
              <a:path extrusionOk="0" h="39" w="211">
                <a:moveTo>
                  <a:pt x="0" y="0"/>
                </a:moveTo>
                <a:lnTo>
                  <a:pt x="0" y="0"/>
                </a:lnTo>
                <a:cubicBezTo>
                  <a:pt x="81" y="7"/>
                  <a:pt x="196" y="14"/>
                  <a:pt x="210" y="39"/>
                </a:cubicBezTo>
                <a:cubicBezTo>
                  <a:pt x="196" y="14"/>
                  <a:pt x="81" y="4"/>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5"/>
          <p:cNvSpPr/>
          <p:nvPr/>
        </p:nvSpPr>
        <p:spPr>
          <a:xfrm>
            <a:off x="4351673" y="2873268"/>
            <a:ext cx="60" cy="1075"/>
          </a:xfrm>
          <a:custGeom>
            <a:rect b="b" l="l" r="r" t="t"/>
            <a:pathLst>
              <a:path extrusionOk="0" h="18" w="1">
                <a:moveTo>
                  <a:pt x="0" y="0"/>
                </a:moveTo>
                <a:lnTo>
                  <a:pt x="0" y="1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5"/>
          <p:cNvSpPr/>
          <p:nvPr/>
        </p:nvSpPr>
        <p:spPr>
          <a:xfrm>
            <a:off x="4351673" y="2879361"/>
            <a:ext cx="239" cy="1314"/>
          </a:xfrm>
          <a:custGeom>
            <a:rect b="b" l="l" r="r" t="t"/>
            <a:pathLst>
              <a:path extrusionOk="0" h="22" w="4">
                <a:moveTo>
                  <a:pt x="0" y="0"/>
                </a:moveTo>
                <a:lnTo>
                  <a:pt x="0" y="21"/>
                </a:lnTo>
                <a:cubicBezTo>
                  <a:pt x="4" y="14"/>
                  <a:pt x="4" y="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5"/>
          <p:cNvSpPr/>
          <p:nvPr/>
        </p:nvSpPr>
        <p:spPr>
          <a:xfrm>
            <a:off x="4351673" y="2877270"/>
            <a:ext cx="60" cy="1314"/>
          </a:xfrm>
          <a:custGeom>
            <a:rect b="b" l="l" r="r" t="t"/>
            <a:pathLst>
              <a:path extrusionOk="0" h="22" w="1">
                <a:moveTo>
                  <a:pt x="0" y="0"/>
                </a:moveTo>
                <a:lnTo>
                  <a:pt x="0" y="2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5"/>
          <p:cNvSpPr/>
          <p:nvPr/>
        </p:nvSpPr>
        <p:spPr>
          <a:xfrm>
            <a:off x="4351673" y="2871356"/>
            <a:ext cx="60" cy="1314"/>
          </a:xfrm>
          <a:custGeom>
            <a:rect b="b" l="l" r="r" t="t"/>
            <a:pathLst>
              <a:path extrusionOk="0" h="22" w="1">
                <a:moveTo>
                  <a:pt x="0" y="1"/>
                </a:moveTo>
                <a:lnTo>
                  <a:pt x="0" y="22"/>
                </a:lnTo>
                <a:cubicBezTo>
                  <a:pt x="0" y="15"/>
                  <a:pt x="0" y="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5"/>
          <p:cNvSpPr/>
          <p:nvPr/>
        </p:nvSpPr>
        <p:spPr>
          <a:xfrm>
            <a:off x="4352271" y="2886052"/>
            <a:ext cx="299" cy="1494"/>
          </a:xfrm>
          <a:custGeom>
            <a:rect b="b" l="l" r="r" t="t"/>
            <a:pathLst>
              <a:path extrusionOk="0" h="25" w="5">
                <a:moveTo>
                  <a:pt x="1" y="0"/>
                </a:moveTo>
                <a:cubicBezTo>
                  <a:pt x="1" y="7"/>
                  <a:pt x="1" y="18"/>
                  <a:pt x="4" y="25"/>
                </a:cubicBezTo>
                <a:cubicBezTo>
                  <a:pt x="1" y="18"/>
                  <a:pt x="1" y="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5"/>
          <p:cNvSpPr/>
          <p:nvPr/>
        </p:nvSpPr>
        <p:spPr>
          <a:xfrm>
            <a:off x="4351853" y="2881452"/>
            <a:ext cx="60" cy="1314"/>
          </a:xfrm>
          <a:custGeom>
            <a:rect b="b" l="l" r="r" t="t"/>
            <a:pathLst>
              <a:path extrusionOk="0" h="22" w="1">
                <a:moveTo>
                  <a:pt x="1" y="0"/>
                </a:moveTo>
                <a:lnTo>
                  <a:pt x="1" y="21"/>
                </a:lnTo>
                <a:cubicBezTo>
                  <a:pt x="1" y="14"/>
                  <a:pt x="1" y="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5"/>
          <p:cNvSpPr/>
          <p:nvPr/>
        </p:nvSpPr>
        <p:spPr>
          <a:xfrm>
            <a:off x="4352092" y="2883722"/>
            <a:ext cx="60" cy="1314"/>
          </a:xfrm>
          <a:custGeom>
            <a:rect b="b" l="l" r="r" t="t"/>
            <a:pathLst>
              <a:path extrusionOk="0" h="22" w="1">
                <a:moveTo>
                  <a:pt x="0" y="1"/>
                </a:moveTo>
                <a:lnTo>
                  <a:pt x="0" y="22"/>
                </a:lnTo>
                <a:cubicBezTo>
                  <a:pt x="0" y="15"/>
                  <a:pt x="0" y="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5"/>
          <p:cNvSpPr/>
          <p:nvPr/>
        </p:nvSpPr>
        <p:spPr>
          <a:xfrm>
            <a:off x="4352092" y="2863650"/>
            <a:ext cx="239" cy="2569"/>
          </a:xfrm>
          <a:custGeom>
            <a:rect b="b" l="l" r="r" t="t"/>
            <a:pathLst>
              <a:path extrusionOk="0" h="43" w="4">
                <a:moveTo>
                  <a:pt x="4" y="0"/>
                </a:moveTo>
                <a:cubicBezTo>
                  <a:pt x="0" y="14"/>
                  <a:pt x="0" y="28"/>
                  <a:pt x="0" y="42"/>
                </a:cubicBezTo>
                <a:cubicBezTo>
                  <a:pt x="0" y="28"/>
                  <a:pt x="4" y="14"/>
                  <a:pt x="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5"/>
          <p:cNvSpPr/>
          <p:nvPr/>
        </p:nvSpPr>
        <p:spPr>
          <a:xfrm>
            <a:off x="4352092" y="2866338"/>
            <a:ext cx="60" cy="1314"/>
          </a:xfrm>
          <a:custGeom>
            <a:rect b="b" l="l" r="r" t="t"/>
            <a:pathLst>
              <a:path extrusionOk="0" h="22" w="1">
                <a:moveTo>
                  <a:pt x="0" y="1"/>
                </a:moveTo>
                <a:lnTo>
                  <a:pt x="0" y="2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5"/>
          <p:cNvSpPr/>
          <p:nvPr/>
        </p:nvSpPr>
        <p:spPr>
          <a:xfrm>
            <a:off x="4351853" y="2869683"/>
            <a:ext cx="60" cy="1135"/>
          </a:xfrm>
          <a:custGeom>
            <a:rect b="b" l="l" r="r" t="t"/>
            <a:pathLst>
              <a:path extrusionOk="0" h="19" w="1">
                <a:moveTo>
                  <a:pt x="1" y="1"/>
                </a:moveTo>
                <a:lnTo>
                  <a:pt x="1" y="18"/>
                </a:lnTo>
                <a:cubicBezTo>
                  <a:pt x="1" y="11"/>
                  <a:pt x="1" y="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5"/>
          <p:cNvSpPr/>
          <p:nvPr/>
        </p:nvSpPr>
        <p:spPr>
          <a:xfrm>
            <a:off x="4351853" y="2868011"/>
            <a:ext cx="60" cy="1135"/>
          </a:xfrm>
          <a:custGeom>
            <a:rect b="b" l="l" r="r" t="t"/>
            <a:pathLst>
              <a:path extrusionOk="0" h="19" w="1">
                <a:moveTo>
                  <a:pt x="1" y="1"/>
                </a:moveTo>
                <a:lnTo>
                  <a:pt x="1" y="18"/>
                </a:lnTo>
                <a:cubicBezTo>
                  <a:pt x="1" y="11"/>
                  <a:pt x="1" y="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5"/>
          <p:cNvSpPr/>
          <p:nvPr/>
        </p:nvSpPr>
        <p:spPr>
          <a:xfrm>
            <a:off x="4352510" y="2888562"/>
            <a:ext cx="239" cy="1494"/>
          </a:xfrm>
          <a:custGeom>
            <a:rect b="b" l="l" r="r" t="t"/>
            <a:pathLst>
              <a:path extrusionOk="0" h="25" w="4">
                <a:moveTo>
                  <a:pt x="0" y="0"/>
                </a:moveTo>
                <a:cubicBezTo>
                  <a:pt x="0" y="7"/>
                  <a:pt x="4" y="14"/>
                  <a:pt x="4" y="25"/>
                </a:cubicBezTo>
                <a:cubicBezTo>
                  <a:pt x="4" y="14"/>
                  <a:pt x="4" y="7"/>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5"/>
          <p:cNvSpPr/>
          <p:nvPr/>
        </p:nvSpPr>
        <p:spPr>
          <a:xfrm>
            <a:off x="4352928" y="2891071"/>
            <a:ext cx="239" cy="1494"/>
          </a:xfrm>
          <a:custGeom>
            <a:rect b="b" l="l" r="r" t="t"/>
            <a:pathLst>
              <a:path extrusionOk="0" h="25" w="4">
                <a:moveTo>
                  <a:pt x="0" y="0"/>
                </a:moveTo>
                <a:lnTo>
                  <a:pt x="4" y="2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5"/>
          <p:cNvSpPr/>
          <p:nvPr/>
        </p:nvSpPr>
        <p:spPr>
          <a:xfrm>
            <a:off x="6835754" y="4012478"/>
            <a:ext cx="6782" cy="5685"/>
          </a:xfrm>
          <a:custGeom>
            <a:rect b="b" l="l" r="r" t="t"/>
            <a:pathLst>
              <a:path extrusionOk="0" h="171" w="204">
                <a:moveTo>
                  <a:pt x="118" y="1"/>
                </a:moveTo>
                <a:cubicBezTo>
                  <a:pt x="110" y="1"/>
                  <a:pt x="102" y="4"/>
                  <a:pt x="95" y="6"/>
                </a:cubicBezTo>
                <a:cubicBezTo>
                  <a:pt x="42" y="27"/>
                  <a:pt x="7" y="80"/>
                  <a:pt x="0" y="136"/>
                </a:cubicBezTo>
                <a:cubicBezTo>
                  <a:pt x="0" y="150"/>
                  <a:pt x="7" y="161"/>
                  <a:pt x="28" y="168"/>
                </a:cubicBezTo>
                <a:cubicBezTo>
                  <a:pt x="34" y="169"/>
                  <a:pt x="42" y="170"/>
                  <a:pt x="51" y="170"/>
                </a:cubicBezTo>
                <a:cubicBezTo>
                  <a:pt x="96" y="170"/>
                  <a:pt x="170" y="150"/>
                  <a:pt x="193" y="115"/>
                </a:cubicBezTo>
                <a:cubicBezTo>
                  <a:pt x="203" y="94"/>
                  <a:pt x="196" y="66"/>
                  <a:pt x="165" y="31"/>
                </a:cubicBezTo>
                <a:cubicBezTo>
                  <a:pt x="148" y="8"/>
                  <a:pt x="132" y="1"/>
                  <a:pt x="118" y="1"/>
                </a:cubicBezTo>
                <a:close/>
              </a:path>
            </a:pathLst>
          </a:custGeom>
          <a:no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0" name="Google Shape;2800;p45"/>
          <p:cNvGrpSpPr/>
          <p:nvPr/>
        </p:nvGrpSpPr>
        <p:grpSpPr>
          <a:xfrm>
            <a:off x="1024004" y="3144859"/>
            <a:ext cx="2011658" cy="760365"/>
            <a:chOff x="720114" y="3167409"/>
            <a:chExt cx="2423100" cy="760365"/>
          </a:xfrm>
        </p:grpSpPr>
        <p:sp>
          <p:nvSpPr>
            <p:cNvPr id="2801" name="Google Shape;2801;p45"/>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2802" name="Google Shape;2802;p45"/>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2803" name="Google Shape;2803;p45"/>
          <p:cNvGrpSpPr/>
          <p:nvPr/>
        </p:nvGrpSpPr>
        <p:grpSpPr>
          <a:xfrm>
            <a:off x="6108580" y="3144859"/>
            <a:ext cx="2011416" cy="760365"/>
            <a:chOff x="3360449" y="3167409"/>
            <a:chExt cx="2423101" cy="760365"/>
          </a:xfrm>
        </p:grpSpPr>
        <p:sp>
          <p:nvSpPr>
            <p:cNvPr id="2804" name="Google Shape;2804;p45"/>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2805" name="Google Shape;2805;p45"/>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2806" name="Google Shape;2806;p45"/>
          <p:cNvGrpSpPr/>
          <p:nvPr/>
        </p:nvGrpSpPr>
        <p:grpSpPr>
          <a:xfrm>
            <a:off x="6108580" y="1794221"/>
            <a:ext cx="2011416" cy="760365"/>
            <a:chOff x="6000785" y="3167409"/>
            <a:chExt cx="2423101" cy="760365"/>
          </a:xfrm>
        </p:grpSpPr>
        <p:sp>
          <p:nvSpPr>
            <p:cNvPr id="2807" name="Google Shape;2807;p45"/>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2808" name="Google Shape;2808;p45"/>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grpSp>
        <p:nvGrpSpPr>
          <p:cNvPr id="2809" name="Google Shape;2809;p45"/>
          <p:cNvGrpSpPr/>
          <p:nvPr/>
        </p:nvGrpSpPr>
        <p:grpSpPr>
          <a:xfrm>
            <a:off x="1024004" y="1782971"/>
            <a:ext cx="2011658" cy="760365"/>
            <a:chOff x="720114" y="3167409"/>
            <a:chExt cx="2423100" cy="760365"/>
          </a:xfrm>
        </p:grpSpPr>
        <p:sp>
          <p:nvSpPr>
            <p:cNvPr id="2810" name="Google Shape;2810;p45"/>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2811" name="Google Shape;2811;p45"/>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grpSp>
      <p:sp>
        <p:nvSpPr>
          <p:cNvPr id="2812" name="Google Shape;2812;p45"/>
          <p:cNvSpPr/>
          <p:nvPr/>
        </p:nvSpPr>
        <p:spPr>
          <a:xfrm>
            <a:off x="7654269" y="1340426"/>
            <a:ext cx="465727" cy="442538"/>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5"/>
          <p:cNvSpPr/>
          <p:nvPr/>
        </p:nvSpPr>
        <p:spPr>
          <a:xfrm>
            <a:off x="7654269" y="2713837"/>
            <a:ext cx="465727" cy="442538"/>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5"/>
          <p:cNvSpPr/>
          <p:nvPr/>
        </p:nvSpPr>
        <p:spPr>
          <a:xfrm>
            <a:off x="4069828" y="2164325"/>
            <a:ext cx="222287" cy="21121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5"/>
          <p:cNvSpPr/>
          <p:nvPr/>
        </p:nvSpPr>
        <p:spPr>
          <a:xfrm>
            <a:off x="3551100" y="3246250"/>
            <a:ext cx="222287" cy="21121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5"/>
          <p:cNvSpPr/>
          <p:nvPr/>
        </p:nvSpPr>
        <p:spPr>
          <a:xfrm>
            <a:off x="3551094" y="1844086"/>
            <a:ext cx="222287" cy="21121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5"/>
          <p:cNvSpPr/>
          <p:nvPr/>
        </p:nvSpPr>
        <p:spPr>
          <a:xfrm>
            <a:off x="1024004" y="1340426"/>
            <a:ext cx="465727" cy="442538"/>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5"/>
          <p:cNvSpPr/>
          <p:nvPr/>
        </p:nvSpPr>
        <p:spPr>
          <a:xfrm>
            <a:off x="1024004" y="2713837"/>
            <a:ext cx="465727" cy="442538"/>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45"/>
          <p:cNvSpPr/>
          <p:nvPr/>
        </p:nvSpPr>
        <p:spPr>
          <a:xfrm>
            <a:off x="4791516" y="2375550"/>
            <a:ext cx="222287" cy="21121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3" name="Shape 2823"/>
        <p:cNvGrpSpPr/>
        <p:nvPr/>
      </p:nvGrpSpPr>
      <p:grpSpPr>
        <a:xfrm>
          <a:off x="0" y="0"/>
          <a:ext cx="0" cy="0"/>
          <a:chOff x="0" y="0"/>
          <a:chExt cx="0" cy="0"/>
        </a:xfrm>
      </p:grpSpPr>
      <p:sp>
        <p:nvSpPr>
          <p:cNvPr id="2824" name="Google Shape;2824;p46"/>
          <p:cNvSpPr/>
          <p:nvPr/>
        </p:nvSpPr>
        <p:spPr>
          <a:xfrm>
            <a:off x="5615581" y="3569861"/>
            <a:ext cx="1784700" cy="76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Limelight"/>
                <a:ea typeface="Limelight"/>
                <a:cs typeface="Limelight"/>
                <a:sym typeface="Limelight"/>
              </a:rPr>
              <a:t>3</a:t>
            </a:r>
            <a:endParaRPr sz="3000">
              <a:solidFill>
                <a:schemeClr val="accent2"/>
              </a:solidFill>
              <a:latin typeface="Limelight"/>
              <a:ea typeface="Limelight"/>
              <a:cs typeface="Limelight"/>
              <a:sym typeface="Limelight"/>
            </a:endParaRPr>
          </a:p>
        </p:txBody>
      </p:sp>
      <p:sp>
        <p:nvSpPr>
          <p:cNvPr id="2825" name="Google Shape;2825;p46"/>
          <p:cNvSpPr/>
          <p:nvPr/>
        </p:nvSpPr>
        <p:spPr>
          <a:xfrm>
            <a:off x="1751379" y="3210907"/>
            <a:ext cx="1784700" cy="1122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Limelight"/>
                <a:ea typeface="Limelight"/>
                <a:cs typeface="Limelight"/>
                <a:sym typeface="Limelight"/>
              </a:rPr>
              <a:t>2</a:t>
            </a:r>
            <a:endParaRPr sz="3000">
              <a:solidFill>
                <a:schemeClr val="accent2"/>
              </a:solidFill>
              <a:latin typeface="Limelight"/>
              <a:ea typeface="Limelight"/>
              <a:cs typeface="Limelight"/>
              <a:sym typeface="Limelight"/>
            </a:endParaRPr>
          </a:p>
        </p:txBody>
      </p:sp>
      <p:sp>
        <p:nvSpPr>
          <p:cNvPr id="2826" name="Google Shape;2826;p46"/>
          <p:cNvSpPr/>
          <p:nvPr/>
        </p:nvSpPr>
        <p:spPr>
          <a:xfrm>
            <a:off x="3683480" y="2800350"/>
            <a:ext cx="1784700" cy="153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2"/>
                </a:solidFill>
                <a:latin typeface="Limelight"/>
                <a:ea typeface="Limelight"/>
                <a:cs typeface="Limelight"/>
                <a:sym typeface="Limelight"/>
              </a:rPr>
              <a:t>1</a:t>
            </a:r>
            <a:endParaRPr sz="3000">
              <a:solidFill>
                <a:schemeClr val="accent2"/>
              </a:solidFill>
              <a:latin typeface="Limelight"/>
              <a:ea typeface="Limelight"/>
              <a:cs typeface="Limelight"/>
              <a:sym typeface="Limelight"/>
            </a:endParaRPr>
          </a:p>
        </p:txBody>
      </p:sp>
      <p:sp>
        <p:nvSpPr>
          <p:cNvPr id="2827" name="Google Shape;2827;p46"/>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p>
        </p:txBody>
      </p:sp>
      <p:sp>
        <p:nvSpPr>
          <p:cNvPr id="2828" name="Google Shape;2828;p46"/>
          <p:cNvSpPr/>
          <p:nvPr/>
        </p:nvSpPr>
        <p:spPr>
          <a:xfrm>
            <a:off x="2420282" y="1876528"/>
            <a:ext cx="446826" cy="42455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46"/>
          <p:cNvSpPr/>
          <p:nvPr/>
        </p:nvSpPr>
        <p:spPr>
          <a:xfrm>
            <a:off x="6284519" y="2193503"/>
            <a:ext cx="446826" cy="42455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46"/>
          <p:cNvGrpSpPr/>
          <p:nvPr/>
        </p:nvGrpSpPr>
        <p:grpSpPr>
          <a:xfrm>
            <a:off x="4334489" y="1329755"/>
            <a:ext cx="482659" cy="484783"/>
            <a:chOff x="-12160675" y="4081850"/>
            <a:chExt cx="352100" cy="353650"/>
          </a:xfrm>
        </p:grpSpPr>
        <p:sp>
          <p:nvSpPr>
            <p:cNvPr id="2831" name="Google Shape;2831;p46"/>
            <p:cNvSpPr/>
            <p:nvPr/>
          </p:nvSpPr>
          <p:spPr>
            <a:xfrm>
              <a:off x="-12014950" y="4081850"/>
              <a:ext cx="61450" cy="62275"/>
            </a:xfrm>
            <a:custGeom>
              <a:rect b="b" l="l" r="r" t="t"/>
              <a:pathLst>
                <a:path extrusionOk="0" h="2491" w="2458">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6"/>
            <p:cNvSpPr/>
            <p:nvPr/>
          </p:nvSpPr>
          <p:spPr>
            <a:xfrm>
              <a:off x="-12077175" y="4352000"/>
              <a:ext cx="186700" cy="83500"/>
            </a:xfrm>
            <a:custGeom>
              <a:rect b="b" l="l" r="r" t="t"/>
              <a:pathLst>
                <a:path extrusionOk="0" h="3340" w="7468">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46"/>
            <p:cNvSpPr/>
            <p:nvPr/>
          </p:nvSpPr>
          <p:spPr>
            <a:xfrm>
              <a:off x="-11911775" y="4186000"/>
              <a:ext cx="103200" cy="101425"/>
            </a:xfrm>
            <a:custGeom>
              <a:rect b="b" l="l" r="r" t="t"/>
              <a:pathLst>
                <a:path extrusionOk="0" h="4057" w="4128">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46"/>
            <p:cNvSpPr/>
            <p:nvPr/>
          </p:nvSpPr>
          <p:spPr>
            <a:xfrm>
              <a:off x="-12160675" y="4186000"/>
              <a:ext cx="104000" cy="101425"/>
            </a:xfrm>
            <a:custGeom>
              <a:rect b="b" l="l" r="r" t="t"/>
              <a:pathLst>
                <a:path extrusionOk="0" h="4057" w="416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46"/>
            <p:cNvSpPr/>
            <p:nvPr/>
          </p:nvSpPr>
          <p:spPr>
            <a:xfrm>
              <a:off x="-12049600" y="4144075"/>
              <a:ext cx="127600" cy="67750"/>
            </a:xfrm>
            <a:custGeom>
              <a:rect b="b" l="l" r="r" t="t"/>
              <a:pathLst>
                <a:path extrusionOk="0" h="2710" w="5104">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46"/>
            <p:cNvSpPr/>
            <p:nvPr/>
          </p:nvSpPr>
          <p:spPr>
            <a:xfrm>
              <a:off x="-12033850" y="4212600"/>
              <a:ext cx="99250" cy="118150"/>
            </a:xfrm>
            <a:custGeom>
              <a:rect b="b" l="l" r="r" t="t"/>
              <a:pathLst>
                <a:path extrusionOk="0" h="4726" w="397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7" name="Google Shape;2837;p46"/>
          <p:cNvGrpSpPr/>
          <p:nvPr/>
        </p:nvGrpSpPr>
        <p:grpSpPr>
          <a:xfrm>
            <a:off x="5615593" y="2662600"/>
            <a:ext cx="1784700" cy="755075"/>
            <a:chOff x="6540250" y="2666350"/>
            <a:chExt cx="1784700" cy="755075"/>
          </a:xfrm>
        </p:grpSpPr>
        <p:sp>
          <p:nvSpPr>
            <p:cNvPr id="2838" name="Google Shape;2838;p46"/>
            <p:cNvSpPr txBox="1"/>
            <p:nvPr/>
          </p:nvSpPr>
          <p:spPr>
            <a:xfrm>
              <a:off x="6540250" y="2936625"/>
              <a:ext cx="17847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Earth is the planet where we all live</a:t>
              </a:r>
              <a:endParaRPr>
                <a:solidFill>
                  <a:schemeClr val="dk1"/>
                </a:solidFill>
                <a:latin typeface="Actor"/>
                <a:ea typeface="Actor"/>
                <a:cs typeface="Actor"/>
                <a:sym typeface="Actor"/>
              </a:endParaRPr>
            </a:p>
          </p:txBody>
        </p:sp>
        <p:sp>
          <p:nvSpPr>
            <p:cNvPr id="2839" name="Google Shape;2839;p46"/>
            <p:cNvSpPr txBox="1"/>
            <p:nvPr/>
          </p:nvSpPr>
          <p:spPr>
            <a:xfrm>
              <a:off x="6540250" y="2666350"/>
              <a:ext cx="17847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1"/>
                  </a:solidFill>
                  <a:latin typeface="Limelight"/>
                  <a:ea typeface="Limelight"/>
                  <a:cs typeface="Limelight"/>
                  <a:sym typeface="Limelight"/>
                </a:rPr>
                <a:t>Earth</a:t>
              </a:r>
              <a:endParaRPr sz="2200">
                <a:solidFill>
                  <a:schemeClr val="accent1"/>
                </a:solidFill>
                <a:latin typeface="Limelight"/>
                <a:ea typeface="Limelight"/>
                <a:cs typeface="Limelight"/>
                <a:sym typeface="Limelight"/>
              </a:endParaRPr>
            </a:p>
          </p:txBody>
        </p:sp>
      </p:grpSp>
      <p:grpSp>
        <p:nvGrpSpPr>
          <p:cNvPr id="2840" name="Google Shape;2840;p46"/>
          <p:cNvGrpSpPr/>
          <p:nvPr/>
        </p:nvGrpSpPr>
        <p:grpSpPr>
          <a:xfrm>
            <a:off x="1743706" y="2294450"/>
            <a:ext cx="1792337" cy="742150"/>
            <a:chOff x="2668363" y="2298200"/>
            <a:chExt cx="1792337" cy="742150"/>
          </a:xfrm>
        </p:grpSpPr>
        <p:sp>
          <p:nvSpPr>
            <p:cNvPr id="2841" name="Google Shape;2841;p46"/>
            <p:cNvSpPr txBox="1"/>
            <p:nvPr/>
          </p:nvSpPr>
          <p:spPr>
            <a:xfrm>
              <a:off x="2676000" y="2555550"/>
              <a:ext cx="17847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Venus is the second planet from the Sun</a:t>
              </a:r>
              <a:endParaRPr>
                <a:solidFill>
                  <a:schemeClr val="dk1"/>
                </a:solidFill>
                <a:latin typeface="Actor"/>
                <a:ea typeface="Actor"/>
                <a:cs typeface="Actor"/>
                <a:sym typeface="Actor"/>
              </a:endParaRPr>
            </a:p>
            <a:p>
              <a:pPr indent="0" lvl="0" marL="0" rtl="0" algn="ctr">
                <a:spcBef>
                  <a:spcPts val="0"/>
                </a:spcBef>
                <a:spcAft>
                  <a:spcPts val="0"/>
                </a:spcAft>
                <a:buNone/>
              </a:pPr>
              <a:r>
                <a:t/>
              </a:r>
              <a:endParaRPr>
                <a:solidFill>
                  <a:schemeClr val="dk1"/>
                </a:solidFill>
                <a:latin typeface="Actor"/>
                <a:ea typeface="Actor"/>
                <a:cs typeface="Actor"/>
                <a:sym typeface="Actor"/>
              </a:endParaRPr>
            </a:p>
          </p:txBody>
        </p:sp>
        <p:sp>
          <p:nvSpPr>
            <p:cNvPr id="2842" name="Google Shape;2842;p46"/>
            <p:cNvSpPr txBox="1"/>
            <p:nvPr/>
          </p:nvSpPr>
          <p:spPr>
            <a:xfrm>
              <a:off x="2668363" y="2298200"/>
              <a:ext cx="17847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5"/>
                  </a:solidFill>
                  <a:latin typeface="Limelight"/>
                  <a:ea typeface="Limelight"/>
                  <a:cs typeface="Limelight"/>
                  <a:sym typeface="Limelight"/>
                </a:rPr>
                <a:t>Venus</a:t>
              </a:r>
              <a:endParaRPr sz="2200">
                <a:solidFill>
                  <a:schemeClr val="accent5"/>
                </a:solidFill>
                <a:latin typeface="Limelight"/>
                <a:ea typeface="Limelight"/>
                <a:cs typeface="Limelight"/>
                <a:sym typeface="Limelight"/>
              </a:endParaRPr>
            </a:p>
          </p:txBody>
        </p:sp>
      </p:grpSp>
      <p:grpSp>
        <p:nvGrpSpPr>
          <p:cNvPr id="2843" name="Google Shape;2843;p46"/>
          <p:cNvGrpSpPr/>
          <p:nvPr/>
        </p:nvGrpSpPr>
        <p:grpSpPr>
          <a:xfrm>
            <a:off x="3668156" y="1905100"/>
            <a:ext cx="1784712" cy="743075"/>
            <a:chOff x="4592813" y="1908850"/>
            <a:chExt cx="1784712" cy="743075"/>
          </a:xfrm>
        </p:grpSpPr>
        <p:sp>
          <p:nvSpPr>
            <p:cNvPr id="2844" name="Google Shape;2844;p46"/>
            <p:cNvSpPr txBox="1"/>
            <p:nvPr/>
          </p:nvSpPr>
          <p:spPr>
            <a:xfrm>
              <a:off x="4592825" y="2167125"/>
              <a:ext cx="17847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Neptune is far away from Earth</a:t>
              </a:r>
              <a:endParaRPr>
                <a:solidFill>
                  <a:schemeClr val="dk1"/>
                </a:solidFill>
                <a:latin typeface="Actor"/>
                <a:ea typeface="Actor"/>
                <a:cs typeface="Actor"/>
                <a:sym typeface="Actor"/>
              </a:endParaRPr>
            </a:p>
            <a:p>
              <a:pPr indent="0" lvl="0" marL="0" rtl="0" algn="ctr">
                <a:spcBef>
                  <a:spcPts val="0"/>
                </a:spcBef>
                <a:spcAft>
                  <a:spcPts val="0"/>
                </a:spcAft>
                <a:buNone/>
              </a:pPr>
              <a:r>
                <a:t/>
              </a:r>
              <a:endParaRPr>
                <a:solidFill>
                  <a:schemeClr val="dk1"/>
                </a:solidFill>
                <a:latin typeface="Actor"/>
                <a:ea typeface="Actor"/>
                <a:cs typeface="Actor"/>
                <a:sym typeface="Actor"/>
              </a:endParaRPr>
            </a:p>
          </p:txBody>
        </p:sp>
        <p:sp>
          <p:nvSpPr>
            <p:cNvPr id="2845" name="Google Shape;2845;p46"/>
            <p:cNvSpPr txBox="1"/>
            <p:nvPr/>
          </p:nvSpPr>
          <p:spPr>
            <a:xfrm>
              <a:off x="4592813" y="1908850"/>
              <a:ext cx="17847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accent2"/>
                  </a:solidFill>
                  <a:latin typeface="Limelight"/>
                  <a:ea typeface="Limelight"/>
                  <a:cs typeface="Limelight"/>
                  <a:sym typeface="Limelight"/>
                </a:rPr>
                <a:t>Neptune</a:t>
              </a:r>
              <a:endParaRPr sz="2200">
                <a:solidFill>
                  <a:schemeClr val="accent2"/>
                </a:solidFill>
                <a:latin typeface="Limelight"/>
                <a:ea typeface="Limelight"/>
                <a:cs typeface="Limelight"/>
                <a:sym typeface="Limelight"/>
              </a:endParaRPr>
            </a:p>
          </p:txBody>
        </p:sp>
      </p:grpSp>
      <p:sp>
        <p:nvSpPr>
          <p:cNvPr id="2846" name="Google Shape;2846;p46"/>
          <p:cNvSpPr/>
          <p:nvPr/>
        </p:nvSpPr>
        <p:spPr>
          <a:xfrm>
            <a:off x="616175" y="4314100"/>
            <a:ext cx="7887900" cy="9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850" name="Shape 2850"/>
        <p:cNvGrpSpPr/>
        <p:nvPr/>
      </p:nvGrpSpPr>
      <p:grpSpPr>
        <a:xfrm>
          <a:off x="0" y="0"/>
          <a:ext cx="0" cy="0"/>
          <a:chOff x="0" y="0"/>
          <a:chExt cx="0" cy="0"/>
        </a:xfrm>
      </p:grpSpPr>
      <p:sp>
        <p:nvSpPr>
          <p:cNvPr id="2851" name="Google Shape;2851;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2852" name="Google Shape;2852;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2853" name="Google Shape;2853;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a:t>
            </a:r>
            <a:r>
              <a:rPr lang="en" sz="1000">
                <a:solidFill>
                  <a:srgbClr val="FFFFFF"/>
                </a:solidFill>
              </a:rPr>
              <a:t>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857" name="Shape 2857"/>
        <p:cNvGrpSpPr/>
        <p:nvPr/>
      </p:nvGrpSpPr>
      <p:grpSpPr>
        <a:xfrm>
          <a:off x="0" y="0"/>
          <a:ext cx="0" cy="0"/>
          <a:chOff x="0" y="0"/>
          <a:chExt cx="0" cy="0"/>
        </a:xfrm>
      </p:grpSpPr>
      <p:sp>
        <p:nvSpPr>
          <p:cNvPr id="2858" name="Google Shape;2858;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2859" name="Google Shape;2859;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2860" name="Google Shape;2860;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864" name="Shape 2864"/>
        <p:cNvGrpSpPr/>
        <p:nvPr/>
      </p:nvGrpSpPr>
      <p:grpSpPr>
        <a:xfrm>
          <a:off x="0" y="0"/>
          <a:ext cx="0" cy="0"/>
          <a:chOff x="0" y="0"/>
          <a:chExt cx="0" cy="0"/>
        </a:xfrm>
      </p:grpSpPr>
      <p:sp>
        <p:nvSpPr>
          <p:cNvPr id="2865" name="Google Shape;2865;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2866" name="Google Shape;2866;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2867" name="Google Shape;2867;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2868" name="Google Shape;2868;p49"/>
          <p:cNvGrpSpPr/>
          <p:nvPr/>
        </p:nvGrpSpPr>
        <p:grpSpPr>
          <a:xfrm>
            <a:off x="6874322" y="1571957"/>
            <a:ext cx="1446116" cy="2863897"/>
            <a:chOff x="6529419" y="1724307"/>
            <a:chExt cx="1480463" cy="2931917"/>
          </a:xfrm>
        </p:grpSpPr>
        <p:grpSp>
          <p:nvGrpSpPr>
            <p:cNvPr id="2869" name="Google Shape;2869;p49"/>
            <p:cNvGrpSpPr/>
            <p:nvPr/>
          </p:nvGrpSpPr>
          <p:grpSpPr>
            <a:xfrm>
              <a:off x="6556827" y="1724307"/>
              <a:ext cx="956596" cy="944294"/>
              <a:chOff x="3800349" y="1238762"/>
              <a:chExt cx="1098904" cy="1084772"/>
            </a:xfrm>
          </p:grpSpPr>
          <p:grpSp>
            <p:nvGrpSpPr>
              <p:cNvPr id="2870" name="Google Shape;2870;p49"/>
              <p:cNvGrpSpPr/>
              <p:nvPr/>
            </p:nvGrpSpPr>
            <p:grpSpPr>
              <a:xfrm>
                <a:off x="3800349" y="1238762"/>
                <a:ext cx="1098904" cy="1084772"/>
                <a:chOff x="3800349" y="1238762"/>
                <a:chExt cx="1098904" cy="1084772"/>
              </a:xfrm>
            </p:grpSpPr>
            <p:sp>
              <p:nvSpPr>
                <p:cNvPr id="2871" name="Google Shape;2871;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3" name="Google Shape;2873;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4" name="Google Shape;2874;p49"/>
            <p:cNvGrpSpPr/>
            <p:nvPr/>
          </p:nvGrpSpPr>
          <p:grpSpPr>
            <a:xfrm>
              <a:off x="7053286" y="2227254"/>
              <a:ext cx="956596" cy="944252"/>
              <a:chOff x="4370663" y="1816530"/>
              <a:chExt cx="1098904" cy="1084724"/>
            </a:xfrm>
          </p:grpSpPr>
          <p:grpSp>
            <p:nvGrpSpPr>
              <p:cNvPr id="2875" name="Google Shape;2875;p49"/>
              <p:cNvGrpSpPr/>
              <p:nvPr/>
            </p:nvGrpSpPr>
            <p:grpSpPr>
              <a:xfrm>
                <a:off x="4370663" y="1816530"/>
                <a:ext cx="1098904" cy="1084724"/>
                <a:chOff x="4370663" y="1816530"/>
                <a:chExt cx="1098904" cy="1084724"/>
              </a:xfrm>
            </p:grpSpPr>
            <p:sp>
              <p:nvSpPr>
                <p:cNvPr id="2876" name="Google Shape;2876;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8" name="Google Shape;2878;p49"/>
              <p:cNvGrpSpPr/>
              <p:nvPr/>
            </p:nvGrpSpPr>
            <p:grpSpPr>
              <a:xfrm>
                <a:off x="4732628" y="2171596"/>
                <a:ext cx="374986" cy="374572"/>
                <a:chOff x="3303268" y="3817349"/>
                <a:chExt cx="346056" cy="345674"/>
              </a:xfrm>
            </p:grpSpPr>
            <p:sp>
              <p:nvSpPr>
                <p:cNvPr id="2879" name="Google Shape;2879;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83" name="Google Shape;2883;p49"/>
            <p:cNvGrpSpPr/>
            <p:nvPr/>
          </p:nvGrpSpPr>
          <p:grpSpPr>
            <a:xfrm>
              <a:off x="6547098" y="2715744"/>
              <a:ext cx="956596" cy="944315"/>
              <a:chOff x="3789173" y="2377690"/>
              <a:chExt cx="1098904" cy="1084796"/>
            </a:xfrm>
          </p:grpSpPr>
          <p:grpSp>
            <p:nvGrpSpPr>
              <p:cNvPr id="2884" name="Google Shape;2884;p49"/>
              <p:cNvGrpSpPr/>
              <p:nvPr/>
            </p:nvGrpSpPr>
            <p:grpSpPr>
              <a:xfrm>
                <a:off x="3789173" y="2377690"/>
                <a:ext cx="1098904" cy="1084796"/>
                <a:chOff x="3789173" y="2377690"/>
                <a:chExt cx="1098904" cy="1084796"/>
              </a:xfrm>
            </p:grpSpPr>
            <p:sp>
              <p:nvSpPr>
                <p:cNvPr id="2885" name="Google Shape;2885;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7" name="Google Shape;2887;p49"/>
              <p:cNvGrpSpPr/>
              <p:nvPr/>
            </p:nvGrpSpPr>
            <p:grpSpPr>
              <a:xfrm>
                <a:off x="4151137" y="2732796"/>
                <a:ext cx="374986" cy="374572"/>
                <a:chOff x="3752358" y="3817349"/>
                <a:chExt cx="346056" cy="345674"/>
              </a:xfrm>
            </p:grpSpPr>
            <p:sp>
              <p:nvSpPr>
                <p:cNvPr id="2888" name="Google Shape;2888;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92" name="Google Shape;2892;p49"/>
            <p:cNvGrpSpPr/>
            <p:nvPr/>
          </p:nvGrpSpPr>
          <p:grpSpPr>
            <a:xfrm>
              <a:off x="7034853" y="3222917"/>
              <a:ext cx="956596" cy="944252"/>
              <a:chOff x="4349489" y="2960313"/>
              <a:chExt cx="1098904" cy="1084724"/>
            </a:xfrm>
          </p:grpSpPr>
          <p:grpSp>
            <p:nvGrpSpPr>
              <p:cNvPr id="2893" name="Google Shape;2893;p49"/>
              <p:cNvGrpSpPr/>
              <p:nvPr/>
            </p:nvGrpSpPr>
            <p:grpSpPr>
              <a:xfrm>
                <a:off x="4349489" y="2960313"/>
                <a:ext cx="1098904" cy="1084724"/>
                <a:chOff x="4349489" y="2960313"/>
                <a:chExt cx="1098904" cy="1084724"/>
              </a:xfrm>
            </p:grpSpPr>
            <p:sp>
              <p:nvSpPr>
                <p:cNvPr id="2894" name="Google Shape;2894;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6" name="Google Shape;2896;p49"/>
              <p:cNvGrpSpPr/>
              <p:nvPr/>
            </p:nvGrpSpPr>
            <p:grpSpPr>
              <a:xfrm>
                <a:off x="4732657" y="3315384"/>
                <a:ext cx="374952" cy="374572"/>
                <a:chOff x="4201447" y="3817349"/>
                <a:chExt cx="346024" cy="345674"/>
              </a:xfrm>
            </p:grpSpPr>
            <p:sp>
              <p:nvSpPr>
                <p:cNvPr id="2897" name="Google Shape;2897;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99" name="Google Shape;2899;p49"/>
            <p:cNvGrpSpPr/>
            <p:nvPr/>
          </p:nvGrpSpPr>
          <p:grpSpPr>
            <a:xfrm>
              <a:off x="6529419" y="3711909"/>
              <a:ext cx="956596" cy="944315"/>
              <a:chOff x="3768864" y="3522050"/>
              <a:chExt cx="1098904" cy="1084796"/>
            </a:xfrm>
          </p:grpSpPr>
          <p:grpSp>
            <p:nvGrpSpPr>
              <p:cNvPr id="2900" name="Google Shape;2900;p49"/>
              <p:cNvGrpSpPr/>
              <p:nvPr/>
            </p:nvGrpSpPr>
            <p:grpSpPr>
              <a:xfrm>
                <a:off x="3768864" y="3522050"/>
                <a:ext cx="1098904" cy="1084796"/>
                <a:chOff x="3768864" y="3522050"/>
                <a:chExt cx="1098904" cy="1084796"/>
              </a:xfrm>
            </p:grpSpPr>
            <p:sp>
              <p:nvSpPr>
                <p:cNvPr id="2901" name="Google Shape;2901;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3" name="Google Shape;2903;p49"/>
              <p:cNvGrpSpPr/>
              <p:nvPr/>
            </p:nvGrpSpPr>
            <p:grpSpPr>
              <a:xfrm>
                <a:off x="4139616" y="3871555"/>
                <a:ext cx="357419" cy="357005"/>
                <a:chOff x="7482229" y="3351230"/>
                <a:chExt cx="357419" cy="357005"/>
              </a:xfrm>
            </p:grpSpPr>
            <p:sp>
              <p:nvSpPr>
                <p:cNvPr id="2904" name="Google Shape;2904;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18"/>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1702" name="Google Shape;1702;p18"/>
          <p:cNvGrpSpPr/>
          <p:nvPr/>
        </p:nvGrpSpPr>
        <p:grpSpPr>
          <a:xfrm>
            <a:off x="604355" y="1536622"/>
            <a:ext cx="4426553" cy="2358186"/>
            <a:chOff x="233350" y="949250"/>
            <a:chExt cx="7137300" cy="3802300"/>
          </a:xfrm>
        </p:grpSpPr>
        <p:sp>
          <p:nvSpPr>
            <p:cNvPr id="1703" name="Google Shape;1703;p1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4" name="Google Shape;1754;p18"/>
          <p:cNvGrpSpPr/>
          <p:nvPr/>
        </p:nvGrpSpPr>
        <p:grpSpPr>
          <a:xfrm>
            <a:off x="5855948" y="2483523"/>
            <a:ext cx="2432400" cy="606228"/>
            <a:chOff x="5855948" y="2483523"/>
            <a:chExt cx="2432400" cy="606228"/>
          </a:xfrm>
        </p:grpSpPr>
        <p:sp>
          <p:nvSpPr>
            <p:cNvPr id="1755" name="Google Shape;1755;p18"/>
            <p:cNvSpPr txBox="1"/>
            <p:nvPr/>
          </p:nvSpPr>
          <p:spPr>
            <a:xfrm>
              <a:off x="5855948" y="2724052"/>
              <a:ext cx="24324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Mars is actually a cold planet</a:t>
              </a:r>
              <a:endParaRPr>
                <a:solidFill>
                  <a:schemeClr val="dk1"/>
                </a:solidFill>
                <a:latin typeface="Actor"/>
                <a:ea typeface="Actor"/>
                <a:cs typeface="Actor"/>
                <a:sym typeface="Actor"/>
              </a:endParaRPr>
            </a:p>
          </p:txBody>
        </p:sp>
        <p:sp>
          <p:nvSpPr>
            <p:cNvPr id="1756" name="Google Shape;1756;p18"/>
            <p:cNvSpPr txBox="1"/>
            <p:nvPr/>
          </p:nvSpPr>
          <p:spPr>
            <a:xfrm>
              <a:off x="5855948" y="2483523"/>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grpSp>
      <p:grpSp>
        <p:nvGrpSpPr>
          <p:cNvPr id="1757" name="Google Shape;1757;p18"/>
          <p:cNvGrpSpPr/>
          <p:nvPr/>
        </p:nvGrpSpPr>
        <p:grpSpPr>
          <a:xfrm>
            <a:off x="5855948" y="1555150"/>
            <a:ext cx="2432400" cy="606226"/>
            <a:chOff x="5855948" y="1555150"/>
            <a:chExt cx="2432400" cy="606226"/>
          </a:xfrm>
        </p:grpSpPr>
        <p:sp>
          <p:nvSpPr>
            <p:cNvPr id="1758" name="Google Shape;1758;p18"/>
            <p:cNvSpPr txBox="1"/>
            <p:nvPr/>
          </p:nvSpPr>
          <p:spPr>
            <a:xfrm>
              <a:off x="5855948" y="1795676"/>
              <a:ext cx="24324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Venus</a:t>
              </a:r>
              <a:r>
                <a:rPr lang="en">
                  <a:solidFill>
                    <a:schemeClr val="dk1"/>
                  </a:solidFill>
                  <a:latin typeface="Actor"/>
                  <a:ea typeface="Actor"/>
                  <a:cs typeface="Actor"/>
                  <a:sym typeface="Actor"/>
                </a:rPr>
                <a:t> has a beautiful name</a:t>
              </a:r>
              <a:endParaRPr>
                <a:solidFill>
                  <a:schemeClr val="dk1"/>
                </a:solidFill>
                <a:latin typeface="Actor"/>
                <a:ea typeface="Actor"/>
                <a:cs typeface="Actor"/>
                <a:sym typeface="Actor"/>
              </a:endParaRPr>
            </a:p>
          </p:txBody>
        </p:sp>
        <p:sp>
          <p:nvSpPr>
            <p:cNvPr id="1759" name="Google Shape;1759;p18"/>
            <p:cNvSpPr txBox="1"/>
            <p:nvPr/>
          </p:nvSpPr>
          <p:spPr>
            <a:xfrm>
              <a:off x="5855948" y="1555150"/>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grpSp>
      <p:grpSp>
        <p:nvGrpSpPr>
          <p:cNvPr id="1760" name="Google Shape;1760;p18"/>
          <p:cNvGrpSpPr/>
          <p:nvPr/>
        </p:nvGrpSpPr>
        <p:grpSpPr>
          <a:xfrm>
            <a:off x="5855948" y="3411897"/>
            <a:ext cx="2432400" cy="606229"/>
            <a:chOff x="5855948" y="3411897"/>
            <a:chExt cx="2432400" cy="606229"/>
          </a:xfrm>
        </p:grpSpPr>
        <p:sp>
          <p:nvSpPr>
            <p:cNvPr id="1761" name="Google Shape;1761;p18"/>
            <p:cNvSpPr txBox="1"/>
            <p:nvPr/>
          </p:nvSpPr>
          <p:spPr>
            <a:xfrm>
              <a:off x="5855948" y="3652426"/>
              <a:ext cx="24324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It’s a gas giant and has rings</a:t>
              </a:r>
              <a:endParaRPr>
                <a:solidFill>
                  <a:schemeClr val="dk1"/>
                </a:solidFill>
                <a:latin typeface="Actor"/>
                <a:ea typeface="Actor"/>
                <a:cs typeface="Actor"/>
                <a:sym typeface="Actor"/>
              </a:endParaRPr>
            </a:p>
          </p:txBody>
        </p:sp>
        <p:sp>
          <p:nvSpPr>
            <p:cNvPr id="1762" name="Google Shape;1762;p18"/>
            <p:cNvSpPr txBox="1"/>
            <p:nvPr/>
          </p:nvSpPr>
          <p:spPr>
            <a:xfrm>
              <a:off x="5855948" y="3411897"/>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grpSp>
      <p:sp>
        <p:nvSpPr>
          <p:cNvPr id="1763" name="Google Shape;1763;p18"/>
          <p:cNvSpPr/>
          <p:nvPr/>
        </p:nvSpPr>
        <p:spPr>
          <a:xfrm>
            <a:off x="5270497" y="1478951"/>
            <a:ext cx="585456" cy="55630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8"/>
          <p:cNvSpPr/>
          <p:nvPr/>
        </p:nvSpPr>
        <p:spPr>
          <a:xfrm>
            <a:off x="5270497" y="2407326"/>
            <a:ext cx="585456" cy="55630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18"/>
          <p:cNvSpPr/>
          <p:nvPr/>
        </p:nvSpPr>
        <p:spPr>
          <a:xfrm>
            <a:off x="5270497" y="3335701"/>
            <a:ext cx="585456" cy="556306"/>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18"/>
          <p:cNvSpPr/>
          <p:nvPr/>
        </p:nvSpPr>
        <p:spPr>
          <a:xfrm>
            <a:off x="3309324" y="1795679"/>
            <a:ext cx="279445" cy="265531"/>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8"/>
          <p:cNvSpPr/>
          <p:nvPr/>
        </p:nvSpPr>
        <p:spPr>
          <a:xfrm>
            <a:off x="1076774" y="1795679"/>
            <a:ext cx="279445" cy="265531"/>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8"/>
          <p:cNvSpPr/>
          <p:nvPr/>
        </p:nvSpPr>
        <p:spPr>
          <a:xfrm>
            <a:off x="2593924" y="2529704"/>
            <a:ext cx="279445" cy="265531"/>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2" name="Shape 1772"/>
        <p:cNvGrpSpPr/>
        <p:nvPr/>
      </p:nvGrpSpPr>
      <p:grpSpPr>
        <a:xfrm>
          <a:off x="0" y="0"/>
          <a:ext cx="0" cy="0"/>
          <a:chOff x="0" y="0"/>
          <a:chExt cx="0" cy="0"/>
        </a:xfrm>
      </p:grpSpPr>
      <p:sp>
        <p:nvSpPr>
          <p:cNvPr id="1773" name="Google Shape;1773;p19"/>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sp>
        <p:nvSpPr>
          <p:cNvPr id="1774" name="Google Shape;1774;p19"/>
          <p:cNvSpPr/>
          <p:nvPr/>
        </p:nvSpPr>
        <p:spPr>
          <a:xfrm>
            <a:off x="4559118" y="2925559"/>
            <a:ext cx="1078200" cy="1078200"/>
          </a:xfrm>
          <a:prstGeom prst="pie">
            <a:avLst>
              <a:gd fmla="val 16218832" name="adj1"/>
              <a:gd fmla="val 13545067"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19"/>
          <p:cNvSpPr/>
          <p:nvPr/>
        </p:nvSpPr>
        <p:spPr>
          <a:xfrm>
            <a:off x="4559118" y="1493559"/>
            <a:ext cx="1078200" cy="1078200"/>
          </a:xfrm>
          <a:prstGeom prst="pie">
            <a:avLst>
              <a:gd fmla="val 16218832" name="adj1"/>
              <a:gd fmla="val 5383024"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6" name="Google Shape;1776;p19"/>
          <p:cNvSpPr/>
          <p:nvPr/>
        </p:nvSpPr>
        <p:spPr>
          <a:xfrm>
            <a:off x="4590640" y="2921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19"/>
          <p:cNvSpPr/>
          <p:nvPr/>
        </p:nvSpPr>
        <p:spPr>
          <a:xfrm>
            <a:off x="4590640" y="1489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8" name="Google Shape;1778;p19"/>
          <p:cNvGrpSpPr/>
          <p:nvPr/>
        </p:nvGrpSpPr>
        <p:grpSpPr>
          <a:xfrm>
            <a:off x="5785157" y="1418375"/>
            <a:ext cx="2162734" cy="1105948"/>
            <a:chOff x="5785157" y="1418375"/>
            <a:chExt cx="2162734" cy="1105948"/>
          </a:xfrm>
        </p:grpSpPr>
        <p:grpSp>
          <p:nvGrpSpPr>
            <p:cNvPr id="1779" name="Google Shape;1779;p19"/>
            <p:cNvGrpSpPr/>
            <p:nvPr/>
          </p:nvGrpSpPr>
          <p:grpSpPr>
            <a:xfrm>
              <a:off x="5785555" y="1766159"/>
              <a:ext cx="2162336" cy="758165"/>
              <a:chOff x="5785157" y="1766159"/>
              <a:chExt cx="2377500" cy="758165"/>
            </a:xfrm>
          </p:grpSpPr>
          <p:sp>
            <p:nvSpPr>
              <p:cNvPr id="1780" name="Google Shape;1780;p19"/>
              <p:cNvSpPr txBox="1"/>
              <p:nvPr/>
            </p:nvSpPr>
            <p:spPr>
              <a:xfrm>
                <a:off x="5785157"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sp>
            <p:nvSpPr>
              <p:cNvPr id="1781" name="Google Shape;1781;p19"/>
              <p:cNvSpPr txBox="1"/>
              <p:nvPr/>
            </p:nvSpPr>
            <p:spPr>
              <a:xfrm>
                <a:off x="5785157"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very </a:t>
                </a:r>
                <a:r>
                  <a:rPr lang="en">
                    <a:solidFill>
                      <a:schemeClr val="dk1"/>
                    </a:solidFill>
                    <a:latin typeface="Actor"/>
                    <a:ea typeface="Actor"/>
                    <a:cs typeface="Actor"/>
                    <a:sym typeface="Actor"/>
                  </a:rPr>
                  <a:t>cold</a:t>
                </a:r>
                <a:endParaRPr>
                  <a:solidFill>
                    <a:schemeClr val="dk1"/>
                  </a:solidFill>
                  <a:latin typeface="Actor"/>
                  <a:ea typeface="Actor"/>
                  <a:cs typeface="Actor"/>
                  <a:sym typeface="Actor"/>
                </a:endParaRPr>
              </a:p>
            </p:txBody>
          </p:sp>
        </p:grpSp>
        <p:sp>
          <p:nvSpPr>
            <p:cNvPr id="1782" name="Google Shape;1782;p19"/>
            <p:cNvSpPr txBox="1"/>
            <p:nvPr/>
          </p:nvSpPr>
          <p:spPr>
            <a:xfrm>
              <a:off x="5785157"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Limelight"/>
                  <a:ea typeface="Limelight"/>
                  <a:cs typeface="Limelight"/>
                  <a:sym typeface="Limelight"/>
                </a:rPr>
                <a:t>50</a:t>
              </a:r>
              <a:r>
                <a:rPr lang="en" sz="3000">
                  <a:solidFill>
                    <a:schemeClr val="accent2"/>
                  </a:solidFill>
                  <a:latin typeface="Limelight"/>
                  <a:ea typeface="Limelight"/>
                  <a:cs typeface="Limelight"/>
                  <a:sym typeface="Limelight"/>
                </a:rPr>
                <a:t>%</a:t>
              </a:r>
              <a:endParaRPr sz="3000">
                <a:solidFill>
                  <a:schemeClr val="accent2"/>
                </a:solidFill>
                <a:latin typeface="Limelight"/>
                <a:ea typeface="Limelight"/>
                <a:cs typeface="Limelight"/>
                <a:sym typeface="Limelight"/>
              </a:endParaRPr>
            </a:p>
          </p:txBody>
        </p:sp>
      </p:grpSp>
      <p:grpSp>
        <p:nvGrpSpPr>
          <p:cNvPr id="1783" name="Google Shape;1783;p19"/>
          <p:cNvGrpSpPr/>
          <p:nvPr/>
        </p:nvGrpSpPr>
        <p:grpSpPr>
          <a:xfrm>
            <a:off x="5785157" y="2887725"/>
            <a:ext cx="2204207" cy="1105948"/>
            <a:chOff x="5785157" y="2887725"/>
            <a:chExt cx="2204207" cy="1105948"/>
          </a:xfrm>
        </p:grpSpPr>
        <p:grpSp>
          <p:nvGrpSpPr>
            <p:cNvPr id="1784" name="Google Shape;1784;p19"/>
            <p:cNvGrpSpPr/>
            <p:nvPr/>
          </p:nvGrpSpPr>
          <p:grpSpPr>
            <a:xfrm>
              <a:off x="5785555" y="3235509"/>
              <a:ext cx="2203809" cy="758165"/>
              <a:chOff x="5785157" y="3235509"/>
              <a:chExt cx="2423100" cy="758165"/>
            </a:xfrm>
          </p:grpSpPr>
          <p:sp>
            <p:nvSpPr>
              <p:cNvPr id="1785" name="Google Shape;1785;p19"/>
              <p:cNvSpPr txBox="1"/>
              <p:nvPr/>
            </p:nvSpPr>
            <p:spPr>
              <a:xfrm>
                <a:off x="5785157"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1786" name="Google Shape;1786;p19"/>
              <p:cNvSpPr txBox="1"/>
              <p:nvPr/>
            </p:nvSpPr>
            <p:spPr>
              <a:xfrm>
                <a:off x="5785157"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third planet from the Sun</a:t>
                </a:r>
                <a:endParaRPr>
                  <a:solidFill>
                    <a:schemeClr val="dk1"/>
                  </a:solidFill>
                  <a:latin typeface="Actor"/>
                  <a:ea typeface="Actor"/>
                  <a:cs typeface="Actor"/>
                  <a:sym typeface="Actor"/>
                </a:endParaRPr>
              </a:p>
            </p:txBody>
          </p:sp>
        </p:grpSp>
        <p:sp>
          <p:nvSpPr>
            <p:cNvPr id="1787" name="Google Shape;1787;p19"/>
            <p:cNvSpPr txBox="1"/>
            <p:nvPr/>
          </p:nvSpPr>
          <p:spPr>
            <a:xfrm>
              <a:off x="5785157" y="28877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Limelight"/>
                  <a:ea typeface="Limelight"/>
                  <a:cs typeface="Limelight"/>
                  <a:sym typeface="Limelight"/>
                </a:rPr>
                <a:t>8</a:t>
              </a:r>
              <a:r>
                <a:rPr lang="en" sz="3000">
                  <a:solidFill>
                    <a:schemeClr val="accent2"/>
                  </a:solidFill>
                  <a:latin typeface="Limelight"/>
                  <a:ea typeface="Limelight"/>
                  <a:cs typeface="Limelight"/>
                  <a:sym typeface="Limelight"/>
                </a:rPr>
                <a:t>5%</a:t>
              </a:r>
              <a:endParaRPr sz="3000">
                <a:solidFill>
                  <a:schemeClr val="accent2"/>
                </a:solidFill>
                <a:latin typeface="Limelight"/>
                <a:ea typeface="Limelight"/>
                <a:cs typeface="Limelight"/>
                <a:sym typeface="Limelight"/>
              </a:endParaRPr>
            </a:p>
          </p:txBody>
        </p:sp>
      </p:grpSp>
      <p:grpSp>
        <p:nvGrpSpPr>
          <p:cNvPr id="1788" name="Google Shape;1788;p19"/>
          <p:cNvGrpSpPr/>
          <p:nvPr/>
        </p:nvGrpSpPr>
        <p:grpSpPr>
          <a:xfrm>
            <a:off x="4943494" y="1883028"/>
            <a:ext cx="309448" cy="299471"/>
            <a:chOff x="-11299000" y="3647875"/>
            <a:chExt cx="365475" cy="353650"/>
          </a:xfrm>
        </p:grpSpPr>
        <p:sp>
          <p:nvSpPr>
            <p:cNvPr id="1789" name="Google Shape;1789;p19"/>
            <p:cNvSpPr/>
            <p:nvPr/>
          </p:nvSpPr>
          <p:spPr>
            <a:xfrm>
              <a:off x="-11299000" y="3734700"/>
              <a:ext cx="142575" cy="134325"/>
            </a:xfrm>
            <a:custGeom>
              <a:rect b="b" l="l" r="r" t="t"/>
              <a:pathLst>
                <a:path extrusionOk="0" h="5373" w="5703">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19"/>
            <p:cNvSpPr/>
            <p:nvPr/>
          </p:nvSpPr>
          <p:spPr>
            <a:xfrm>
              <a:off x="-11076100" y="3734700"/>
              <a:ext cx="142575" cy="134325"/>
            </a:xfrm>
            <a:custGeom>
              <a:rect b="b" l="l" r="r" t="t"/>
              <a:pathLst>
                <a:path extrusionOk="0" h="5373" w="5703">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9"/>
            <p:cNvSpPr/>
            <p:nvPr/>
          </p:nvSpPr>
          <p:spPr>
            <a:xfrm>
              <a:off x="-11254900" y="3917225"/>
              <a:ext cx="124475" cy="84300"/>
            </a:xfrm>
            <a:custGeom>
              <a:rect b="b" l="l" r="r" t="t"/>
              <a:pathLst>
                <a:path extrusionOk="0" h="3372" w="4979">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9"/>
            <p:cNvSpPr/>
            <p:nvPr/>
          </p:nvSpPr>
          <p:spPr>
            <a:xfrm>
              <a:off x="-11099725" y="3838475"/>
              <a:ext cx="55150" cy="50425"/>
            </a:xfrm>
            <a:custGeom>
              <a:rect b="b" l="l" r="r" t="t"/>
              <a:pathLst>
                <a:path extrusionOk="0" h="2017" w="2206">
                  <a:moveTo>
                    <a:pt x="1197" y="0"/>
                  </a:moveTo>
                  <a:lnTo>
                    <a:pt x="0" y="914"/>
                  </a:lnTo>
                  <a:lnTo>
                    <a:pt x="1323" y="2017"/>
                  </a:lnTo>
                  <a:lnTo>
                    <a:pt x="2205" y="1040"/>
                  </a:lnTo>
                  <a:lnTo>
                    <a:pt x="1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9"/>
            <p:cNvSpPr/>
            <p:nvPr/>
          </p:nvSpPr>
          <p:spPr>
            <a:xfrm>
              <a:off x="-11187950" y="3836900"/>
              <a:ext cx="210325" cy="162275"/>
            </a:xfrm>
            <a:custGeom>
              <a:rect b="b" l="l" r="r" t="t"/>
              <a:pathLst>
                <a:path extrusionOk="0" h="6491" w="8413">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9"/>
            <p:cNvSpPr/>
            <p:nvPr/>
          </p:nvSpPr>
          <p:spPr>
            <a:xfrm>
              <a:off x="-11292700" y="3647875"/>
              <a:ext cx="353675" cy="87450"/>
            </a:xfrm>
            <a:custGeom>
              <a:rect b="b" l="l" r="r" t="t"/>
              <a:pathLst>
                <a:path extrusionOk="0" h="3498" w="14147">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19"/>
          <p:cNvGrpSpPr/>
          <p:nvPr/>
        </p:nvGrpSpPr>
        <p:grpSpPr>
          <a:xfrm>
            <a:off x="4955599" y="3358835"/>
            <a:ext cx="285237" cy="211589"/>
            <a:chOff x="2678275" y="2090100"/>
            <a:chExt cx="481900" cy="357475"/>
          </a:xfrm>
        </p:grpSpPr>
        <p:sp>
          <p:nvSpPr>
            <p:cNvPr id="1796" name="Google Shape;1796;p19"/>
            <p:cNvSpPr/>
            <p:nvPr/>
          </p:nvSpPr>
          <p:spPr>
            <a:xfrm>
              <a:off x="2899450" y="2249100"/>
              <a:ext cx="39550" cy="39550"/>
            </a:xfrm>
            <a:custGeom>
              <a:rect b="b" l="l" r="r" t="t"/>
              <a:pathLst>
                <a:path extrusionOk="0" h="1582" w="1582">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7" name="Google Shape;1797;p19"/>
            <p:cNvSpPr/>
            <p:nvPr/>
          </p:nvSpPr>
          <p:spPr>
            <a:xfrm>
              <a:off x="3092400" y="2249100"/>
              <a:ext cx="39550" cy="39550"/>
            </a:xfrm>
            <a:custGeom>
              <a:rect b="b" l="l" r="r" t="t"/>
              <a:pathLst>
                <a:path extrusionOk="0" h="1582" w="1582">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8" name="Google Shape;1798;p19"/>
            <p:cNvSpPr/>
            <p:nvPr/>
          </p:nvSpPr>
          <p:spPr>
            <a:xfrm>
              <a:off x="2678350" y="2389425"/>
              <a:ext cx="481825" cy="58150"/>
            </a:xfrm>
            <a:custGeom>
              <a:rect b="b" l="l" r="r" t="t"/>
              <a:pathLst>
                <a:path extrusionOk="0" h="2326" w="19273">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799" name="Google Shape;1799;p19"/>
            <p:cNvSpPr/>
            <p:nvPr/>
          </p:nvSpPr>
          <p:spPr>
            <a:xfrm>
              <a:off x="2706600" y="2249100"/>
              <a:ext cx="39550" cy="39550"/>
            </a:xfrm>
            <a:custGeom>
              <a:rect b="b" l="l" r="r" t="t"/>
              <a:pathLst>
                <a:path extrusionOk="0" h="1582" w="1582">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00" name="Google Shape;1800;p19"/>
            <p:cNvSpPr/>
            <p:nvPr/>
          </p:nvSpPr>
          <p:spPr>
            <a:xfrm>
              <a:off x="2678275" y="2090100"/>
              <a:ext cx="481900" cy="271125"/>
            </a:xfrm>
            <a:custGeom>
              <a:rect b="b" l="l" r="r" t="t"/>
              <a:pathLst>
                <a:path extrusionOk="0" h="10845" w="19276">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01" name="Google Shape;1801;p19"/>
          <p:cNvSpPr/>
          <p:nvPr/>
        </p:nvSpPr>
        <p:spPr>
          <a:xfrm>
            <a:off x="935743" y="2925559"/>
            <a:ext cx="1078200" cy="1078200"/>
          </a:xfrm>
          <a:prstGeom prst="pie">
            <a:avLst>
              <a:gd fmla="val 16218832" name="adj1"/>
              <a:gd fmla="val 7547590"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9"/>
          <p:cNvSpPr/>
          <p:nvPr/>
        </p:nvSpPr>
        <p:spPr>
          <a:xfrm>
            <a:off x="935743" y="1493559"/>
            <a:ext cx="1078200" cy="1078200"/>
          </a:xfrm>
          <a:prstGeom prst="pie">
            <a:avLst>
              <a:gd fmla="val 16218832" name="adj1"/>
              <a:gd fmla="val 10798997" name="adj2"/>
            </a:avLst>
          </a:prstGeom>
          <a:solidFill>
            <a:srgbClr val="FFB243"/>
          </a:solidFill>
          <a:ln cap="flat" cmpd="sng" w="28575">
            <a:solidFill>
              <a:srgbClr val="FFB2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3" name="Google Shape;1803;p19"/>
          <p:cNvSpPr/>
          <p:nvPr/>
        </p:nvSpPr>
        <p:spPr>
          <a:xfrm>
            <a:off x="967265" y="2921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9"/>
          <p:cNvSpPr/>
          <p:nvPr/>
        </p:nvSpPr>
        <p:spPr>
          <a:xfrm>
            <a:off x="967265" y="1489049"/>
            <a:ext cx="1015155" cy="964609"/>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cap="flat" cmpd="sng" w="28575">
            <a:solidFill>
              <a:srgbClr val="FFE2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5" name="Google Shape;1805;p19"/>
          <p:cNvGrpSpPr/>
          <p:nvPr/>
        </p:nvGrpSpPr>
        <p:grpSpPr>
          <a:xfrm>
            <a:off x="2161782" y="1418375"/>
            <a:ext cx="2165209" cy="1105931"/>
            <a:chOff x="2161782" y="1418375"/>
            <a:chExt cx="2165209" cy="1105931"/>
          </a:xfrm>
        </p:grpSpPr>
        <p:grpSp>
          <p:nvGrpSpPr>
            <p:cNvPr id="1806" name="Google Shape;1806;p19"/>
            <p:cNvGrpSpPr/>
            <p:nvPr/>
          </p:nvGrpSpPr>
          <p:grpSpPr>
            <a:xfrm>
              <a:off x="2161802" y="1766142"/>
              <a:ext cx="2165189" cy="758165"/>
              <a:chOff x="2161782" y="1766159"/>
              <a:chExt cx="2377500" cy="758165"/>
            </a:xfrm>
          </p:grpSpPr>
          <p:sp>
            <p:nvSpPr>
              <p:cNvPr id="1807" name="Google Shape;1807;p19"/>
              <p:cNvSpPr txBox="1"/>
              <p:nvPr/>
            </p:nvSpPr>
            <p:spPr>
              <a:xfrm>
                <a:off x="2161782" y="1766159"/>
                <a:ext cx="23775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1808" name="Google Shape;1808;p19"/>
              <p:cNvSpPr txBox="1"/>
              <p:nvPr/>
            </p:nvSpPr>
            <p:spPr>
              <a:xfrm>
                <a:off x="2161782" y="2039523"/>
                <a:ext cx="2377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sp>
          <p:nvSpPr>
            <p:cNvPr id="1809" name="Google Shape;1809;p19"/>
            <p:cNvSpPr txBox="1"/>
            <p:nvPr/>
          </p:nvSpPr>
          <p:spPr>
            <a:xfrm>
              <a:off x="2161782" y="141837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Limelight"/>
                  <a:ea typeface="Limelight"/>
                  <a:cs typeface="Limelight"/>
                  <a:sym typeface="Limelight"/>
                </a:rPr>
                <a:t>7</a:t>
              </a:r>
              <a:r>
                <a:rPr lang="en" sz="3000">
                  <a:solidFill>
                    <a:schemeClr val="accent2"/>
                  </a:solidFill>
                  <a:latin typeface="Limelight"/>
                  <a:ea typeface="Limelight"/>
                  <a:cs typeface="Limelight"/>
                  <a:sym typeface="Limelight"/>
                </a:rPr>
                <a:t>5%</a:t>
              </a:r>
              <a:endParaRPr sz="3000">
                <a:solidFill>
                  <a:schemeClr val="accent2"/>
                </a:solidFill>
                <a:latin typeface="Limelight"/>
                <a:ea typeface="Limelight"/>
                <a:cs typeface="Limelight"/>
                <a:sym typeface="Limelight"/>
              </a:endParaRPr>
            </a:p>
          </p:txBody>
        </p:sp>
      </p:grpSp>
      <p:grpSp>
        <p:nvGrpSpPr>
          <p:cNvPr id="1810" name="Google Shape;1810;p19"/>
          <p:cNvGrpSpPr/>
          <p:nvPr/>
        </p:nvGrpSpPr>
        <p:grpSpPr>
          <a:xfrm>
            <a:off x="2161782" y="2887725"/>
            <a:ext cx="2206737" cy="1105931"/>
            <a:chOff x="2161782" y="2887725"/>
            <a:chExt cx="2206737" cy="1105931"/>
          </a:xfrm>
        </p:grpSpPr>
        <p:grpSp>
          <p:nvGrpSpPr>
            <p:cNvPr id="1811" name="Google Shape;1811;p19"/>
            <p:cNvGrpSpPr/>
            <p:nvPr/>
          </p:nvGrpSpPr>
          <p:grpSpPr>
            <a:xfrm>
              <a:off x="2161802" y="3235492"/>
              <a:ext cx="2206717" cy="758165"/>
              <a:chOff x="2161782" y="3235509"/>
              <a:chExt cx="2423100" cy="758165"/>
            </a:xfrm>
          </p:grpSpPr>
          <p:sp>
            <p:nvSpPr>
              <p:cNvPr id="1812" name="Google Shape;1812;p19"/>
              <p:cNvSpPr txBox="1"/>
              <p:nvPr/>
            </p:nvSpPr>
            <p:spPr>
              <a:xfrm>
                <a:off x="2161782" y="3235509"/>
                <a:ext cx="24231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1813" name="Google Shape;1813;p19"/>
              <p:cNvSpPr txBox="1"/>
              <p:nvPr/>
            </p:nvSpPr>
            <p:spPr>
              <a:xfrm>
                <a:off x="2161782" y="3508873"/>
                <a:ext cx="24231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sp>
          <p:nvSpPr>
            <p:cNvPr id="1814" name="Google Shape;1814;p19"/>
            <p:cNvSpPr txBox="1"/>
            <p:nvPr/>
          </p:nvSpPr>
          <p:spPr>
            <a:xfrm>
              <a:off x="2161782" y="2887725"/>
              <a:ext cx="12471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2"/>
                  </a:solidFill>
                  <a:latin typeface="Limelight"/>
                  <a:ea typeface="Limelight"/>
                  <a:cs typeface="Limelight"/>
                  <a:sym typeface="Limelight"/>
                </a:rPr>
                <a:t>60</a:t>
              </a:r>
              <a:r>
                <a:rPr lang="en" sz="3000">
                  <a:solidFill>
                    <a:schemeClr val="accent2"/>
                  </a:solidFill>
                  <a:latin typeface="Limelight"/>
                  <a:ea typeface="Limelight"/>
                  <a:cs typeface="Limelight"/>
                  <a:sym typeface="Limelight"/>
                </a:rPr>
                <a:t>%</a:t>
              </a:r>
              <a:endParaRPr sz="3000">
                <a:solidFill>
                  <a:schemeClr val="accent2"/>
                </a:solidFill>
                <a:latin typeface="Limelight"/>
                <a:ea typeface="Limelight"/>
                <a:cs typeface="Limelight"/>
                <a:sym typeface="Limelight"/>
              </a:endParaRPr>
            </a:p>
          </p:txBody>
        </p:sp>
      </p:grpSp>
      <p:grpSp>
        <p:nvGrpSpPr>
          <p:cNvPr id="1815" name="Google Shape;1815;p19"/>
          <p:cNvGrpSpPr/>
          <p:nvPr/>
        </p:nvGrpSpPr>
        <p:grpSpPr>
          <a:xfrm>
            <a:off x="1323276" y="1883013"/>
            <a:ext cx="301743" cy="301740"/>
            <a:chOff x="-9961625" y="4048175"/>
            <a:chExt cx="357600" cy="355825"/>
          </a:xfrm>
        </p:grpSpPr>
        <p:sp>
          <p:nvSpPr>
            <p:cNvPr id="1816" name="Google Shape;1816;p19"/>
            <p:cNvSpPr/>
            <p:nvPr/>
          </p:nvSpPr>
          <p:spPr>
            <a:xfrm>
              <a:off x="-9958475" y="4048175"/>
              <a:ext cx="64625" cy="62650"/>
            </a:xfrm>
            <a:custGeom>
              <a:rect b="b" l="l" r="r" t="t"/>
              <a:pathLst>
                <a:path extrusionOk="0" h="2506" w="2585">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9"/>
            <p:cNvSpPr/>
            <p:nvPr/>
          </p:nvSpPr>
          <p:spPr>
            <a:xfrm>
              <a:off x="-9873400" y="4048775"/>
              <a:ext cx="21275" cy="63025"/>
            </a:xfrm>
            <a:custGeom>
              <a:rect b="b" l="l" r="r" t="t"/>
              <a:pathLst>
                <a:path extrusionOk="0" h="2521" w="851">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9"/>
            <p:cNvSpPr/>
            <p:nvPr/>
          </p:nvSpPr>
          <p:spPr>
            <a:xfrm>
              <a:off x="-9957675" y="4133050"/>
              <a:ext cx="63025" cy="19700"/>
            </a:xfrm>
            <a:custGeom>
              <a:rect b="b" l="l" r="r" t="t"/>
              <a:pathLst>
                <a:path extrusionOk="0" h="788" w="2521">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9"/>
            <p:cNvSpPr/>
            <p:nvPr/>
          </p:nvSpPr>
          <p:spPr>
            <a:xfrm>
              <a:off x="-9961625" y="4132250"/>
              <a:ext cx="253650" cy="271750"/>
            </a:xfrm>
            <a:custGeom>
              <a:rect b="b" l="l" r="r" t="t"/>
              <a:pathLst>
                <a:path extrusionOk="0" h="10870" w="10146">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9"/>
            <p:cNvSpPr/>
            <p:nvPr/>
          </p:nvSpPr>
          <p:spPr>
            <a:xfrm>
              <a:off x="-9791500" y="4069250"/>
              <a:ext cx="31550" cy="66175"/>
            </a:xfrm>
            <a:custGeom>
              <a:rect b="b" l="l" r="r" t="t"/>
              <a:pathLst>
                <a:path extrusionOk="0" h="2647" w="1262">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9"/>
            <p:cNvSpPr/>
            <p:nvPr/>
          </p:nvSpPr>
          <p:spPr>
            <a:xfrm>
              <a:off x="-9740300" y="4049550"/>
              <a:ext cx="136275" cy="268600"/>
            </a:xfrm>
            <a:custGeom>
              <a:rect b="b" l="l" r="r" t="t"/>
              <a:pathLst>
                <a:path extrusionOk="0" h="10744" w="5451">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2" name="Google Shape;1822;p19"/>
          <p:cNvGrpSpPr/>
          <p:nvPr/>
        </p:nvGrpSpPr>
        <p:grpSpPr>
          <a:xfrm>
            <a:off x="1323967" y="3313784"/>
            <a:ext cx="301756" cy="301750"/>
            <a:chOff x="-9523700" y="4049550"/>
            <a:chExt cx="353675" cy="352100"/>
          </a:xfrm>
        </p:grpSpPr>
        <p:sp>
          <p:nvSpPr>
            <p:cNvPr id="1823" name="Google Shape;1823;p19"/>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9"/>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9"/>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9"/>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9"/>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9"/>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9"/>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20"/>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1835" name="Google Shape;1835;p20"/>
          <p:cNvGrpSpPr/>
          <p:nvPr/>
        </p:nvGrpSpPr>
        <p:grpSpPr>
          <a:xfrm>
            <a:off x="720114" y="3302659"/>
            <a:ext cx="2423100" cy="760365"/>
            <a:chOff x="720114" y="3167409"/>
            <a:chExt cx="2423100" cy="760365"/>
          </a:xfrm>
        </p:grpSpPr>
        <p:sp>
          <p:nvSpPr>
            <p:cNvPr id="1836" name="Google Shape;1836;p20"/>
            <p:cNvSpPr txBox="1"/>
            <p:nvPr/>
          </p:nvSpPr>
          <p:spPr>
            <a:xfrm>
              <a:off x="720114"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Jupiter</a:t>
              </a:r>
              <a:endParaRPr sz="2200">
                <a:solidFill>
                  <a:schemeClr val="dk1"/>
                </a:solidFill>
                <a:latin typeface="Limelight"/>
                <a:ea typeface="Limelight"/>
                <a:cs typeface="Limelight"/>
                <a:sym typeface="Limelight"/>
              </a:endParaRPr>
            </a:p>
          </p:txBody>
        </p:sp>
        <p:sp>
          <p:nvSpPr>
            <p:cNvPr id="1837" name="Google Shape;1837;p20"/>
            <p:cNvSpPr txBox="1"/>
            <p:nvPr/>
          </p:nvSpPr>
          <p:spPr>
            <a:xfrm>
              <a:off x="720114"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the biggest planet of them all</a:t>
              </a:r>
              <a:endParaRPr>
                <a:solidFill>
                  <a:schemeClr val="dk1"/>
                </a:solidFill>
                <a:latin typeface="Actor"/>
                <a:ea typeface="Actor"/>
                <a:cs typeface="Actor"/>
                <a:sym typeface="Actor"/>
              </a:endParaRPr>
            </a:p>
          </p:txBody>
        </p:sp>
      </p:grpSp>
      <p:grpSp>
        <p:nvGrpSpPr>
          <p:cNvPr id="1838" name="Google Shape;1838;p20"/>
          <p:cNvGrpSpPr/>
          <p:nvPr/>
        </p:nvGrpSpPr>
        <p:grpSpPr>
          <a:xfrm>
            <a:off x="3360449" y="3302659"/>
            <a:ext cx="2423101" cy="760365"/>
            <a:chOff x="3360449" y="3167409"/>
            <a:chExt cx="2423101" cy="760365"/>
          </a:xfrm>
        </p:grpSpPr>
        <p:sp>
          <p:nvSpPr>
            <p:cNvPr id="1839" name="Google Shape;1839;p20"/>
            <p:cNvSpPr txBox="1"/>
            <p:nvPr/>
          </p:nvSpPr>
          <p:spPr>
            <a:xfrm>
              <a:off x="3360450"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sp>
          <p:nvSpPr>
            <p:cNvPr id="1840" name="Google Shape;1840;p20"/>
            <p:cNvSpPr txBox="1"/>
            <p:nvPr/>
          </p:nvSpPr>
          <p:spPr>
            <a:xfrm>
              <a:off x="3360449"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Saturn is composed of hydrogen and helium</a:t>
              </a:r>
              <a:endParaRPr>
                <a:solidFill>
                  <a:schemeClr val="dk1"/>
                </a:solidFill>
                <a:latin typeface="Actor"/>
                <a:ea typeface="Actor"/>
                <a:cs typeface="Actor"/>
                <a:sym typeface="Actor"/>
              </a:endParaRPr>
            </a:p>
          </p:txBody>
        </p:sp>
      </p:grpSp>
      <p:grpSp>
        <p:nvGrpSpPr>
          <p:cNvPr id="1841" name="Google Shape;1841;p20"/>
          <p:cNvGrpSpPr/>
          <p:nvPr/>
        </p:nvGrpSpPr>
        <p:grpSpPr>
          <a:xfrm>
            <a:off x="6000785" y="3302659"/>
            <a:ext cx="2423101" cy="760365"/>
            <a:chOff x="6000785" y="3167409"/>
            <a:chExt cx="2423101" cy="760365"/>
          </a:xfrm>
        </p:grpSpPr>
        <p:sp>
          <p:nvSpPr>
            <p:cNvPr id="1842" name="Google Shape;1842;p20"/>
            <p:cNvSpPr txBox="1"/>
            <p:nvPr/>
          </p:nvSpPr>
          <p:spPr>
            <a:xfrm>
              <a:off x="6000786" y="3167409"/>
              <a:ext cx="2423100" cy="426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sp>
          <p:nvSpPr>
            <p:cNvPr id="1843" name="Google Shape;1843;p20"/>
            <p:cNvSpPr txBox="1"/>
            <p:nvPr/>
          </p:nvSpPr>
          <p:spPr>
            <a:xfrm>
              <a:off x="6000785" y="3442973"/>
              <a:ext cx="2423100" cy="4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Neptune is the farthest planet from the Sun</a:t>
              </a:r>
              <a:endParaRPr>
                <a:solidFill>
                  <a:schemeClr val="dk1"/>
                </a:solidFill>
                <a:latin typeface="Actor"/>
                <a:ea typeface="Actor"/>
                <a:cs typeface="Actor"/>
                <a:sym typeface="Actor"/>
              </a:endParaRPr>
            </a:p>
          </p:txBody>
        </p:sp>
      </p:grpSp>
      <p:sp>
        <p:nvSpPr>
          <p:cNvPr id="1844" name="Google Shape;1844;p20"/>
          <p:cNvSpPr/>
          <p:nvPr/>
        </p:nvSpPr>
        <p:spPr>
          <a:xfrm>
            <a:off x="1668849" y="1360265"/>
            <a:ext cx="840587" cy="79873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5" name="Google Shape;1845;p20"/>
          <p:cNvGrpSpPr/>
          <p:nvPr/>
        </p:nvGrpSpPr>
        <p:grpSpPr>
          <a:xfrm>
            <a:off x="1966835" y="1635641"/>
            <a:ext cx="246857" cy="247979"/>
            <a:chOff x="-12160675" y="4081850"/>
            <a:chExt cx="352100" cy="353650"/>
          </a:xfrm>
        </p:grpSpPr>
        <p:sp>
          <p:nvSpPr>
            <p:cNvPr id="1846" name="Google Shape;1846;p20"/>
            <p:cNvSpPr/>
            <p:nvPr/>
          </p:nvSpPr>
          <p:spPr>
            <a:xfrm>
              <a:off x="-12014950" y="4081850"/>
              <a:ext cx="61450" cy="62275"/>
            </a:xfrm>
            <a:custGeom>
              <a:rect b="b" l="l" r="r" t="t"/>
              <a:pathLst>
                <a:path extrusionOk="0" h="2491" w="2458">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0"/>
            <p:cNvSpPr/>
            <p:nvPr/>
          </p:nvSpPr>
          <p:spPr>
            <a:xfrm>
              <a:off x="-12077175" y="4352000"/>
              <a:ext cx="186700" cy="83500"/>
            </a:xfrm>
            <a:custGeom>
              <a:rect b="b" l="l" r="r" t="t"/>
              <a:pathLst>
                <a:path extrusionOk="0" h="3340" w="7468">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0"/>
            <p:cNvSpPr/>
            <p:nvPr/>
          </p:nvSpPr>
          <p:spPr>
            <a:xfrm>
              <a:off x="-11911775" y="4186000"/>
              <a:ext cx="103200" cy="101425"/>
            </a:xfrm>
            <a:custGeom>
              <a:rect b="b" l="l" r="r" t="t"/>
              <a:pathLst>
                <a:path extrusionOk="0" h="4057" w="4128">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0"/>
            <p:cNvSpPr/>
            <p:nvPr/>
          </p:nvSpPr>
          <p:spPr>
            <a:xfrm>
              <a:off x="-12160675" y="4186000"/>
              <a:ext cx="104000" cy="101425"/>
            </a:xfrm>
            <a:custGeom>
              <a:rect b="b" l="l" r="r" t="t"/>
              <a:pathLst>
                <a:path extrusionOk="0" h="4057" w="416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0"/>
            <p:cNvSpPr/>
            <p:nvPr/>
          </p:nvSpPr>
          <p:spPr>
            <a:xfrm>
              <a:off x="-12049600" y="4144075"/>
              <a:ext cx="127600" cy="67750"/>
            </a:xfrm>
            <a:custGeom>
              <a:rect b="b" l="l" r="r" t="t"/>
              <a:pathLst>
                <a:path extrusionOk="0" h="2710" w="5104">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0"/>
            <p:cNvSpPr/>
            <p:nvPr/>
          </p:nvSpPr>
          <p:spPr>
            <a:xfrm>
              <a:off x="-12033850" y="4212600"/>
              <a:ext cx="99250" cy="118150"/>
            </a:xfrm>
            <a:custGeom>
              <a:rect b="b" l="l" r="r" t="t"/>
              <a:pathLst>
                <a:path extrusionOk="0" h="4726" w="397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20"/>
          <p:cNvGrpSpPr/>
          <p:nvPr/>
        </p:nvGrpSpPr>
        <p:grpSpPr>
          <a:xfrm>
            <a:off x="2677850" y="1379450"/>
            <a:ext cx="4797300" cy="923575"/>
            <a:chOff x="720112" y="3167406"/>
            <a:chExt cx="4797300" cy="923575"/>
          </a:xfrm>
        </p:grpSpPr>
        <p:sp>
          <p:nvSpPr>
            <p:cNvPr id="1853" name="Google Shape;1853;p20"/>
            <p:cNvSpPr txBox="1"/>
            <p:nvPr/>
          </p:nvSpPr>
          <p:spPr>
            <a:xfrm>
              <a:off x="720112" y="3167406"/>
              <a:ext cx="4797300" cy="426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sp>
          <p:nvSpPr>
            <p:cNvPr id="1854" name="Google Shape;1854;p20"/>
            <p:cNvSpPr txBox="1"/>
            <p:nvPr/>
          </p:nvSpPr>
          <p:spPr>
            <a:xfrm>
              <a:off x="720112" y="3442981"/>
              <a:ext cx="47973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third planet from the Sun and the only one that harbors life in the Solar System. This is where we all live</a:t>
              </a:r>
              <a:endParaRPr>
                <a:solidFill>
                  <a:schemeClr val="dk1"/>
                </a:solidFill>
                <a:latin typeface="Actor"/>
                <a:ea typeface="Actor"/>
                <a:cs typeface="Actor"/>
                <a:sym typeface="Actor"/>
              </a:endParaRPr>
            </a:p>
            <a:p>
              <a:pPr indent="0" lvl="0" marL="0" rtl="0" algn="l">
                <a:spcBef>
                  <a:spcPts val="0"/>
                </a:spcBef>
                <a:spcAft>
                  <a:spcPts val="0"/>
                </a:spcAft>
                <a:buNone/>
              </a:pPr>
              <a:r>
                <a:t/>
              </a:r>
              <a:endParaRPr>
                <a:solidFill>
                  <a:schemeClr val="dk1"/>
                </a:solidFill>
                <a:latin typeface="Anaheim"/>
                <a:ea typeface="Anaheim"/>
                <a:cs typeface="Anaheim"/>
                <a:sym typeface="Anaheim"/>
              </a:endParaRPr>
            </a:p>
          </p:txBody>
        </p:sp>
      </p:grpSp>
      <p:cxnSp>
        <p:nvCxnSpPr>
          <p:cNvPr id="1855" name="Google Shape;1855;p20"/>
          <p:cNvCxnSpPr>
            <a:stCxn id="1854" idx="2"/>
            <a:endCxn id="1836" idx="0"/>
          </p:cNvCxnSpPr>
          <p:nvPr/>
        </p:nvCxnSpPr>
        <p:spPr>
          <a:xfrm rot="5400000">
            <a:off x="3004250" y="1230375"/>
            <a:ext cx="999600" cy="3144900"/>
          </a:xfrm>
          <a:prstGeom prst="bentConnector3">
            <a:avLst>
              <a:gd fmla="val 50002" name="adj1"/>
            </a:avLst>
          </a:prstGeom>
          <a:noFill/>
          <a:ln cap="flat" cmpd="sng" w="9525">
            <a:solidFill>
              <a:schemeClr val="dk1"/>
            </a:solidFill>
            <a:prstDash val="solid"/>
            <a:round/>
            <a:headEnd len="med" w="med" type="none"/>
            <a:tailEnd len="med" w="med" type="none"/>
          </a:ln>
        </p:spPr>
      </p:cxnSp>
      <p:cxnSp>
        <p:nvCxnSpPr>
          <p:cNvPr id="1856" name="Google Shape;1856;p20"/>
          <p:cNvCxnSpPr>
            <a:stCxn id="1854" idx="2"/>
            <a:endCxn id="1842" idx="0"/>
          </p:cNvCxnSpPr>
          <p:nvPr/>
        </p:nvCxnSpPr>
        <p:spPr>
          <a:xfrm flipH="1" rot="-5400000">
            <a:off x="5644550" y="1734975"/>
            <a:ext cx="999600" cy="2135700"/>
          </a:xfrm>
          <a:prstGeom prst="bentConnector3">
            <a:avLst>
              <a:gd fmla="val 50002" name="adj1"/>
            </a:avLst>
          </a:prstGeom>
          <a:noFill/>
          <a:ln cap="flat" cmpd="sng" w="9525">
            <a:solidFill>
              <a:schemeClr val="dk1"/>
            </a:solidFill>
            <a:prstDash val="solid"/>
            <a:round/>
            <a:headEnd len="med" w="med" type="none"/>
            <a:tailEnd len="med" w="med" type="none"/>
          </a:ln>
        </p:spPr>
      </p:cxnSp>
      <p:cxnSp>
        <p:nvCxnSpPr>
          <p:cNvPr id="1857" name="Google Shape;1857;p20"/>
          <p:cNvCxnSpPr>
            <a:stCxn id="1854" idx="2"/>
            <a:endCxn id="1839" idx="0"/>
          </p:cNvCxnSpPr>
          <p:nvPr/>
        </p:nvCxnSpPr>
        <p:spPr>
          <a:xfrm rot="5400000">
            <a:off x="4324400" y="2550525"/>
            <a:ext cx="999600" cy="504600"/>
          </a:xfrm>
          <a:prstGeom prst="bentConnector3">
            <a:avLst>
              <a:gd fmla="val 50002"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21"/>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1863" name="Google Shape;1863;p21"/>
          <p:cNvGrpSpPr/>
          <p:nvPr/>
        </p:nvGrpSpPr>
        <p:grpSpPr>
          <a:xfrm>
            <a:off x="3591038" y="2465073"/>
            <a:ext cx="4738800" cy="577578"/>
            <a:chOff x="3591038" y="2465073"/>
            <a:chExt cx="4738800" cy="577578"/>
          </a:xfrm>
        </p:grpSpPr>
        <p:sp>
          <p:nvSpPr>
            <p:cNvPr id="1864" name="Google Shape;1864;p21"/>
            <p:cNvSpPr txBox="1"/>
            <p:nvPr/>
          </p:nvSpPr>
          <p:spPr>
            <a:xfrm>
              <a:off x="3591038" y="2676951"/>
              <a:ext cx="4738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 is actually a cold place</a:t>
              </a:r>
              <a:endParaRPr>
                <a:solidFill>
                  <a:schemeClr val="dk1"/>
                </a:solidFill>
                <a:latin typeface="Actor"/>
                <a:ea typeface="Actor"/>
                <a:cs typeface="Actor"/>
                <a:sym typeface="Actor"/>
              </a:endParaRPr>
            </a:p>
          </p:txBody>
        </p:sp>
        <p:sp>
          <p:nvSpPr>
            <p:cNvPr id="1865" name="Google Shape;1865;p21"/>
            <p:cNvSpPr txBox="1"/>
            <p:nvPr/>
          </p:nvSpPr>
          <p:spPr>
            <a:xfrm>
              <a:off x="3591038" y="2465073"/>
              <a:ext cx="47388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Mars</a:t>
              </a:r>
              <a:endParaRPr sz="2200">
                <a:solidFill>
                  <a:schemeClr val="dk1"/>
                </a:solidFill>
                <a:latin typeface="Limelight"/>
                <a:ea typeface="Limelight"/>
                <a:cs typeface="Limelight"/>
                <a:sym typeface="Limelight"/>
              </a:endParaRPr>
            </a:p>
          </p:txBody>
        </p:sp>
      </p:grpSp>
      <p:grpSp>
        <p:nvGrpSpPr>
          <p:cNvPr id="1866" name="Google Shape;1866;p21"/>
          <p:cNvGrpSpPr/>
          <p:nvPr/>
        </p:nvGrpSpPr>
        <p:grpSpPr>
          <a:xfrm>
            <a:off x="3591038" y="1536700"/>
            <a:ext cx="4738800" cy="577576"/>
            <a:chOff x="3591038" y="1536700"/>
            <a:chExt cx="4738800" cy="577576"/>
          </a:xfrm>
        </p:grpSpPr>
        <p:sp>
          <p:nvSpPr>
            <p:cNvPr id="1867" name="Google Shape;1867;p21"/>
            <p:cNvSpPr txBox="1"/>
            <p:nvPr/>
          </p:nvSpPr>
          <p:spPr>
            <a:xfrm>
              <a:off x="3591038" y="1748576"/>
              <a:ext cx="4738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Venus has a beautiful name, but also high temperatures</a:t>
              </a:r>
              <a:endParaRPr>
                <a:solidFill>
                  <a:schemeClr val="dk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dk1"/>
                </a:solidFill>
                <a:latin typeface="Actor"/>
                <a:ea typeface="Actor"/>
                <a:cs typeface="Actor"/>
                <a:sym typeface="Actor"/>
              </a:endParaRPr>
            </a:p>
          </p:txBody>
        </p:sp>
        <p:sp>
          <p:nvSpPr>
            <p:cNvPr id="1868" name="Google Shape;1868;p21"/>
            <p:cNvSpPr txBox="1"/>
            <p:nvPr/>
          </p:nvSpPr>
          <p:spPr>
            <a:xfrm>
              <a:off x="3591038" y="1536700"/>
              <a:ext cx="47388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grpSp>
      <p:grpSp>
        <p:nvGrpSpPr>
          <p:cNvPr id="1869" name="Google Shape;1869;p21"/>
          <p:cNvGrpSpPr/>
          <p:nvPr/>
        </p:nvGrpSpPr>
        <p:grpSpPr>
          <a:xfrm>
            <a:off x="3591038" y="3374271"/>
            <a:ext cx="4738800" cy="577579"/>
            <a:chOff x="3591038" y="3374271"/>
            <a:chExt cx="4738800" cy="577579"/>
          </a:xfrm>
        </p:grpSpPr>
        <p:sp>
          <p:nvSpPr>
            <p:cNvPr id="1870" name="Google Shape;1870;p21"/>
            <p:cNvSpPr txBox="1"/>
            <p:nvPr/>
          </p:nvSpPr>
          <p:spPr>
            <a:xfrm>
              <a:off x="3591038" y="3586150"/>
              <a:ext cx="47388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Saturn is the second-largest planet in the Solar System</a:t>
              </a:r>
              <a:endParaRPr>
                <a:solidFill>
                  <a:schemeClr val="dk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dk1"/>
                </a:solidFill>
                <a:latin typeface="Actor"/>
                <a:ea typeface="Actor"/>
                <a:cs typeface="Actor"/>
                <a:sym typeface="Actor"/>
              </a:endParaRPr>
            </a:p>
          </p:txBody>
        </p:sp>
        <p:sp>
          <p:nvSpPr>
            <p:cNvPr id="1871" name="Google Shape;1871;p21"/>
            <p:cNvSpPr txBox="1"/>
            <p:nvPr/>
          </p:nvSpPr>
          <p:spPr>
            <a:xfrm>
              <a:off x="3591038" y="3374271"/>
              <a:ext cx="47388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grpSp>
      <p:sp>
        <p:nvSpPr>
          <p:cNvPr id="1872" name="Google Shape;1872;p21"/>
          <p:cNvSpPr/>
          <p:nvPr/>
        </p:nvSpPr>
        <p:spPr>
          <a:xfrm>
            <a:off x="2664098" y="1422937"/>
            <a:ext cx="840587" cy="79873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1"/>
          <p:cNvSpPr/>
          <p:nvPr/>
        </p:nvSpPr>
        <p:spPr>
          <a:xfrm>
            <a:off x="2664098" y="2344950"/>
            <a:ext cx="840587" cy="79873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1"/>
          <p:cNvSpPr/>
          <p:nvPr/>
        </p:nvSpPr>
        <p:spPr>
          <a:xfrm>
            <a:off x="2664098" y="3266962"/>
            <a:ext cx="840587" cy="79873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rgbClr val="FFB2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1"/>
          <p:cNvSpPr txBox="1"/>
          <p:nvPr/>
        </p:nvSpPr>
        <p:spPr>
          <a:xfrm>
            <a:off x="814162" y="2631987"/>
            <a:ext cx="14553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Step 2</a:t>
            </a:r>
            <a:endParaRPr sz="2200">
              <a:solidFill>
                <a:schemeClr val="dk1"/>
              </a:solidFill>
              <a:latin typeface="Limelight"/>
              <a:ea typeface="Limelight"/>
              <a:cs typeface="Limelight"/>
              <a:sym typeface="Limelight"/>
            </a:endParaRPr>
          </a:p>
        </p:txBody>
      </p:sp>
      <p:sp>
        <p:nvSpPr>
          <p:cNvPr id="1876" name="Google Shape;1876;p21"/>
          <p:cNvSpPr txBox="1"/>
          <p:nvPr/>
        </p:nvSpPr>
        <p:spPr>
          <a:xfrm>
            <a:off x="814162" y="1703613"/>
            <a:ext cx="14553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Step 1</a:t>
            </a:r>
            <a:endParaRPr sz="2200">
              <a:solidFill>
                <a:schemeClr val="dk1"/>
              </a:solidFill>
              <a:latin typeface="Limelight"/>
              <a:ea typeface="Limelight"/>
              <a:cs typeface="Limelight"/>
              <a:sym typeface="Limelight"/>
            </a:endParaRPr>
          </a:p>
        </p:txBody>
      </p:sp>
      <p:sp>
        <p:nvSpPr>
          <p:cNvPr id="1877" name="Google Shape;1877;p21"/>
          <p:cNvSpPr txBox="1"/>
          <p:nvPr/>
        </p:nvSpPr>
        <p:spPr>
          <a:xfrm>
            <a:off x="814162" y="3541187"/>
            <a:ext cx="14553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Step 3</a:t>
            </a:r>
            <a:endParaRPr sz="2200">
              <a:solidFill>
                <a:schemeClr val="dk1"/>
              </a:solidFill>
              <a:latin typeface="Limelight"/>
              <a:ea typeface="Limelight"/>
              <a:cs typeface="Limelight"/>
              <a:sym typeface="Limelight"/>
            </a:endParaRPr>
          </a:p>
        </p:txBody>
      </p:sp>
      <p:cxnSp>
        <p:nvCxnSpPr>
          <p:cNvPr id="1878" name="Google Shape;1878;p21"/>
          <p:cNvCxnSpPr>
            <a:stCxn id="1876" idx="3"/>
            <a:endCxn id="1877" idx="3"/>
          </p:cNvCxnSpPr>
          <p:nvPr/>
        </p:nvCxnSpPr>
        <p:spPr>
          <a:xfrm>
            <a:off x="2269462" y="1897563"/>
            <a:ext cx="0" cy="1837500"/>
          </a:xfrm>
          <a:prstGeom prst="straightConnector1">
            <a:avLst/>
          </a:prstGeom>
          <a:noFill/>
          <a:ln cap="flat" cmpd="sng" w="9525">
            <a:solidFill>
              <a:schemeClr val="dk1"/>
            </a:solidFill>
            <a:prstDash val="solid"/>
            <a:round/>
            <a:headEnd len="med" w="med" type="none"/>
            <a:tailEnd len="med" w="med" type="triangle"/>
          </a:ln>
        </p:spPr>
      </p:cxnSp>
      <p:grpSp>
        <p:nvGrpSpPr>
          <p:cNvPr id="1879" name="Google Shape;1879;p21"/>
          <p:cNvGrpSpPr/>
          <p:nvPr/>
        </p:nvGrpSpPr>
        <p:grpSpPr>
          <a:xfrm>
            <a:off x="2956379" y="1755648"/>
            <a:ext cx="256025" cy="256047"/>
            <a:chOff x="-9523700" y="4049550"/>
            <a:chExt cx="353675" cy="352100"/>
          </a:xfrm>
        </p:grpSpPr>
        <p:sp>
          <p:nvSpPr>
            <p:cNvPr id="1880" name="Google Shape;1880;p21"/>
            <p:cNvSpPr/>
            <p:nvPr/>
          </p:nvSpPr>
          <p:spPr>
            <a:xfrm>
              <a:off x="-9523700" y="4049550"/>
              <a:ext cx="82725" cy="82725"/>
            </a:xfrm>
            <a:custGeom>
              <a:rect b="b" l="l" r="r" t="t"/>
              <a:pathLst>
                <a:path extrusionOk="0" h="3309" w="3309">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1"/>
            <p:cNvSpPr/>
            <p:nvPr/>
          </p:nvSpPr>
          <p:spPr>
            <a:xfrm>
              <a:off x="-9523700" y="4148800"/>
              <a:ext cx="82725" cy="252850"/>
            </a:xfrm>
            <a:custGeom>
              <a:rect b="b" l="l" r="r" t="t"/>
              <a:pathLst>
                <a:path extrusionOk="0" h="10114" w="3309">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1"/>
            <p:cNvSpPr/>
            <p:nvPr/>
          </p:nvSpPr>
          <p:spPr>
            <a:xfrm>
              <a:off x="-9252750" y="4049550"/>
              <a:ext cx="82725" cy="82725"/>
            </a:xfrm>
            <a:custGeom>
              <a:rect b="b" l="l" r="r" t="t"/>
              <a:pathLst>
                <a:path extrusionOk="0" h="3309" w="3309">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1"/>
            <p:cNvSpPr/>
            <p:nvPr/>
          </p:nvSpPr>
          <p:spPr>
            <a:xfrm>
              <a:off x="-9252750" y="4148800"/>
              <a:ext cx="82725" cy="252850"/>
            </a:xfrm>
            <a:custGeom>
              <a:rect b="b" l="l" r="r" t="t"/>
              <a:pathLst>
                <a:path extrusionOk="0" h="10114" w="3309">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1"/>
            <p:cNvSpPr/>
            <p:nvPr/>
          </p:nvSpPr>
          <p:spPr>
            <a:xfrm>
              <a:off x="-9440200" y="4214950"/>
              <a:ext cx="187475" cy="167000"/>
            </a:xfrm>
            <a:custGeom>
              <a:rect b="b" l="l" r="r" t="t"/>
              <a:pathLst>
                <a:path extrusionOk="0" h="6680" w="7499">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1"/>
            <p:cNvSpPr/>
            <p:nvPr/>
          </p:nvSpPr>
          <p:spPr>
            <a:xfrm>
              <a:off x="-9393750" y="4214950"/>
              <a:ext cx="93750" cy="104000"/>
            </a:xfrm>
            <a:custGeom>
              <a:rect b="b" l="l" r="r" t="t"/>
              <a:pathLst>
                <a:path extrusionOk="0" h="4160" w="3750">
                  <a:moveTo>
                    <a:pt x="1828" y="1"/>
                  </a:moveTo>
                  <a:lnTo>
                    <a:pt x="1" y="4159"/>
                  </a:lnTo>
                  <a:lnTo>
                    <a:pt x="3750" y="4159"/>
                  </a:lnTo>
                  <a:lnTo>
                    <a:pt x="19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1"/>
            <p:cNvSpPr/>
            <p:nvPr/>
          </p:nvSpPr>
          <p:spPr>
            <a:xfrm>
              <a:off x="-9440200" y="4140125"/>
              <a:ext cx="187475" cy="32325"/>
            </a:xfrm>
            <a:custGeom>
              <a:rect b="b" l="l" r="r" t="t"/>
              <a:pathLst>
                <a:path extrusionOk="0" h="1293" w="7499">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7" name="Google Shape;1887;p21"/>
          <p:cNvGrpSpPr/>
          <p:nvPr/>
        </p:nvGrpSpPr>
        <p:grpSpPr>
          <a:xfrm>
            <a:off x="2956368" y="2688336"/>
            <a:ext cx="256047" cy="256047"/>
            <a:chOff x="-9088150" y="4049550"/>
            <a:chExt cx="352100" cy="352100"/>
          </a:xfrm>
        </p:grpSpPr>
        <p:sp>
          <p:nvSpPr>
            <p:cNvPr id="1888" name="Google Shape;1888;p21"/>
            <p:cNvSpPr/>
            <p:nvPr/>
          </p:nvSpPr>
          <p:spPr>
            <a:xfrm>
              <a:off x="-9047975" y="4049550"/>
              <a:ext cx="290650" cy="165425"/>
            </a:xfrm>
            <a:custGeom>
              <a:rect b="b" l="l" r="r" t="t"/>
              <a:pathLst>
                <a:path extrusionOk="0" h="6617" w="11626">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1"/>
            <p:cNvSpPr/>
            <p:nvPr/>
          </p:nvSpPr>
          <p:spPr>
            <a:xfrm>
              <a:off x="-8964475" y="4157450"/>
              <a:ext cx="20500" cy="57525"/>
            </a:xfrm>
            <a:custGeom>
              <a:rect b="b" l="l" r="r" t="t"/>
              <a:pathLst>
                <a:path extrusionOk="0" h="2301" w="820">
                  <a:moveTo>
                    <a:pt x="0" y="1"/>
                  </a:moveTo>
                  <a:lnTo>
                    <a:pt x="0" y="2301"/>
                  </a:lnTo>
                  <a:lnTo>
                    <a:pt x="819" y="2301"/>
                  </a:lnTo>
                  <a:lnTo>
                    <a:pt x="819" y="94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1"/>
            <p:cNvSpPr/>
            <p:nvPr/>
          </p:nvSpPr>
          <p:spPr>
            <a:xfrm>
              <a:off x="-9088150" y="4235425"/>
              <a:ext cx="352100" cy="82725"/>
            </a:xfrm>
            <a:custGeom>
              <a:rect b="b" l="l" r="r" t="t"/>
              <a:pathLst>
                <a:path extrusionOk="0" h="3309" w="14084">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1"/>
            <p:cNvSpPr/>
            <p:nvPr/>
          </p:nvSpPr>
          <p:spPr>
            <a:xfrm>
              <a:off x="-9064525" y="4338600"/>
              <a:ext cx="53600" cy="63050"/>
            </a:xfrm>
            <a:custGeom>
              <a:rect b="b" l="l" r="r" t="t"/>
              <a:pathLst>
                <a:path extrusionOk="0" h="2522" w="2144">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1"/>
            <p:cNvSpPr/>
            <p:nvPr/>
          </p:nvSpPr>
          <p:spPr>
            <a:xfrm>
              <a:off x="-8898325" y="4338600"/>
              <a:ext cx="54375" cy="63050"/>
            </a:xfrm>
            <a:custGeom>
              <a:rect b="b" l="l" r="r" t="t"/>
              <a:pathLst>
                <a:path extrusionOk="0" h="2522" w="2175">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1"/>
            <p:cNvSpPr/>
            <p:nvPr/>
          </p:nvSpPr>
          <p:spPr>
            <a:xfrm>
              <a:off x="-8814850" y="4338600"/>
              <a:ext cx="54375" cy="63050"/>
            </a:xfrm>
            <a:custGeom>
              <a:rect b="b" l="l" r="r" t="t"/>
              <a:pathLst>
                <a:path extrusionOk="0" h="2522" w="2175">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21"/>
          <p:cNvGrpSpPr/>
          <p:nvPr/>
        </p:nvGrpSpPr>
        <p:grpSpPr>
          <a:xfrm>
            <a:off x="2969180" y="3601011"/>
            <a:ext cx="230422" cy="256047"/>
            <a:chOff x="-8191825" y="3174500"/>
            <a:chExt cx="313500" cy="352100"/>
          </a:xfrm>
        </p:grpSpPr>
        <p:sp>
          <p:nvSpPr>
            <p:cNvPr id="1895" name="Google Shape;1895;p21"/>
            <p:cNvSpPr/>
            <p:nvPr/>
          </p:nvSpPr>
          <p:spPr>
            <a:xfrm>
              <a:off x="-8191825" y="3486400"/>
              <a:ext cx="310350" cy="40200"/>
            </a:xfrm>
            <a:custGeom>
              <a:rect b="b" l="l" r="r" t="t"/>
              <a:pathLst>
                <a:path extrusionOk="0" h="1608" w="12414">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1"/>
            <p:cNvSpPr/>
            <p:nvPr/>
          </p:nvSpPr>
          <p:spPr>
            <a:xfrm>
              <a:off x="-8188675" y="3318650"/>
              <a:ext cx="310350" cy="146500"/>
            </a:xfrm>
            <a:custGeom>
              <a:rect b="b" l="l" r="r" t="t"/>
              <a:pathLst>
                <a:path extrusionOk="0" h="5860" w="12414">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1"/>
            <p:cNvSpPr/>
            <p:nvPr/>
          </p:nvSpPr>
          <p:spPr>
            <a:xfrm>
              <a:off x="-8169775" y="3174500"/>
              <a:ext cx="267825" cy="129975"/>
            </a:xfrm>
            <a:custGeom>
              <a:rect b="b" l="l" r="r" t="t"/>
              <a:pathLst>
                <a:path extrusionOk="0" h="5199" w="10713">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22"/>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aphicFrame>
        <p:nvGraphicFramePr>
          <p:cNvPr id="1903" name="Google Shape;1903;p22"/>
          <p:cNvGraphicFramePr/>
          <p:nvPr/>
        </p:nvGraphicFramePr>
        <p:xfrm>
          <a:off x="786450" y="1469483"/>
          <a:ext cx="3000000" cy="3000000"/>
        </p:xfrm>
        <a:graphic>
          <a:graphicData uri="http://schemas.openxmlformats.org/drawingml/2006/table">
            <a:tbl>
              <a:tblPr>
                <a:noFill/>
                <a:tableStyleId>{CE7F789D-B7B7-4978-8364-5B7196C43D15}</a:tableStyleId>
              </a:tblPr>
              <a:tblGrid>
                <a:gridCol w="1892775"/>
                <a:gridCol w="1892775"/>
                <a:gridCol w="1892775"/>
                <a:gridCol w="1892775"/>
              </a:tblGrid>
              <a:tr h="494650">
                <a:tc>
                  <a:txBody>
                    <a:bodyPr/>
                    <a:lstStyle/>
                    <a:p>
                      <a:pPr indent="0" lvl="0" marL="0" rtl="0" algn="ctr">
                        <a:spcBef>
                          <a:spcPts val="0"/>
                        </a:spcBef>
                        <a:spcAft>
                          <a:spcPts val="0"/>
                        </a:spcAft>
                        <a:buNone/>
                      </a:pPr>
                      <a:r>
                        <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Best Actor</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Best Actress</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Limelight"/>
                          <a:ea typeface="Limelight"/>
                          <a:cs typeface="Limelight"/>
                          <a:sym typeface="Limelight"/>
                        </a:rPr>
                        <a:t>Best Picture</a:t>
                      </a:r>
                      <a:endParaRPr sz="1900">
                        <a:solidFill>
                          <a:schemeClr val="dk1"/>
                        </a:solidFill>
                        <a:latin typeface="Limelight"/>
                        <a:ea typeface="Limelight"/>
                        <a:cs typeface="Limelight"/>
                        <a:sym typeface="Limelight"/>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379625">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Mercury</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775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Venus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775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Mars</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r>
              <a:tr h="37775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Saturn</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775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Earth</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Actor"/>
                        <a:ea typeface="Actor"/>
                        <a:cs typeface="Actor"/>
                        <a:sym typeface="Actor"/>
                      </a:endParaRPr>
                    </a:p>
                  </a:txBody>
                  <a:tcPr marT="91425" marB="91425" marR="91425" marL="91425" anchor="ctr">
                    <a:lnL cap="flat" cmpd="sng" w="9525">
                      <a:solidFill>
                        <a:schemeClr val="lt2">
                          <a:alpha val="0"/>
                        </a:schemeClr>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904" name="Google Shape;1904;p22"/>
          <p:cNvSpPr/>
          <p:nvPr/>
        </p:nvSpPr>
        <p:spPr>
          <a:xfrm>
            <a:off x="3468049" y="2018922"/>
            <a:ext cx="265480" cy="2522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2"/>
          <p:cNvSpPr/>
          <p:nvPr/>
        </p:nvSpPr>
        <p:spPr>
          <a:xfrm>
            <a:off x="5368974" y="2424647"/>
            <a:ext cx="265480" cy="2522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2"/>
          <p:cNvSpPr/>
          <p:nvPr/>
        </p:nvSpPr>
        <p:spPr>
          <a:xfrm>
            <a:off x="7314999" y="2822872"/>
            <a:ext cx="265480" cy="2522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2"/>
          <p:cNvSpPr/>
          <p:nvPr/>
        </p:nvSpPr>
        <p:spPr>
          <a:xfrm>
            <a:off x="5368974" y="3213572"/>
            <a:ext cx="265480" cy="2522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2"/>
          <p:cNvSpPr/>
          <p:nvPr/>
        </p:nvSpPr>
        <p:spPr>
          <a:xfrm>
            <a:off x="3468049" y="3611772"/>
            <a:ext cx="265480" cy="252283"/>
          </a:xfrm>
          <a:custGeom>
            <a:rect b="b" l="l" r="r" t="t"/>
            <a:pathLst>
              <a:path extrusionOk="0" h="8645" w="9098">
                <a:moveTo>
                  <a:pt x="4549" y="1"/>
                </a:moveTo>
                <a:lnTo>
                  <a:pt x="3406" y="3204"/>
                </a:lnTo>
                <a:lnTo>
                  <a:pt x="1" y="3311"/>
                </a:lnTo>
                <a:lnTo>
                  <a:pt x="2691" y="5371"/>
                </a:lnTo>
                <a:lnTo>
                  <a:pt x="1739" y="8645"/>
                </a:lnTo>
                <a:lnTo>
                  <a:pt x="4549" y="6716"/>
                </a:lnTo>
                <a:lnTo>
                  <a:pt x="7347" y="8645"/>
                </a:lnTo>
                <a:lnTo>
                  <a:pt x="6394" y="5371"/>
                </a:lnTo>
                <a:lnTo>
                  <a:pt x="9097" y="3311"/>
                </a:lnTo>
                <a:lnTo>
                  <a:pt x="5680" y="3204"/>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23"/>
          <p:cNvSpPr txBox="1"/>
          <p:nvPr>
            <p:ph type="title"/>
          </p:nvPr>
        </p:nvSpPr>
        <p:spPr>
          <a:xfrm>
            <a:off x="464100" y="604875"/>
            <a:ext cx="8215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Movie Awards Ceremony </a:t>
            </a:r>
            <a:r>
              <a:rPr lang="en">
                <a:solidFill>
                  <a:schemeClr val="accent2"/>
                </a:solidFill>
              </a:rPr>
              <a:t>infographics</a:t>
            </a:r>
            <a:endParaRPr>
              <a:solidFill>
                <a:schemeClr val="accent2"/>
              </a:solidFill>
            </a:endParaRPr>
          </a:p>
          <a:p>
            <a:pPr indent="0" lvl="0" marL="0" rtl="0" algn="ctr">
              <a:spcBef>
                <a:spcPts val="0"/>
              </a:spcBef>
              <a:spcAft>
                <a:spcPts val="0"/>
              </a:spcAft>
              <a:buNone/>
            </a:pPr>
            <a:r>
              <a:t/>
            </a:r>
            <a:endParaRPr/>
          </a:p>
        </p:txBody>
      </p:sp>
      <p:grpSp>
        <p:nvGrpSpPr>
          <p:cNvPr id="1914" name="Google Shape;1914;p23"/>
          <p:cNvGrpSpPr/>
          <p:nvPr/>
        </p:nvGrpSpPr>
        <p:grpSpPr>
          <a:xfrm>
            <a:off x="6060138" y="2473460"/>
            <a:ext cx="2432400" cy="593703"/>
            <a:chOff x="6060138" y="2473460"/>
            <a:chExt cx="2432400" cy="593703"/>
          </a:xfrm>
        </p:grpSpPr>
        <p:sp>
          <p:nvSpPr>
            <p:cNvPr id="1915" name="Google Shape;1915;p23"/>
            <p:cNvSpPr txBox="1"/>
            <p:nvPr/>
          </p:nvSpPr>
          <p:spPr>
            <a:xfrm>
              <a:off x="6060138" y="2701464"/>
              <a:ext cx="24324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Mercury is a small planet</a:t>
              </a:r>
              <a:endParaRPr>
                <a:solidFill>
                  <a:schemeClr val="dk1"/>
                </a:solidFill>
                <a:latin typeface="Actor"/>
                <a:ea typeface="Actor"/>
                <a:cs typeface="Actor"/>
                <a:sym typeface="Actor"/>
              </a:endParaRPr>
            </a:p>
          </p:txBody>
        </p:sp>
        <p:sp>
          <p:nvSpPr>
            <p:cNvPr id="1916" name="Google Shape;1916;p23"/>
            <p:cNvSpPr txBox="1"/>
            <p:nvPr/>
          </p:nvSpPr>
          <p:spPr>
            <a:xfrm>
              <a:off x="6060138" y="2473460"/>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Mercury</a:t>
              </a:r>
              <a:endParaRPr sz="2200">
                <a:solidFill>
                  <a:schemeClr val="dk1"/>
                </a:solidFill>
                <a:latin typeface="Limelight"/>
                <a:ea typeface="Limelight"/>
                <a:cs typeface="Limelight"/>
                <a:sym typeface="Limelight"/>
              </a:endParaRPr>
            </a:p>
          </p:txBody>
        </p:sp>
      </p:grpSp>
      <p:grpSp>
        <p:nvGrpSpPr>
          <p:cNvPr id="1917" name="Google Shape;1917;p23"/>
          <p:cNvGrpSpPr/>
          <p:nvPr/>
        </p:nvGrpSpPr>
        <p:grpSpPr>
          <a:xfrm>
            <a:off x="6060138" y="1545087"/>
            <a:ext cx="2432400" cy="593701"/>
            <a:chOff x="6060138" y="1545087"/>
            <a:chExt cx="2432400" cy="593701"/>
          </a:xfrm>
        </p:grpSpPr>
        <p:sp>
          <p:nvSpPr>
            <p:cNvPr id="1918" name="Google Shape;1918;p23"/>
            <p:cNvSpPr txBox="1"/>
            <p:nvPr/>
          </p:nvSpPr>
          <p:spPr>
            <a:xfrm>
              <a:off x="6060138" y="1773088"/>
              <a:ext cx="24324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Venus</a:t>
              </a:r>
              <a:r>
                <a:rPr lang="en">
                  <a:solidFill>
                    <a:schemeClr val="dk1"/>
                  </a:solidFill>
                  <a:latin typeface="Actor"/>
                  <a:ea typeface="Actor"/>
                  <a:cs typeface="Actor"/>
                  <a:sym typeface="Actor"/>
                </a:rPr>
                <a:t> has a beautiful name</a:t>
              </a:r>
              <a:endParaRPr>
                <a:solidFill>
                  <a:schemeClr val="dk1"/>
                </a:solidFill>
                <a:latin typeface="Actor"/>
                <a:ea typeface="Actor"/>
                <a:cs typeface="Actor"/>
                <a:sym typeface="Actor"/>
              </a:endParaRPr>
            </a:p>
          </p:txBody>
        </p:sp>
        <p:sp>
          <p:nvSpPr>
            <p:cNvPr id="1919" name="Google Shape;1919;p23"/>
            <p:cNvSpPr txBox="1"/>
            <p:nvPr/>
          </p:nvSpPr>
          <p:spPr>
            <a:xfrm>
              <a:off x="6060138" y="1545087"/>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Venus</a:t>
              </a:r>
              <a:endParaRPr sz="2200">
                <a:solidFill>
                  <a:schemeClr val="dk1"/>
                </a:solidFill>
                <a:latin typeface="Limelight"/>
                <a:ea typeface="Limelight"/>
                <a:cs typeface="Limelight"/>
                <a:sym typeface="Limelight"/>
              </a:endParaRPr>
            </a:p>
          </p:txBody>
        </p:sp>
      </p:grpSp>
      <p:grpSp>
        <p:nvGrpSpPr>
          <p:cNvPr id="1920" name="Google Shape;1920;p23"/>
          <p:cNvGrpSpPr/>
          <p:nvPr/>
        </p:nvGrpSpPr>
        <p:grpSpPr>
          <a:xfrm>
            <a:off x="6060138" y="3401834"/>
            <a:ext cx="2432400" cy="593704"/>
            <a:chOff x="6060138" y="3401834"/>
            <a:chExt cx="2432400" cy="593704"/>
          </a:xfrm>
        </p:grpSpPr>
        <p:sp>
          <p:nvSpPr>
            <p:cNvPr id="1921" name="Google Shape;1921;p23"/>
            <p:cNvSpPr txBox="1"/>
            <p:nvPr/>
          </p:nvSpPr>
          <p:spPr>
            <a:xfrm>
              <a:off x="6060138" y="3629838"/>
              <a:ext cx="24324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Actor"/>
                  <a:ea typeface="Actor"/>
                  <a:cs typeface="Actor"/>
                  <a:sym typeface="Actor"/>
                </a:rPr>
                <a:t>It’s a gas giant and has rings</a:t>
              </a:r>
              <a:endParaRPr>
                <a:solidFill>
                  <a:schemeClr val="dk1"/>
                </a:solidFill>
                <a:latin typeface="Actor"/>
                <a:ea typeface="Actor"/>
                <a:cs typeface="Actor"/>
                <a:sym typeface="Actor"/>
              </a:endParaRPr>
            </a:p>
          </p:txBody>
        </p:sp>
        <p:sp>
          <p:nvSpPr>
            <p:cNvPr id="1922" name="Google Shape;1922;p23"/>
            <p:cNvSpPr txBox="1"/>
            <p:nvPr/>
          </p:nvSpPr>
          <p:spPr>
            <a:xfrm>
              <a:off x="6060138" y="3401834"/>
              <a:ext cx="2432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Saturn</a:t>
              </a:r>
              <a:endParaRPr sz="2200">
                <a:solidFill>
                  <a:schemeClr val="dk1"/>
                </a:solidFill>
                <a:latin typeface="Limelight"/>
                <a:ea typeface="Limelight"/>
                <a:cs typeface="Limelight"/>
                <a:sym typeface="Limelight"/>
              </a:endParaRPr>
            </a:p>
          </p:txBody>
        </p:sp>
      </p:grpSp>
      <p:grpSp>
        <p:nvGrpSpPr>
          <p:cNvPr id="1923" name="Google Shape;1923;p23"/>
          <p:cNvGrpSpPr/>
          <p:nvPr/>
        </p:nvGrpSpPr>
        <p:grpSpPr>
          <a:xfrm>
            <a:off x="3069025" y="2009275"/>
            <a:ext cx="2351400" cy="593702"/>
            <a:chOff x="3069025" y="2009275"/>
            <a:chExt cx="2351400" cy="593702"/>
          </a:xfrm>
        </p:grpSpPr>
        <p:sp>
          <p:nvSpPr>
            <p:cNvPr id="1924" name="Google Shape;1924;p23"/>
            <p:cNvSpPr txBox="1"/>
            <p:nvPr/>
          </p:nvSpPr>
          <p:spPr>
            <a:xfrm>
              <a:off x="3069025" y="2237277"/>
              <a:ext cx="23514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Earth is the planet with life</a:t>
              </a:r>
              <a:endParaRPr>
                <a:solidFill>
                  <a:schemeClr val="dk1"/>
                </a:solidFill>
                <a:latin typeface="Actor"/>
                <a:ea typeface="Actor"/>
                <a:cs typeface="Actor"/>
                <a:sym typeface="Actor"/>
              </a:endParaRPr>
            </a:p>
          </p:txBody>
        </p:sp>
        <p:sp>
          <p:nvSpPr>
            <p:cNvPr id="1925" name="Google Shape;1925;p23"/>
            <p:cNvSpPr txBox="1"/>
            <p:nvPr/>
          </p:nvSpPr>
          <p:spPr>
            <a:xfrm>
              <a:off x="3069025" y="2009275"/>
              <a:ext cx="2351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Earth</a:t>
              </a:r>
              <a:endParaRPr sz="2200">
                <a:solidFill>
                  <a:schemeClr val="dk1"/>
                </a:solidFill>
                <a:latin typeface="Limelight"/>
                <a:ea typeface="Limelight"/>
                <a:cs typeface="Limelight"/>
                <a:sym typeface="Limelight"/>
              </a:endParaRPr>
            </a:p>
          </p:txBody>
        </p:sp>
      </p:grpSp>
      <p:grpSp>
        <p:nvGrpSpPr>
          <p:cNvPr id="1926" name="Google Shape;1926;p23"/>
          <p:cNvGrpSpPr/>
          <p:nvPr/>
        </p:nvGrpSpPr>
        <p:grpSpPr>
          <a:xfrm>
            <a:off x="3069025" y="2937647"/>
            <a:ext cx="2351400" cy="593704"/>
            <a:chOff x="3069025" y="2937647"/>
            <a:chExt cx="2351400" cy="593704"/>
          </a:xfrm>
        </p:grpSpPr>
        <p:sp>
          <p:nvSpPr>
            <p:cNvPr id="1927" name="Google Shape;1927;p23"/>
            <p:cNvSpPr txBox="1"/>
            <p:nvPr/>
          </p:nvSpPr>
          <p:spPr>
            <a:xfrm>
              <a:off x="3069025" y="3165650"/>
              <a:ext cx="23514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Neptune is far away from us</a:t>
              </a:r>
              <a:endParaRPr>
                <a:solidFill>
                  <a:schemeClr val="dk1"/>
                </a:solidFill>
                <a:latin typeface="Actor"/>
                <a:ea typeface="Actor"/>
                <a:cs typeface="Actor"/>
                <a:sym typeface="Actor"/>
              </a:endParaRPr>
            </a:p>
          </p:txBody>
        </p:sp>
        <p:sp>
          <p:nvSpPr>
            <p:cNvPr id="1928" name="Google Shape;1928;p23"/>
            <p:cNvSpPr txBox="1"/>
            <p:nvPr/>
          </p:nvSpPr>
          <p:spPr>
            <a:xfrm>
              <a:off x="3069025" y="2937647"/>
              <a:ext cx="23514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dk1"/>
                  </a:solidFill>
                  <a:latin typeface="Limelight"/>
                  <a:ea typeface="Limelight"/>
                  <a:cs typeface="Limelight"/>
                  <a:sym typeface="Limelight"/>
                </a:rPr>
                <a:t>Neptune</a:t>
              </a:r>
              <a:endParaRPr sz="2200">
                <a:solidFill>
                  <a:schemeClr val="dk1"/>
                </a:solidFill>
                <a:latin typeface="Limelight"/>
                <a:ea typeface="Limelight"/>
                <a:cs typeface="Limelight"/>
                <a:sym typeface="Limelight"/>
              </a:endParaRPr>
            </a:p>
          </p:txBody>
        </p:sp>
      </p:grpSp>
      <p:grpSp>
        <p:nvGrpSpPr>
          <p:cNvPr id="1929" name="Google Shape;1929;p23"/>
          <p:cNvGrpSpPr/>
          <p:nvPr/>
        </p:nvGrpSpPr>
        <p:grpSpPr>
          <a:xfrm>
            <a:off x="651464" y="2009275"/>
            <a:ext cx="1858812" cy="1737300"/>
            <a:chOff x="651464" y="2009275"/>
            <a:chExt cx="1858812" cy="1737300"/>
          </a:xfrm>
        </p:grpSpPr>
        <p:sp>
          <p:nvSpPr>
            <p:cNvPr id="1930" name="Google Shape;1930;p23"/>
            <p:cNvSpPr txBox="1"/>
            <p:nvPr/>
          </p:nvSpPr>
          <p:spPr>
            <a:xfrm>
              <a:off x="651476" y="2009275"/>
              <a:ext cx="1858800" cy="387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200">
                  <a:solidFill>
                    <a:schemeClr val="accent2"/>
                  </a:solidFill>
                  <a:latin typeface="Limelight"/>
                  <a:ea typeface="Limelight"/>
                  <a:cs typeface="Limelight"/>
                  <a:sym typeface="Limelight"/>
                </a:rPr>
                <a:t>Mars</a:t>
              </a:r>
              <a:endParaRPr sz="2200">
                <a:solidFill>
                  <a:schemeClr val="accent2"/>
                </a:solidFill>
                <a:latin typeface="Limelight"/>
                <a:ea typeface="Limelight"/>
                <a:cs typeface="Limelight"/>
                <a:sym typeface="Limelight"/>
              </a:endParaRPr>
            </a:p>
          </p:txBody>
        </p:sp>
        <p:sp>
          <p:nvSpPr>
            <p:cNvPr id="1931" name="Google Shape;1931;p23"/>
            <p:cNvSpPr txBox="1"/>
            <p:nvPr/>
          </p:nvSpPr>
          <p:spPr>
            <a:xfrm>
              <a:off x="651464" y="2237275"/>
              <a:ext cx="1858800" cy="15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ctor"/>
                  <a:ea typeface="Actor"/>
                  <a:cs typeface="Actor"/>
                  <a:sym typeface="Actor"/>
                </a:rPr>
                <a:t>Despite being red, Mars</a:t>
              </a:r>
              <a:r>
                <a:rPr b="1" lang="en">
                  <a:solidFill>
                    <a:schemeClr val="dk1"/>
                  </a:solidFill>
                  <a:latin typeface="Actor"/>
                  <a:ea typeface="Actor"/>
                  <a:cs typeface="Actor"/>
                  <a:sym typeface="Actor"/>
                </a:rPr>
                <a:t> </a:t>
              </a:r>
              <a:r>
                <a:rPr lang="en">
                  <a:solidFill>
                    <a:schemeClr val="dk1"/>
                  </a:solidFill>
                  <a:latin typeface="Actor"/>
                  <a:ea typeface="Actor"/>
                  <a:cs typeface="Actor"/>
                  <a:sym typeface="Actor"/>
                </a:rPr>
                <a:t>is actually a cold place. It's full of iron oxide dust, which gives the planet its reddish cast</a:t>
              </a:r>
              <a:endParaRPr>
                <a:solidFill>
                  <a:schemeClr val="dk1"/>
                </a:solidFill>
                <a:latin typeface="Actor"/>
                <a:ea typeface="Actor"/>
                <a:cs typeface="Actor"/>
                <a:sym typeface="Actor"/>
              </a:endParaRPr>
            </a:p>
            <a:p>
              <a:pPr indent="0" lvl="0" marL="0" rtl="0" algn="l">
                <a:spcBef>
                  <a:spcPts val="0"/>
                </a:spcBef>
                <a:spcAft>
                  <a:spcPts val="0"/>
                </a:spcAft>
                <a:buNone/>
              </a:pPr>
              <a:r>
                <a:t/>
              </a:r>
              <a:endParaRPr>
                <a:solidFill>
                  <a:schemeClr val="dk1"/>
                </a:solidFill>
                <a:latin typeface="Actor"/>
                <a:ea typeface="Actor"/>
                <a:cs typeface="Actor"/>
                <a:sym typeface="Actor"/>
              </a:endParaRPr>
            </a:p>
            <a:p>
              <a:pPr indent="0" lvl="0" marL="0" rtl="0" algn="l">
                <a:lnSpc>
                  <a:spcPct val="100000"/>
                </a:lnSpc>
                <a:spcBef>
                  <a:spcPts val="0"/>
                </a:spcBef>
                <a:spcAft>
                  <a:spcPts val="0"/>
                </a:spcAft>
                <a:buNone/>
              </a:pPr>
              <a:r>
                <a:t/>
              </a:r>
              <a:endParaRPr>
                <a:solidFill>
                  <a:schemeClr val="dk1"/>
                </a:solidFill>
                <a:latin typeface="Actor"/>
                <a:ea typeface="Actor"/>
                <a:cs typeface="Actor"/>
                <a:sym typeface="Actor"/>
              </a:endParaRPr>
            </a:p>
          </p:txBody>
        </p:sp>
      </p:grpSp>
      <p:cxnSp>
        <p:nvCxnSpPr>
          <p:cNvPr id="1932" name="Google Shape;1932;p23"/>
          <p:cNvCxnSpPr>
            <a:stCxn id="1930" idx="3"/>
            <a:endCxn id="1925" idx="1"/>
          </p:cNvCxnSpPr>
          <p:nvPr/>
        </p:nvCxnSpPr>
        <p:spPr>
          <a:xfrm>
            <a:off x="2510276" y="2203225"/>
            <a:ext cx="558600" cy="600"/>
          </a:xfrm>
          <a:prstGeom prst="bentConnector3">
            <a:avLst>
              <a:gd fmla="val 50013" name="adj1"/>
            </a:avLst>
          </a:prstGeom>
          <a:noFill/>
          <a:ln cap="flat" cmpd="sng" w="9525">
            <a:solidFill>
              <a:schemeClr val="dk1"/>
            </a:solidFill>
            <a:prstDash val="solid"/>
            <a:round/>
            <a:headEnd len="med" w="med" type="none"/>
            <a:tailEnd len="med" w="med" type="none"/>
          </a:ln>
        </p:spPr>
      </p:cxnSp>
      <p:cxnSp>
        <p:nvCxnSpPr>
          <p:cNvPr id="1933" name="Google Shape;1933;p23"/>
          <p:cNvCxnSpPr>
            <a:stCxn id="1930" idx="3"/>
            <a:endCxn id="1928" idx="1"/>
          </p:cNvCxnSpPr>
          <p:nvPr/>
        </p:nvCxnSpPr>
        <p:spPr>
          <a:xfrm>
            <a:off x="2510276" y="2203225"/>
            <a:ext cx="558600" cy="928500"/>
          </a:xfrm>
          <a:prstGeom prst="bentConnector3">
            <a:avLst>
              <a:gd fmla="val 50013" name="adj1"/>
            </a:avLst>
          </a:prstGeom>
          <a:noFill/>
          <a:ln cap="flat" cmpd="sng" w="9525">
            <a:solidFill>
              <a:schemeClr val="dk1"/>
            </a:solidFill>
            <a:prstDash val="solid"/>
            <a:round/>
            <a:headEnd len="med" w="med" type="none"/>
            <a:tailEnd len="med" w="med" type="none"/>
          </a:ln>
        </p:spPr>
      </p:cxnSp>
      <p:cxnSp>
        <p:nvCxnSpPr>
          <p:cNvPr id="1934" name="Google Shape;1934;p23"/>
          <p:cNvCxnSpPr>
            <a:stCxn id="1925" idx="3"/>
            <a:endCxn id="1919" idx="1"/>
          </p:cNvCxnSpPr>
          <p:nvPr/>
        </p:nvCxnSpPr>
        <p:spPr>
          <a:xfrm flipH="1" rot="10800000">
            <a:off x="5420425" y="1739125"/>
            <a:ext cx="639600" cy="464100"/>
          </a:xfrm>
          <a:prstGeom prst="bentConnector3">
            <a:avLst>
              <a:gd fmla="val 50009" name="adj1"/>
            </a:avLst>
          </a:prstGeom>
          <a:noFill/>
          <a:ln cap="flat" cmpd="sng" w="9525">
            <a:solidFill>
              <a:schemeClr val="dk1"/>
            </a:solidFill>
            <a:prstDash val="solid"/>
            <a:round/>
            <a:headEnd len="med" w="med" type="none"/>
            <a:tailEnd len="med" w="med" type="none"/>
          </a:ln>
        </p:spPr>
      </p:cxnSp>
      <p:cxnSp>
        <p:nvCxnSpPr>
          <p:cNvPr id="1935" name="Google Shape;1935;p23"/>
          <p:cNvCxnSpPr>
            <a:stCxn id="1925" idx="3"/>
            <a:endCxn id="1916" idx="1"/>
          </p:cNvCxnSpPr>
          <p:nvPr/>
        </p:nvCxnSpPr>
        <p:spPr>
          <a:xfrm>
            <a:off x="5420425" y="2203225"/>
            <a:ext cx="639600" cy="464100"/>
          </a:xfrm>
          <a:prstGeom prst="bentConnector3">
            <a:avLst>
              <a:gd fmla="val 50009" name="adj1"/>
            </a:avLst>
          </a:prstGeom>
          <a:noFill/>
          <a:ln cap="flat" cmpd="sng" w="9525">
            <a:solidFill>
              <a:schemeClr val="dk1"/>
            </a:solidFill>
            <a:prstDash val="solid"/>
            <a:round/>
            <a:headEnd len="med" w="med" type="none"/>
            <a:tailEnd len="med" w="med" type="none"/>
          </a:ln>
        </p:spPr>
      </p:cxnSp>
      <p:cxnSp>
        <p:nvCxnSpPr>
          <p:cNvPr id="1936" name="Google Shape;1936;p23"/>
          <p:cNvCxnSpPr>
            <a:stCxn id="1928" idx="3"/>
            <a:endCxn id="1922" idx="1"/>
          </p:cNvCxnSpPr>
          <p:nvPr/>
        </p:nvCxnSpPr>
        <p:spPr>
          <a:xfrm>
            <a:off x="5420425" y="3131597"/>
            <a:ext cx="639600" cy="464100"/>
          </a:xfrm>
          <a:prstGeom prst="bentConnector3">
            <a:avLst>
              <a:gd fmla="val 50009" name="adj1"/>
            </a:avLst>
          </a:prstGeom>
          <a:noFill/>
          <a:ln cap="flat" cmpd="sng" w="9525">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vie Awards Ceremony Infographics by Slidesgo">
  <a:themeElements>
    <a:clrScheme name="Simple Light">
      <a:dk1>
        <a:srgbClr val="FFFFFF"/>
      </a:dk1>
      <a:lt1>
        <a:srgbClr val="000D20"/>
      </a:lt1>
      <a:dk2>
        <a:srgbClr val="B7233F"/>
      </a:dk2>
      <a:lt2>
        <a:srgbClr val="80192C"/>
      </a:lt2>
      <a:accent1>
        <a:srgbClr val="FFE290"/>
      </a:accent1>
      <a:accent2>
        <a:srgbClr val="FFB243"/>
      </a:accent2>
      <a:accent3>
        <a:srgbClr val="2A2A53"/>
      </a:accent3>
      <a:accent4>
        <a:srgbClr val="869FB1"/>
      </a:accent4>
      <a:accent5>
        <a:srgbClr val="D9D7D3"/>
      </a:accent5>
      <a:accent6>
        <a:srgbClr val="6F1C4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