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3" r:id="rId2"/>
  </p:sldMasterIdLst>
  <p:notesMasterIdLst>
    <p:notesMasterId r:id="rId26"/>
  </p:notesMasterIdLst>
  <p:sldIdLst>
    <p:sldId id="256" r:id="rId3"/>
    <p:sldId id="257" r:id="rId4"/>
    <p:sldId id="270" r:id="rId5"/>
    <p:sldId id="261" r:id="rId6"/>
    <p:sldId id="273" r:id="rId7"/>
    <p:sldId id="292" r:id="rId8"/>
    <p:sldId id="293" r:id="rId9"/>
    <p:sldId id="285" r:id="rId10"/>
    <p:sldId id="272" r:id="rId11"/>
    <p:sldId id="304" r:id="rId12"/>
    <p:sldId id="262" r:id="rId13"/>
    <p:sldId id="300" r:id="rId14"/>
    <p:sldId id="268" r:id="rId15"/>
    <p:sldId id="264" r:id="rId16"/>
    <p:sldId id="301" r:id="rId17"/>
    <p:sldId id="265" r:id="rId18"/>
    <p:sldId id="267" r:id="rId19"/>
    <p:sldId id="298" r:id="rId20"/>
    <p:sldId id="302" r:id="rId21"/>
    <p:sldId id="303" r:id="rId22"/>
    <p:sldId id="269" r:id="rId23"/>
    <p:sldId id="294" r:id="rId24"/>
    <p:sldId id="29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F789D-B7B7-4978-8364-5B7196C43D15}">
  <a:tblStyle styleId="{CE7F789D-B7B7-4978-8364-5B7196C43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 snapToGrid="0">
      <p:cViewPr>
        <p:scale>
          <a:sx n="75" d="100"/>
          <a:sy n="75" d="100"/>
        </p:scale>
        <p:origin x="59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d1b6111b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d1b6111b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ba9a56302a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ba9a56302a_1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9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ba9a56302a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ba9a56302a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920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1ba9a56302a_1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1ba9a56302a_1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ba9a56302a_1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1ba9a56302a_1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016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ba9a56302a_1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1ba9a56302a_1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1ba9a56302a_1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1ba9a56302a_1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89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ba9a56302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ba9a56302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1ba9a56302a_1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1ba9a56302a_1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82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ba9a56302a_1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1ba9a56302a_1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3" name="Google Shape;11003;g1039dc15b33_1_20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4" name="Google Shape;11004;g1039dc15b33_1_20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94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ba9a56302a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1ba9a56302a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ba9a56302a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ba9a56302a_1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ba9a56302a_1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ba9a56302a_1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ba9a56302a_1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ba9a56302a_1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68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ba9a56302a_1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1ba9a56302a_1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22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ba9a56302a_1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1ba9a56302a_1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ba9a56302a_1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ba9a56302a_1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vie Awards Ceremony Infographics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175" y="4261150"/>
            <a:ext cx="9158700" cy="8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912161" y="4081556"/>
            <a:ext cx="3319678" cy="1061716"/>
            <a:chOff x="355276" y="4028893"/>
            <a:chExt cx="3319678" cy="116582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716205" y="-568208"/>
            <a:ext cx="8416123" cy="5061410"/>
            <a:chOff x="3164890" y="-351925"/>
            <a:chExt cx="8818235" cy="5303238"/>
          </a:xfrm>
        </p:grpSpPr>
        <p:sp>
          <p:nvSpPr>
            <p:cNvPr id="20" name="Google Shape;20;p2"/>
            <p:cNvSpPr/>
            <p:nvPr/>
          </p:nvSpPr>
          <p:spPr>
            <a:xfrm>
              <a:off x="3477075" y="-351925"/>
              <a:ext cx="8506050" cy="5069275"/>
            </a:xfrm>
            <a:custGeom>
              <a:avLst/>
              <a:gdLst/>
              <a:ahLst/>
              <a:cxnLst/>
              <a:rect l="l" t="t" r="r" b="b"/>
              <a:pathLst>
                <a:path w="340242" h="202771" extrusionOk="0">
                  <a:moveTo>
                    <a:pt x="0" y="191652"/>
                  </a:moveTo>
                  <a:lnTo>
                    <a:pt x="340242" y="0"/>
                  </a:lnTo>
                  <a:lnTo>
                    <a:pt x="336520" y="155502"/>
                  </a:lnTo>
                  <a:lnTo>
                    <a:pt x="8199" y="2027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1" name="Google Shape;21;p2"/>
            <p:cNvGrpSpPr/>
            <p:nvPr/>
          </p:nvGrpSpPr>
          <p:grpSpPr>
            <a:xfrm>
              <a:off x="3164890" y="4317752"/>
              <a:ext cx="647039" cy="633561"/>
              <a:chOff x="1378650" y="3785914"/>
              <a:chExt cx="647039" cy="633561"/>
            </a:xfrm>
          </p:grpSpPr>
          <p:sp>
            <p:nvSpPr>
              <p:cNvPr id="22" name="Google Shape;22;p2"/>
              <p:cNvSpPr/>
              <p:nvPr/>
            </p:nvSpPr>
            <p:spPr>
              <a:xfrm rot="975612">
                <a:off x="1463715" y="3847606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975612">
                <a:off x="1487744" y="4047127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975612">
                <a:off x="1673740" y="3895464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975612">
                <a:off x="1673804" y="3895020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8346728" y="147828"/>
            <a:ext cx="810234" cy="4739605"/>
            <a:chOff x="-182815" y="730725"/>
            <a:chExt cx="1067924" cy="1195300"/>
          </a:xfrm>
        </p:grpSpPr>
        <p:sp>
          <p:nvSpPr>
            <p:cNvPr id="31" name="Google Shape;31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5497" y="147828"/>
            <a:ext cx="810234" cy="4739605"/>
            <a:chOff x="-182815" y="730725"/>
            <a:chExt cx="1067924" cy="1195300"/>
          </a:xfrm>
        </p:grpSpPr>
        <p:sp>
          <p:nvSpPr>
            <p:cNvPr id="37" name="Google Shape;37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417850" y="-823142"/>
            <a:ext cx="9978772" cy="1061710"/>
            <a:chOff x="193475" y="-693375"/>
            <a:chExt cx="7221575" cy="1382075"/>
          </a:xfrm>
        </p:grpSpPr>
        <p:sp>
          <p:nvSpPr>
            <p:cNvPr id="43" name="Google Shape;43;p2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"/>
          <p:cNvSpPr/>
          <p:nvPr/>
        </p:nvSpPr>
        <p:spPr>
          <a:xfrm>
            <a:off x="-7175" y="3610750"/>
            <a:ext cx="91587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11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444" name="Google Shape;1444;p11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45" name="Google Shape;1445;p11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446" name="Google Shape;1446;p11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4" name="Google Shape;1454;p11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455" name="Google Shape;1455;p11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56" name="Google Shape;1456;p11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457" name="Google Shape;1457;p11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1"/>
          <p:cNvGrpSpPr/>
          <p:nvPr/>
        </p:nvGrpSpPr>
        <p:grpSpPr>
          <a:xfrm flipH="1">
            <a:off x="243246" y="2992495"/>
            <a:ext cx="1066143" cy="1184280"/>
            <a:chOff x="4808600" y="2772425"/>
            <a:chExt cx="1565325" cy="1738775"/>
          </a:xfrm>
        </p:grpSpPr>
        <p:sp>
          <p:nvSpPr>
            <p:cNvPr id="1466" name="Google Shape;1466;p11"/>
            <p:cNvSpPr/>
            <p:nvPr/>
          </p:nvSpPr>
          <p:spPr>
            <a:xfrm>
              <a:off x="4909500" y="2821625"/>
              <a:ext cx="29225" cy="130125"/>
            </a:xfrm>
            <a:custGeom>
              <a:avLst/>
              <a:gdLst/>
              <a:ahLst/>
              <a:cxnLst/>
              <a:rect l="l" t="t" r="r" b="b"/>
              <a:pathLst>
                <a:path w="1169" h="5205" extrusionOk="0">
                  <a:moveTo>
                    <a:pt x="1" y="1"/>
                  </a:moveTo>
                  <a:lnTo>
                    <a:pt x="1" y="5204"/>
                  </a:lnTo>
                  <a:lnTo>
                    <a:pt x="1168" y="520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4897000" y="2873325"/>
              <a:ext cx="52575" cy="912350"/>
            </a:xfrm>
            <a:custGeom>
              <a:avLst/>
              <a:gdLst/>
              <a:ahLst/>
              <a:cxnLst/>
              <a:rect l="l" t="t" r="r" b="b"/>
              <a:pathLst>
                <a:path w="2103" h="36494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35993"/>
                  </a:lnTo>
                  <a:cubicBezTo>
                    <a:pt x="1" y="36293"/>
                    <a:pt x="201" y="36494"/>
                    <a:pt x="501" y="36494"/>
                  </a:cubicBezTo>
                  <a:lnTo>
                    <a:pt x="1602" y="36494"/>
                  </a:lnTo>
                  <a:cubicBezTo>
                    <a:pt x="1869" y="36494"/>
                    <a:pt x="2102" y="36293"/>
                    <a:pt x="2102" y="35993"/>
                  </a:cubicBezTo>
                  <a:lnTo>
                    <a:pt x="2102" y="501"/>
                  </a:lnTo>
                  <a:cubicBezTo>
                    <a:pt x="2102" y="201"/>
                    <a:pt x="1869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854475" y="3762300"/>
              <a:ext cx="139275" cy="45900"/>
            </a:xfrm>
            <a:custGeom>
              <a:avLst/>
              <a:gdLst/>
              <a:ahLst/>
              <a:cxnLst/>
              <a:rect l="l" t="t" r="r" b="b"/>
              <a:pathLst>
                <a:path w="5571" h="1836" extrusionOk="0">
                  <a:moveTo>
                    <a:pt x="1034" y="1"/>
                  </a:moveTo>
                  <a:cubicBezTo>
                    <a:pt x="467" y="1"/>
                    <a:pt x="0" y="468"/>
                    <a:pt x="0" y="1068"/>
                  </a:cubicBezTo>
                  <a:lnTo>
                    <a:pt x="0" y="1835"/>
                  </a:lnTo>
                  <a:lnTo>
                    <a:pt x="5571" y="1835"/>
                  </a:lnTo>
                  <a:lnTo>
                    <a:pt x="5571" y="1068"/>
                  </a:lnTo>
                  <a:cubicBezTo>
                    <a:pt x="5571" y="468"/>
                    <a:pt x="5104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808600" y="3794825"/>
              <a:ext cx="232700" cy="45900"/>
            </a:xfrm>
            <a:custGeom>
              <a:avLst/>
              <a:gdLst/>
              <a:ahLst/>
              <a:cxnLst/>
              <a:rect l="l" t="t" r="r" b="b"/>
              <a:pathLst>
                <a:path w="9308" h="1836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lnTo>
                    <a:pt x="1" y="1835"/>
                  </a:lnTo>
                  <a:lnTo>
                    <a:pt x="9307" y="1835"/>
                  </a:lnTo>
                  <a:lnTo>
                    <a:pt x="9307" y="1035"/>
                  </a:lnTo>
                  <a:cubicBezTo>
                    <a:pt x="9307" y="468"/>
                    <a:pt x="8840" y="1"/>
                    <a:pt x="8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881150" y="2772425"/>
              <a:ext cx="85925" cy="85075"/>
            </a:xfrm>
            <a:custGeom>
              <a:avLst/>
              <a:gdLst/>
              <a:ahLst/>
              <a:cxnLst/>
              <a:rect l="l" t="t" r="r" b="b"/>
              <a:pathLst>
                <a:path w="3437" h="3403" extrusionOk="0">
                  <a:moveTo>
                    <a:pt x="1735" y="1"/>
                  </a:moveTo>
                  <a:cubicBezTo>
                    <a:pt x="801" y="1"/>
                    <a:pt x="1" y="734"/>
                    <a:pt x="1" y="1702"/>
                  </a:cubicBezTo>
                  <a:cubicBezTo>
                    <a:pt x="1" y="2602"/>
                    <a:pt x="768" y="3403"/>
                    <a:pt x="1735" y="3403"/>
                  </a:cubicBezTo>
                  <a:cubicBezTo>
                    <a:pt x="2636" y="3403"/>
                    <a:pt x="3437" y="2669"/>
                    <a:pt x="3437" y="1702"/>
                  </a:cubicBezTo>
                  <a:cubicBezTo>
                    <a:pt x="3437" y="734"/>
                    <a:pt x="2669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931200" y="2928375"/>
              <a:ext cx="1254250" cy="300000"/>
            </a:xfrm>
            <a:custGeom>
              <a:avLst/>
              <a:gdLst/>
              <a:ahLst/>
              <a:cxnLst/>
              <a:rect l="l" t="t" r="r" b="b"/>
              <a:pathLst>
                <a:path w="50170" h="12000" extrusionOk="0">
                  <a:moveTo>
                    <a:pt x="167" y="0"/>
                  </a:moveTo>
                  <a:lnTo>
                    <a:pt x="0" y="701"/>
                  </a:lnTo>
                  <a:cubicBezTo>
                    <a:pt x="4303" y="6238"/>
                    <a:pt x="9974" y="9974"/>
                    <a:pt x="16979" y="11375"/>
                  </a:cubicBezTo>
                  <a:cubicBezTo>
                    <a:pt x="18991" y="11784"/>
                    <a:pt x="21147" y="12000"/>
                    <a:pt x="23445" y="12000"/>
                  </a:cubicBezTo>
                  <a:cubicBezTo>
                    <a:pt x="30899" y="12000"/>
                    <a:pt x="39842" y="9725"/>
                    <a:pt x="50169" y="4370"/>
                  </a:cubicBezTo>
                  <a:lnTo>
                    <a:pt x="49502" y="2869"/>
                  </a:lnTo>
                  <a:cubicBezTo>
                    <a:pt x="39331" y="8321"/>
                    <a:pt x="30468" y="10675"/>
                    <a:pt x="22944" y="10675"/>
                  </a:cubicBezTo>
                  <a:cubicBezTo>
                    <a:pt x="12974" y="10675"/>
                    <a:pt x="5357" y="654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956200" y="2942550"/>
              <a:ext cx="1133350" cy="319900"/>
            </a:xfrm>
            <a:custGeom>
              <a:avLst/>
              <a:gdLst/>
              <a:ahLst/>
              <a:cxnLst/>
              <a:rect l="l" t="t" r="r" b="b"/>
              <a:pathLst>
                <a:path w="45334" h="12796" extrusionOk="0">
                  <a:moveTo>
                    <a:pt x="568" y="0"/>
                  </a:moveTo>
                  <a:lnTo>
                    <a:pt x="1" y="2402"/>
                  </a:lnTo>
                  <a:cubicBezTo>
                    <a:pt x="3970" y="7039"/>
                    <a:pt x="9241" y="10441"/>
                    <a:pt x="15579" y="11942"/>
                  </a:cubicBezTo>
                  <a:cubicBezTo>
                    <a:pt x="15679" y="11942"/>
                    <a:pt x="15846" y="12009"/>
                    <a:pt x="15979" y="12042"/>
                  </a:cubicBezTo>
                  <a:cubicBezTo>
                    <a:pt x="18239" y="12535"/>
                    <a:pt x="20675" y="12795"/>
                    <a:pt x="23279" y="12795"/>
                  </a:cubicBezTo>
                  <a:cubicBezTo>
                    <a:pt x="29667" y="12795"/>
                    <a:pt x="37063" y="11227"/>
                    <a:pt x="45333" y="7673"/>
                  </a:cubicBezTo>
                  <a:lnTo>
                    <a:pt x="43499" y="2869"/>
                  </a:lnTo>
                  <a:cubicBezTo>
                    <a:pt x="35020" y="7003"/>
                    <a:pt x="27550" y="8823"/>
                    <a:pt x="21104" y="8823"/>
                  </a:cubicBezTo>
                  <a:cubicBezTo>
                    <a:pt x="12361" y="8823"/>
                    <a:pt x="5503" y="5473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957875" y="2977575"/>
              <a:ext cx="1132500" cy="285700"/>
            </a:xfrm>
            <a:custGeom>
              <a:avLst/>
              <a:gdLst/>
              <a:ahLst/>
              <a:cxnLst/>
              <a:rect l="l" t="t" r="r" b="b"/>
              <a:pathLst>
                <a:path w="45300" h="11428" extrusionOk="0">
                  <a:moveTo>
                    <a:pt x="201" y="0"/>
                  </a:moveTo>
                  <a:lnTo>
                    <a:pt x="1" y="1035"/>
                  </a:lnTo>
                  <a:cubicBezTo>
                    <a:pt x="3937" y="5671"/>
                    <a:pt x="9207" y="9074"/>
                    <a:pt x="15545" y="10575"/>
                  </a:cubicBezTo>
                  <a:cubicBezTo>
                    <a:pt x="15678" y="10641"/>
                    <a:pt x="15845" y="10675"/>
                    <a:pt x="15945" y="10675"/>
                  </a:cubicBezTo>
                  <a:cubicBezTo>
                    <a:pt x="18205" y="11167"/>
                    <a:pt x="20645" y="11428"/>
                    <a:pt x="23251" y="11428"/>
                  </a:cubicBezTo>
                  <a:cubicBezTo>
                    <a:pt x="29647" y="11428"/>
                    <a:pt x="37053" y="9860"/>
                    <a:pt x="45300" y="6305"/>
                  </a:cubicBezTo>
                  <a:lnTo>
                    <a:pt x="44466" y="4203"/>
                  </a:lnTo>
                  <a:cubicBezTo>
                    <a:pt x="36132" y="7949"/>
                    <a:pt x="28763" y="9603"/>
                    <a:pt x="22365" y="9603"/>
                  </a:cubicBezTo>
                  <a:cubicBezTo>
                    <a:pt x="12808" y="9603"/>
                    <a:pt x="5415" y="5914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6025300" y="2994400"/>
              <a:ext cx="88425" cy="161350"/>
            </a:xfrm>
            <a:custGeom>
              <a:avLst/>
              <a:gdLst/>
              <a:ahLst/>
              <a:cxnLst/>
              <a:rect l="l" t="t" r="r" b="b"/>
              <a:pathLst>
                <a:path w="3537" h="6454" extrusionOk="0">
                  <a:moveTo>
                    <a:pt x="897" y="1"/>
                  </a:moveTo>
                  <a:cubicBezTo>
                    <a:pt x="841" y="1"/>
                    <a:pt x="787" y="10"/>
                    <a:pt x="735" y="28"/>
                  </a:cubicBezTo>
                  <a:cubicBezTo>
                    <a:pt x="68" y="261"/>
                    <a:pt x="1" y="1863"/>
                    <a:pt x="535" y="3631"/>
                  </a:cubicBezTo>
                  <a:cubicBezTo>
                    <a:pt x="1062" y="5244"/>
                    <a:pt x="1965" y="6453"/>
                    <a:pt x="2625" y="6453"/>
                  </a:cubicBezTo>
                  <a:cubicBezTo>
                    <a:pt x="2675" y="6453"/>
                    <a:pt x="2723" y="6447"/>
                    <a:pt x="2769" y="6433"/>
                  </a:cubicBezTo>
                  <a:cubicBezTo>
                    <a:pt x="3437" y="6199"/>
                    <a:pt x="3537" y="4565"/>
                    <a:pt x="3003" y="2830"/>
                  </a:cubicBezTo>
                  <a:cubicBezTo>
                    <a:pt x="2450" y="1231"/>
                    <a:pt x="1556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951200" y="2931400"/>
              <a:ext cx="24225" cy="82225"/>
            </a:xfrm>
            <a:custGeom>
              <a:avLst/>
              <a:gdLst/>
              <a:ahLst/>
              <a:cxnLst/>
              <a:rect l="l" t="t" r="r" b="b"/>
              <a:pathLst>
                <a:path w="969" h="3289" extrusionOk="0">
                  <a:moveTo>
                    <a:pt x="759" y="0"/>
                  </a:moveTo>
                  <a:cubicBezTo>
                    <a:pt x="695" y="0"/>
                    <a:pt x="624" y="75"/>
                    <a:pt x="601" y="213"/>
                  </a:cubicBezTo>
                  <a:lnTo>
                    <a:pt x="34" y="2648"/>
                  </a:lnTo>
                  <a:cubicBezTo>
                    <a:pt x="1" y="2848"/>
                    <a:pt x="34" y="3082"/>
                    <a:pt x="134" y="3215"/>
                  </a:cubicBezTo>
                  <a:cubicBezTo>
                    <a:pt x="168" y="3282"/>
                    <a:pt x="168" y="3282"/>
                    <a:pt x="201" y="3282"/>
                  </a:cubicBezTo>
                  <a:cubicBezTo>
                    <a:pt x="214" y="3286"/>
                    <a:pt x="226" y="3288"/>
                    <a:pt x="236" y="3288"/>
                  </a:cubicBezTo>
                  <a:cubicBezTo>
                    <a:pt x="310" y="3288"/>
                    <a:pt x="339" y="3194"/>
                    <a:pt x="368" y="3048"/>
                  </a:cubicBezTo>
                  <a:lnTo>
                    <a:pt x="935" y="647"/>
                  </a:lnTo>
                  <a:cubicBezTo>
                    <a:pt x="968" y="413"/>
                    <a:pt x="935" y="180"/>
                    <a:pt x="835" y="46"/>
                  </a:cubicBezTo>
                  <a:cubicBezTo>
                    <a:pt x="814" y="15"/>
                    <a:pt x="787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6067850" y="3000925"/>
              <a:ext cx="117600" cy="88425"/>
            </a:xfrm>
            <a:custGeom>
              <a:avLst/>
              <a:gdLst/>
              <a:ahLst/>
              <a:cxnLst/>
              <a:rect l="l" t="t" r="r" b="b"/>
              <a:pathLst>
                <a:path w="4704" h="3537" extrusionOk="0">
                  <a:moveTo>
                    <a:pt x="4036" y="0"/>
                  </a:moveTo>
                  <a:cubicBezTo>
                    <a:pt x="2669" y="701"/>
                    <a:pt x="1368" y="1401"/>
                    <a:pt x="33" y="2002"/>
                  </a:cubicBezTo>
                  <a:cubicBezTo>
                    <a:pt x="0" y="2402"/>
                    <a:pt x="33" y="3103"/>
                    <a:pt x="500" y="3536"/>
                  </a:cubicBezTo>
                  <a:cubicBezTo>
                    <a:pt x="1868" y="2903"/>
                    <a:pt x="3302" y="2235"/>
                    <a:pt x="4703" y="15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6164575" y="2880850"/>
              <a:ext cx="46725" cy="208500"/>
            </a:xfrm>
            <a:custGeom>
              <a:avLst/>
              <a:gdLst/>
              <a:ahLst/>
              <a:cxnLst/>
              <a:rect l="l" t="t" r="r" b="b"/>
              <a:pathLst>
                <a:path w="1869" h="8340" extrusionOk="0">
                  <a:moveTo>
                    <a:pt x="0" y="0"/>
                  </a:moveTo>
                  <a:lnTo>
                    <a:pt x="0" y="8339"/>
                  </a:lnTo>
                  <a:lnTo>
                    <a:pt x="1868" y="833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6147050" y="2965075"/>
              <a:ext cx="82600" cy="1456050"/>
            </a:xfrm>
            <a:custGeom>
              <a:avLst/>
              <a:gdLst/>
              <a:ahLst/>
              <a:cxnLst/>
              <a:rect l="l" t="t" r="r" b="b"/>
              <a:pathLst>
                <a:path w="3304" h="58242" extrusionOk="0">
                  <a:moveTo>
                    <a:pt x="802" y="0"/>
                  </a:moveTo>
                  <a:cubicBezTo>
                    <a:pt x="368" y="0"/>
                    <a:pt x="1" y="367"/>
                    <a:pt x="1" y="801"/>
                  </a:cubicBezTo>
                  <a:lnTo>
                    <a:pt x="1" y="57475"/>
                  </a:lnTo>
                  <a:cubicBezTo>
                    <a:pt x="1" y="57875"/>
                    <a:pt x="368" y="58242"/>
                    <a:pt x="802" y="58242"/>
                  </a:cubicBezTo>
                  <a:lnTo>
                    <a:pt x="2503" y="58242"/>
                  </a:lnTo>
                  <a:cubicBezTo>
                    <a:pt x="2903" y="58242"/>
                    <a:pt x="3303" y="57875"/>
                    <a:pt x="3303" y="57475"/>
                  </a:cubicBezTo>
                  <a:lnTo>
                    <a:pt x="3303" y="801"/>
                  </a:lnTo>
                  <a:cubicBezTo>
                    <a:pt x="3303" y="367"/>
                    <a:pt x="2903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6076175" y="4384425"/>
              <a:ext cx="224350" cy="74225"/>
            </a:xfrm>
            <a:custGeom>
              <a:avLst/>
              <a:gdLst/>
              <a:ahLst/>
              <a:cxnLst/>
              <a:rect l="l" t="t" r="r" b="b"/>
              <a:pathLst>
                <a:path w="8974" h="2969" extrusionOk="0">
                  <a:moveTo>
                    <a:pt x="1702" y="0"/>
                  </a:moveTo>
                  <a:cubicBezTo>
                    <a:pt x="801" y="0"/>
                    <a:pt x="1" y="767"/>
                    <a:pt x="1" y="1735"/>
                  </a:cubicBezTo>
                  <a:lnTo>
                    <a:pt x="1" y="2969"/>
                  </a:lnTo>
                  <a:lnTo>
                    <a:pt x="8974" y="2969"/>
                  </a:lnTo>
                  <a:lnTo>
                    <a:pt x="8974" y="1735"/>
                  </a:lnTo>
                  <a:cubicBezTo>
                    <a:pt x="8974" y="801"/>
                    <a:pt x="8206" y="0"/>
                    <a:pt x="7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6001125" y="4436950"/>
              <a:ext cx="372800" cy="74250"/>
            </a:xfrm>
            <a:custGeom>
              <a:avLst/>
              <a:gdLst/>
              <a:ahLst/>
              <a:cxnLst/>
              <a:rect l="l" t="t" r="r" b="b"/>
              <a:pathLst>
                <a:path w="14912" h="2970" extrusionOk="0">
                  <a:moveTo>
                    <a:pt x="1702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2969"/>
                  </a:lnTo>
                  <a:lnTo>
                    <a:pt x="14911" y="2969"/>
                  </a:lnTo>
                  <a:lnTo>
                    <a:pt x="14911" y="1702"/>
                  </a:lnTo>
                  <a:cubicBezTo>
                    <a:pt x="14911" y="801"/>
                    <a:pt x="14177" y="1"/>
                    <a:pt x="13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6118700" y="280245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69" y="0"/>
                  </a:moveTo>
                  <a:cubicBezTo>
                    <a:pt x="1235" y="0"/>
                    <a:pt x="1" y="1268"/>
                    <a:pt x="1" y="2769"/>
                  </a:cubicBezTo>
                  <a:cubicBezTo>
                    <a:pt x="1" y="4270"/>
                    <a:pt x="1202" y="5504"/>
                    <a:pt x="2769" y="5504"/>
                  </a:cubicBezTo>
                  <a:cubicBezTo>
                    <a:pt x="4271" y="5504"/>
                    <a:pt x="5505" y="4304"/>
                    <a:pt x="5505" y="2769"/>
                  </a:cubicBezTo>
                  <a:cubicBezTo>
                    <a:pt x="5505" y="1201"/>
                    <a:pt x="4304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11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483" name="Google Shape;148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11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493" name="Google Shape;149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11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503" name="Google Shape;1503;p11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11"/>
          <p:cNvSpPr txBox="1">
            <a:spLocks noGrp="1"/>
          </p:cNvSpPr>
          <p:nvPr>
            <p:ph type="title" hasCustomPrompt="1"/>
          </p:nvPr>
        </p:nvSpPr>
        <p:spPr>
          <a:xfrm rot="178">
            <a:off x="2611625" y="1135075"/>
            <a:ext cx="58056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1" name="Google Shape;1541;p11"/>
          <p:cNvSpPr txBox="1">
            <a:spLocks noGrp="1"/>
          </p:cNvSpPr>
          <p:nvPr>
            <p:ph type="subTitle" idx="1"/>
          </p:nvPr>
        </p:nvSpPr>
        <p:spPr>
          <a:xfrm>
            <a:off x="3664050" y="2340244"/>
            <a:ext cx="47529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7">
  <p:cSld name="Title only 27">
    <p:spTree>
      <p:nvGrpSpPr>
        <p:cNvPr id="1" name="Shape 7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4" name="Google Shape;7284;p40"/>
          <p:cNvGrpSpPr/>
          <p:nvPr/>
        </p:nvGrpSpPr>
        <p:grpSpPr>
          <a:xfrm>
            <a:off x="1000125" y="1750750"/>
            <a:ext cx="7143750" cy="2823075"/>
            <a:chOff x="1000125" y="1826950"/>
            <a:chExt cx="7143750" cy="2823075"/>
          </a:xfrm>
        </p:grpSpPr>
        <p:sp>
          <p:nvSpPr>
            <p:cNvPr id="7285" name="Google Shape;7285;p40"/>
            <p:cNvSpPr/>
            <p:nvPr/>
          </p:nvSpPr>
          <p:spPr>
            <a:xfrm>
              <a:off x="3237225" y="4279575"/>
              <a:ext cx="305200" cy="216875"/>
            </a:xfrm>
            <a:custGeom>
              <a:avLst/>
              <a:gdLst/>
              <a:ahLst/>
              <a:cxnLst/>
              <a:rect l="l" t="t" r="r" b="b"/>
              <a:pathLst>
                <a:path w="12208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40"/>
            <p:cNvSpPr/>
            <p:nvPr/>
          </p:nvSpPr>
          <p:spPr>
            <a:xfrm>
              <a:off x="32932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40"/>
            <p:cNvSpPr/>
            <p:nvPr/>
          </p:nvSpPr>
          <p:spPr>
            <a:xfrm>
              <a:off x="3098800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7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6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186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4008"/>
                  </a:lnTo>
                  <a:lnTo>
                    <a:pt x="22491" y="3560"/>
                  </a:lnTo>
                  <a:lnTo>
                    <a:pt x="22385" y="3138"/>
                  </a:lnTo>
                  <a:lnTo>
                    <a:pt x="22227" y="2716"/>
                  </a:lnTo>
                  <a:lnTo>
                    <a:pt x="22043" y="2347"/>
                  </a:lnTo>
                  <a:lnTo>
                    <a:pt x="21832" y="1978"/>
                  </a:lnTo>
                  <a:lnTo>
                    <a:pt x="21568" y="1635"/>
                  </a:lnTo>
                  <a:lnTo>
                    <a:pt x="21278" y="1319"/>
                  </a:lnTo>
                  <a:lnTo>
                    <a:pt x="20962" y="1029"/>
                  </a:lnTo>
                  <a:lnTo>
                    <a:pt x="20619" y="765"/>
                  </a:lnTo>
                  <a:lnTo>
                    <a:pt x="20276" y="554"/>
                  </a:lnTo>
                  <a:lnTo>
                    <a:pt x="19881" y="370"/>
                  </a:lnTo>
                  <a:lnTo>
                    <a:pt x="19459" y="212"/>
                  </a:lnTo>
                  <a:lnTo>
                    <a:pt x="19037" y="106"/>
                  </a:lnTo>
                  <a:lnTo>
                    <a:pt x="18589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40"/>
            <p:cNvSpPr/>
            <p:nvPr/>
          </p:nvSpPr>
          <p:spPr>
            <a:xfrm>
              <a:off x="4086200" y="4279575"/>
              <a:ext cx="305875" cy="216875"/>
            </a:xfrm>
            <a:custGeom>
              <a:avLst/>
              <a:gdLst/>
              <a:ahLst/>
              <a:cxnLst/>
              <a:rect l="l" t="t" r="r" b="b"/>
              <a:pathLst>
                <a:path w="12235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34" y="8675"/>
                  </a:lnTo>
                  <a:lnTo>
                    <a:pt x="12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40"/>
            <p:cNvSpPr/>
            <p:nvPr/>
          </p:nvSpPr>
          <p:spPr>
            <a:xfrm>
              <a:off x="414222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52" y="18825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40"/>
            <p:cNvSpPr/>
            <p:nvPr/>
          </p:nvSpPr>
          <p:spPr>
            <a:xfrm>
              <a:off x="3947775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5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4008"/>
                  </a:lnTo>
                  <a:lnTo>
                    <a:pt x="22517" y="3560"/>
                  </a:lnTo>
                  <a:lnTo>
                    <a:pt x="22385" y="3138"/>
                  </a:lnTo>
                  <a:lnTo>
                    <a:pt x="22253" y="2716"/>
                  </a:lnTo>
                  <a:lnTo>
                    <a:pt x="22069" y="2347"/>
                  </a:lnTo>
                  <a:lnTo>
                    <a:pt x="21832" y="1978"/>
                  </a:lnTo>
                  <a:lnTo>
                    <a:pt x="21594" y="1635"/>
                  </a:lnTo>
                  <a:lnTo>
                    <a:pt x="21304" y="1319"/>
                  </a:lnTo>
                  <a:lnTo>
                    <a:pt x="20988" y="1029"/>
                  </a:lnTo>
                  <a:lnTo>
                    <a:pt x="20645" y="765"/>
                  </a:lnTo>
                  <a:lnTo>
                    <a:pt x="20276" y="554"/>
                  </a:lnTo>
                  <a:lnTo>
                    <a:pt x="19880" y="370"/>
                  </a:lnTo>
                  <a:lnTo>
                    <a:pt x="19485" y="212"/>
                  </a:lnTo>
                  <a:lnTo>
                    <a:pt x="19063" y="106"/>
                  </a:lnTo>
                  <a:lnTo>
                    <a:pt x="18615" y="27"/>
                  </a:lnTo>
                  <a:lnTo>
                    <a:pt x="18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40"/>
            <p:cNvSpPr/>
            <p:nvPr/>
          </p:nvSpPr>
          <p:spPr>
            <a:xfrm>
              <a:off x="3083000" y="3471475"/>
              <a:ext cx="1445500" cy="557650"/>
            </a:xfrm>
            <a:custGeom>
              <a:avLst/>
              <a:gdLst/>
              <a:ahLst/>
              <a:cxnLst/>
              <a:rect l="l" t="t" r="r" b="b"/>
              <a:pathLst>
                <a:path w="57820" h="22306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212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65"/>
                  </a:lnTo>
                  <a:lnTo>
                    <a:pt x="1608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7850"/>
                  </a:lnTo>
                  <a:lnTo>
                    <a:pt x="27" y="18325"/>
                  </a:lnTo>
                  <a:lnTo>
                    <a:pt x="79" y="18746"/>
                  </a:lnTo>
                  <a:lnTo>
                    <a:pt x="211" y="19168"/>
                  </a:lnTo>
                  <a:lnTo>
                    <a:pt x="343" y="19590"/>
                  </a:lnTo>
                  <a:lnTo>
                    <a:pt x="528" y="19986"/>
                  </a:lnTo>
                  <a:lnTo>
                    <a:pt x="765" y="20328"/>
                  </a:lnTo>
                  <a:lnTo>
                    <a:pt x="1002" y="20671"/>
                  </a:lnTo>
                  <a:lnTo>
                    <a:pt x="1292" y="20988"/>
                  </a:lnTo>
                  <a:lnTo>
                    <a:pt x="1608" y="21278"/>
                  </a:lnTo>
                  <a:lnTo>
                    <a:pt x="1951" y="21541"/>
                  </a:lnTo>
                  <a:lnTo>
                    <a:pt x="2320" y="21752"/>
                  </a:lnTo>
                  <a:lnTo>
                    <a:pt x="2716" y="21937"/>
                  </a:lnTo>
                  <a:lnTo>
                    <a:pt x="3111" y="22095"/>
                  </a:lnTo>
                  <a:lnTo>
                    <a:pt x="3533" y="22200"/>
                  </a:lnTo>
                  <a:lnTo>
                    <a:pt x="3981" y="22279"/>
                  </a:lnTo>
                  <a:lnTo>
                    <a:pt x="4430" y="22306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61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8"/>
                  </a:lnTo>
                  <a:lnTo>
                    <a:pt x="57293" y="19986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6"/>
                  </a:lnTo>
                  <a:lnTo>
                    <a:pt x="57794" y="18325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65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709" y="212"/>
                  </a:lnTo>
                  <a:lnTo>
                    <a:pt x="54261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40"/>
            <p:cNvSpPr/>
            <p:nvPr/>
          </p:nvSpPr>
          <p:spPr>
            <a:xfrm>
              <a:off x="3083000" y="3343600"/>
              <a:ext cx="1445500" cy="557000"/>
            </a:xfrm>
            <a:custGeom>
              <a:avLst/>
              <a:gdLst/>
              <a:ahLst/>
              <a:cxnLst/>
              <a:rect l="l" t="t" r="r" b="b"/>
              <a:pathLst>
                <a:path w="57820" h="22280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185"/>
                  </a:lnTo>
                  <a:lnTo>
                    <a:pt x="2716" y="344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8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7850"/>
                  </a:lnTo>
                  <a:lnTo>
                    <a:pt x="27" y="18298"/>
                  </a:lnTo>
                  <a:lnTo>
                    <a:pt x="79" y="18747"/>
                  </a:lnTo>
                  <a:lnTo>
                    <a:pt x="211" y="19168"/>
                  </a:lnTo>
                  <a:lnTo>
                    <a:pt x="343" y="19590"/>
                  </a:lnTo>
                  <a:lnTo>
                    <a:pt x="528" y="19959"/>
                  </a:lnTo>
                  <a:lnTo>
                    <a:pt x="765" y="20329"/>
                  </a:lnTo>
                  <a:lnTo>
                    <a:pt x="1002" y="20671"/>
                  </a:lnTo>
                  <a:lnTo>
                    <a:pt x="1292" y="20988"/>
                  </a:lnTo>
                  <a:lnTo>
                    <a:pt x="1608" y="21278"/>
                  </a:lnTo>
                  <a:lnTo>
                    <a:pt x="1951" y="21541"/>
                  </a:lnTo>
                  <a:lnTo>
                    <a:pt x="2320" y="21752"/>
                  </a:lnTo>
                  <a:lnTo>
                    <a:pt x="2716" y="21937"/>
                  </a:lnTo>
                  <a:lnTo>
                    <a:pt x="3111" y="22095"/>
                  </a:lnTo>
                  <a:lnTo>
                    <a:pt x="3533" y="22200"/>
                  </a:lnTo>
                  <a:lnTo>
                    <a:pt x="3981" y="22280"/>
                  </a:lnTo>
                  <a:lnTo>
                    <a:pt x="53839" y="22280"/>
                  </a:lnTo>
                  <a:lnTo>
                    <a:pt x="54261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9"/>
                  </a:lnTo>
                  <a:lnTo>
                    <a:pt x="57293" y="19959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7"/>
                  </a:lnTo>
                  <a:lnTo>
                    <a:pt x="57794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4" y="344"/>
                  </a:lnTo>
                  <a:lnTo>
                    <a:pt x="54709" y="185"/>
                  </a:lnTo>
                  <a:lnTo>
                    <a:pt x="54261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40"/>
            <p:cNvSpPr/>
            <p:nvPr/>
          </p:nvSpPr>
          <p:spPr>
            <a:xfrm>
              <a:off x="3191100" y="2621200"/>
              <a:ext cx="1229300" cy="916875"/>
            </a:xfrm>
            <a:custGeom>
              <a:avLst/>
              <a:gdLst/>
              <a:ahLst/>
              <a:cxnLst/>
              <a:rect l="l" t="t" r="r" b="b"/>
              <a:pathLst>
                <a:path w="49172" h="36675" extrusionOk="0">
                  <a:moveTo>
                    <a:pt x="7303" y="0"/>
                  </a:moveTo>
                  <a:lnTo>
                    <a:pt x="6908" y="27"/>
                  </a:lnTo>
                  <a:lnTo>
                    <a:pt x="6512" y="79"/>
                  </a:lnTo>
                  <a:lnTo>
                    <a:pt x="6143" y="159"/>
                  </a:lnTo>
                  <a:lnTo>
                    <a:pt x="5774" y="238"/>
                  </a:lnTo>
                  <a:lnTo>
                    <a:pt x="5405" y="343"/>
                  </a:lnTo>
                  <a:lnTo>
                    <a:pt x="5062" y="449"/>
                  </a:lnTo>
                  <a:lnTo>
                    <a:pt x="4693" y="607"/>
                  </a:lnTo>
                  <a:lnTo>
                    <a:pt x="4350" y="739"/>
                  </a:lnTo>
                  <a:lnTo>
                    <a:pt x="4034" y="923"/>
                  </a:lnTo>
                  <a:lnTo>
                    <a:pt x="3718" y="1108"/>
                  </a:lnTo>
                  <a:lnTo>
                    <a:pt x="3401" y="1319"/>
                  </a:lnTo>
                  <a:lnTo>
                    <a:pt x="3085" y="1530"/>
                  </a:lnTo>
                  <a:lnTo>
                    <a:pt x="2795" y="1740"/>
                  </a:lnTo>
                  <a:lnTo>
                    <a:pt x="2531" y="1978"/>
                  </a:lnTo>
                  <a:lnTo>
                    <a:pt x="2268" y="2241"/>
                  </a:lnTo>
                  <a:lnTo>
                    <a:pt x="2004" y="2505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375"/>
                  </a:lnTo>
                  <a:lnTo>
                    <a:pt x="1107" y="3691"/>
                  </a:lnTo>
                  <a:lnTo>
                    <a:pt x="923" y="4008"/>
                  </a:lnTo>
                  <a:lnTo>
                    <a:pt x="765" y="4351"/>
                  </a:lnTo>
                  <a:lnTo>
                    <a:pt x="607" y="4693"/>
                  </a:lnTo>
                  <a:lnTo>
                    <a:pt x="475" y="5036"/>
                  </a:lnTo>
                  <a:lnTo>
                    <a:pt x="343" y="5405"/>
                  </a:lnTo>
                  <a:lnTo>
                    <a:pt x="237" y="5748"/>
                  </a:lnTo>
                  <a:lnTo>
                    <a:pt x="158" y="6143"/>
                  </a:lnTo>
                  <a:lnTo>
                    <a:pt x="106" y="6513"/>
                  </a:lnTo>
                  <a:lnTo>
                    <a:pt x="53" y="6908"/>
                  </a:lnTo>
                  <a:lnTo>
                    <a:pt x="27" y="7277"/>
                  </a:lnTo>
                  <a:lnTo>
                    <a:pt x="0" y="7673"/>
                  </a:lnTo>
                  <a:lnTo>
                    <a:pt x="0" y="29002"/>
                  </a:lnTo>
                  <a:lnTo>
                    <a:pt x="27" y="29398"/>
                  </a:lnTo>
                  <a:lnTo>
                    <a:pt x="53" y="29793"/>
                  </a:lnTo>
                  <a:lnTo>
                    <a:pt x="106" y="30162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70"/>
                  </a:lnTo>
                  <a:lnTo>
                    <a:pt x="475" y="31639"/>
                  </a:lnTo>
                  <a:lnTo>
                    <a:pt x="607" y="31982"/>
                  </a:lnTo>
                  <a:lnTo>
                    <a:pt x="765" y="32324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590"/>
                  </a:lnTo>
                  <a:lnTo>
                    <a:pt x="1767" y="33880"/>
                  </a:lnTo>
                  <a:lnTo>
                    <a:pt x="2004" y="34170"/>
                  </a:lnTo>
                  <a:lnTo>
                    <a:pt x="2268" y="34434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45"/>
                  </a:lnTo>
                  <a:lnTo>
                    <a:pt x="3401" y="35383"/>
                  </a:lnTo>
                  <a:lnTo>
                    <a:pt x="3718" y="35567"/>
                  </a:lnTo>
                  <a:lnTo>
                    <a:pt x="4034" y="35752"/>
                  </a:lnTo>
                  <a:lnTo>
                    <a:pt x="4350" y="35936"/>
                  </a:lnTo>
                  <a:lnTo>
                    <a:pt x="4693" y="36068"/>
                  </a:lnTo>
                  <a:lnTo>
                    <a:pt x="5062" y="36226"/>
                  </a:lnTo>
                  <a:lnTo>
                    <a:pt x="5405" y="36332"/>
                  </a:lnTo>
                  <a:lnTo>
                    <a:pt x="5774" y="36437"/>
                  </a:lnTo>
                  <a:lnTo>
                    <a:pt x="6143" y="36516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68"/>
                  </a:lnTo>
                  <a:lnTo>
                    <a:pt x="44795" y="35936"/>
                  </a:lnTo>
                  <a:lnTo>
                    <a:pt x="45138" y="35752"/>
                  </a:lnTo>
                  <a:lnTo>
                    <a:pt x="45454" y="35567"/>
                  </a:lnTo>
                  <a:lnTo>
                    <a:pt x="45771" y="35383"/>
                  </a:lnTo>
                  <a:lnTo>
                    <a:pt x="46087" y="35145"/>
                  </a:lnTo>
                  <a:lnTo>
                    <a:pt x="46377" y="34934"/>
                  </a:lnTo>
                  <a:lnTo>
                    <a:pt x="46641" y="34697"/>
                  </a:lnTo>
                  <a:lnTo>
                    <a:pt x="46904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6" y="31982"/>
                  </a:lnTo>
                  <a:lnTo>
                    <a:pt x="48697" y="31639"/>
                  </a:lnTo>
                  <a:lnTo>
                    <a:pt x="48829" y="31270"/>
                  </a:lnTo>
                  <a:lnTo>
                    <a:pt x="48908" y="30927"/>
                  </a:lnTo>
                  <a:lnTo>
                    <a:pt x="49014" y="30558"/>
                  </a:lnTo>
                  <a:lnTo>
                    <a:pt x="49066" y="30162"/>
                  </a:lnTo>
                  <a:lnTo>
                    <a:pt x="49119" y="29793"/>
                  </a:lnTo>
                  <a:lnTo>
                    <a:pt x="49146" y="29398"/>
                  </a:lnTo>
                  <a:lnTo>
                    <a:pt x="49172" y="29002"/>
                  </a:lnTo>
                  <a:lnTo>
                    <a:pt x="49172" y="7673"/>
                  </a:lnTo>
                  <a:lnTo>
                    <a:pt x="49146" y="7277"/>
                  </a:lnTo>
                  <a:lnTo>
                    <a:pt x="49119" y="6908"/>
                  </a:lnTo>
                  <a:lnTo>
                    <a:pt x="49066" y="6513"/>
                  </a:lnTo>
                  <a:lnTo>
                    <a:pt x="49014" y="6143"/>
                  </a:lnTo>
                  <a:lnTo>
                    <a:pt x="48908" y="5748"/>
                  </a:lnTo>
                  <a:lnTo>
                    <a:pt x="48829" y="5405"/>
                  </a:lnTo>
                  <a:lnTo>
                    <a:pt x="48697" y="5036"/>
                  </a:lnTo>
                  <a:lnTo>
                    <a:pt x="48566" y="4693"/>
                  </a:lnTo>
                  <a:lnTo>
                    <a:pt x="48407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1978"/>
                  </a:lnTo>
                  <a:lnTo>
                    <a:pt x="46377" y="1740"/>
                  </a:lnTo>
                  <a:lnTo>
                    <a:pt x="46087" y="1530"/>
                  </a:lnTo>
                  <a:lnTo>
                    <a:pt x="45771" y="1319"/>
                  </a:lnTo>
                  <a:lnTo>
                    <a:pt x="45454" y="1108"/>
                  </a:lnTo>
                  <a:lnTo>
                    <a:pt x="45138" y="923"/>
                  </a:lnTo>
                  <a:lnTo>
                    <a:pt x="44795" y="739"/>
                  </a:lnTo>
                  <a:lnTo>
                    <a:pt x="44479" y="607"/>
                  </a:lnTo>
                  <a:lnTo>
                    <a:pt x="44110" y="449"/>
                  </a:lnTo>
                  <a:lnTo>
                    <a:pt x="43767" y="343"/>
                  </a:lnTo>
                  <a:lnTo>
                    <a:pt x="43398" y="238"/>
                  </a:lnTo>
                  <a:lnTo>
                    <a:pt x="43029" y="159"/>
                  </a:lnTo>
                  <a:lnTo>
                    <a:pt x="42633" y="79"/>
                  </a:lnTo>
                  <a:lnTo>
                    <a:pt x="42264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40"/>
            <p:cNvSpPr/>
            <p:nvPr/>
          </p:nvSpPr>
          <p:spPr>
            <a:xfrm>
              <a:off x="3191100" y="182695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303" y="0"/>
                  </a:moveTo>
                  <a:lnTo>
                    <a:pt x="6908" y="26"/>
                  </a:lnTo>
                  <a:lnTo>
                    <a:pt x="6512" y="79"/>
                  </a:lnTo>
                  <a:lnTo>
                    <a:pt x="6143" y="158"/>
                  </a:lnTo>
                  <a:lnTo>
                    <a:pt x="5774" y="237"/>
                  </a:lnTo>
                  <a:lnTo>
                    <a:pt x="5405" y="343"/>
                  </a:lnTo>
                  <a:lnTo>
                    <a:pt x="5062" y="475"/>
                  </a:lnTo>
                  <a:lnTo>
                    <a:pt x="4693" y="606"/>
                  </a:lnTo>
                  <a:lnTo>
                    <a:pt x="4350" y="765"/>
                  </a:lnTo>
                  <a:lnTo>
                    <a:pt x="4034" y="923"/>
                  </a:lnTo>
                  <a:lnTo>
                    <a:pt x="3718" y="1107"/>
                  </a:lnTo>
                  <a:lnTo>
                    <a:pt x="3401" y="1318"/>
                  </a:lnTo>
                  <a:lnTo>
                    <a:pt x="3085" y="1529"/>
                  </a:lnTo>
                  <a:lnTo>
                    <a:pt x="2795" y="1740"/>
                  </a:lnTo>
                  <a:lnTo>
                    <a:pt x="2531" y="2004"/>
                  </a:lnTo>
                  <a:lnTo>
                    <a:pt x="2268" y="2241"/>
                  </a:lnTo>
                  <a:lnTo>
                    <a:pt x="2004" y="2505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375"/>
                  </a:lnTo>
                  <a:lnTo>
                    <a:pt x="1107" y="3691"/>
                  </a:lnTo>
                  <a:lnTo>
                    <a:pt x="923" y="4034"/>
                  </a:lnTo>
                  <a:lnTo>
                    <a:pt x="765" y="4350"/>
                  </a:lnTo>
                  <a:lnTo>
                    <a:pt x="607" y="4693"/>
                  </a:lnTo>
                  <a:lnTo>
                    <a:pt x="475" y="5036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106" y="6512"/>
                  </a:lnTo>
                  <a:lnTo>
                    <a:pt x="53" y="6908"/>
                  </a:lnTo>
                  <a:lnTo>
                    <a:pt x="27" y="7303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27" y="29397"/>
                  </a:lnTo>
                  <a:lnTo>
                    <a:pt x="53" y="29793"/>
                  </a:lnTo>
                  <a:lnTo>
                    <a:pt x="106" y="30162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38"/>
                  </a:lnTo>
                  <a:lnTo>
                    <a:pt x="607" y="31981"/>
                  </a:lnTo>
                  <a:lnTo>
                    <a:pt x="765" y="32324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590"/>
                  </a:lnTo>
                  <a:lnTo>
                    <a:pt x="1767" y="33880"/>
                  </a:lnTo>
                  <a:lnTo>
                    <a:pt x="2004" y="34170"/>
                  </a:lnTo>
                  <a:lnTo>
                    <a:pt x="2268" y="34433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1"/>
                  </a:lnTo>
                  <a:lnTo>
                    <a:pt x="3401" y="35382"/>
                  </a:lnTo>
                  <a:lnTo>
                    <a:pt x="3718" y="35567"/>
                  </a:lnTo>
                  <a:lnTo>
                    <a:pt x="4034" y="35751"/>
                  </a:lnTo>
                  <a:lnTo>
                    <a:pt x="4350" y="35936"/>
                  </a:lnTo>
                  <a:lnTo>
                    <a:pt x="4693" y="36094"/>
                  </a:lnTo>
                  <a:lnTo>
                    <a:pt x="5062" y="36226"/>
                  </a:lnTo>
                  <a:lnTo>
                    <a:pt x="5405" y="36332"/>
                  </a:lnTo>
                  <a:lnTo>
                    <a:pt x="5774" y="36437"/>
                  </a:lnTo>
                  <a:lnTo>
                    <a:pt x="6143" y="36542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4"/>
                  </a:lnTo>
                  <a:lnTo>
                    <a:pt x="7699" y="36701"/>
                  </a:lnTo>
                  <a:lnTo>
                    <a:pt x="41473" y="36701"/>
                  </a:lnTo>
                  <a:lnTo>
                    <a:pt x="41869" y="36674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42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94"/>
                  </a:lnTo>
                  <a:lnTo>
                    <a:pt x="44795" y="35936"/>
                  </a:lnTo>
                  <a:lnTo>
                    <a:pt x="45138" y="35751"/>
                  </a:lnTo>
                  <a:lnTo>
                    <a:pt x="45454" y="35567"/>
                  </a:lnTo>
                  <a:lnTo>
                    <a:pt x="45771" y="35382"/>
                  </a:lnTo>
                  <a:lnTo>
                    <a:pt x="46087" y="35171"/>
                  </a:lnTo>
                  <a:lnTo>
                    <a:pt x="46377" y="34934"/>
                  </a:lnTo>
                  <a:lnTo>
                    <a:pt x="46641" y="34697"/>
                  </a:lnTo>
                  <a:lnTo>
                    <a:pt x="46904" y="34433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6" y="31981"/>
                  </a:lnTo>
                  <a:lnTo>
                    <a:pt x="48697" y="31638"/>
                  </a:lnTo>
                  <a:lnTo>
                    <a:pt x="48829" y="31296"/>
                  </a:lnTo>
                  <a:lnTo>
                    <a:pt x="48908" y="30927"/>
                  </a:lnTo>
                  <a:lnTo>
                    <a:pt x="49014" y="30558"/>
                  </a:lnTo>
                  <a:lnTo>
                    <a:pt x="49066" y="30162"/>
                  </a:lnTo>
                  <a:lnTo>
                    <a:pt x="49119" y="29793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72" y="7699"/>
                  </a:lnTo>
                  <a:lnTo>
                    <a:pt x="49146" y="7303"/>
                  </a:lnTo>
                  <a:lnTo>
                    <a:pt x="49119" y="6908"/>
                  </a:lnTo>
                  <a:lnTo>
                    <a:pt x="49066" y="6512"/>
                  </a:lnTo>
                  <a:lnTo>
                    <a:pt x="49014" y="6143"/>
                  </a:lnTo>
                  <a:lnTo>
                    <a:pt x="48908" y="5774"/>
                  </a:lnTo>
                  <a:lnTo>
                    <a:pt x="48829" y="5405"/>
                  </a:lnTo>
                  <a:lnTo>
                    <a:pt x="48697" y="5036"/>
                  </a:lnTo>
                  <a:lnTo>
                    <a:pt x="48566" y="4693"/>
                  </a:lnTo>
                  <a:lnTo>
                    <a:pt x="48407" y="4350"/>
                  </a:lnTo>
                  <a:lnTo>
                    <a:pt x="48223" y="4034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2004"/>
                  </a:lnTo>
                  <a:lnTo>
                    <a:pt x="46377" y="1740"/>
                  </a:lnTo>
                  <a:lnTo>
                    <a:pt x="46087" y="1529"/>
                  </a:lnTo>
                  <a:lnTo>
                    <a:pt x="45771" y="1318"/>
                  </a:lnTo>
                  <a:lnTo>
                    <a:pt x="45454" y="1107"/>
                  </a:lnTo>
                  <a:lnTo>
                    <a:pt x="45138" y="923"/>
                  </a:lnTo>
                  <a:lnTo>
                    <a:pt x="44795" y="765"/>
                  </a:lnTo>
                  <a:lnTo>
                    <a:pt x="44479" y="606"/>
                  </a:lnTo>
                  <a:lnTo>
                    <a:pt x="44110" y="475"/>
                  </a:lnTo>
                  <a:lnTo>
                    <a:pt x="43767" y="343"/>
                  </a:lnTo>
                  <a:lnTo>
                    <a:pt x="43398" y="237"/>
                  </a:lnTo>
                  <a:lnTo>
                    <a:pt x="43029" y="158"/>
                  </a:lnTo>
                  <a:lnTo>
                    <a:pt x="42633" y="79"/>
                  </a:lnTo>
                  <a:lnTo>
                    <a:pt x="42264" y="26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40"/>
            <p:cNvSpPr/>
            <p:nvPr/>
          </p:nvSpPr>
          <p:spPr>
            <a:xfrm>
              <a:off x="3272825" y="1908000"/>
              <a:ext cx="1065850" cy="754750"/>
            </a:xfrm>
            <a:custGeom>
              <a:avLst/>
              <a:gdLst/>
              <a:ahLst/>
              <a:cxnLst/>
              <a:rect l="l" t="t" r="r" b="b"/>
              <a:pathLst>
                <a:path w="42634" h="30190" extrusionOk="0">
                  <a:moveTo>
                    <a:pt x="4430" y="1"/>
                  </a:moveTo>
                  <a:lnTo>
                    <a:pt x="3982" y="27"/>
                  </a:lnTo>
                  <a:lnTo>
                    <a:pt x="3533" y="106"/>
                  </a:lnTo>
                  <a:lnTo>
                    <a:pt x="3112" y="212"/>
                  </a:lnTo>
                  <a:lnTo>
                    <a:pt x="2690" y="370"/>
                  </a:lnTo>
                  <a:lnTo>
                    <a:pt x="2321" y="555"/>
                  </a:lnTo>
                  <a:lnTo>
                    <a:pt x="1952" y="766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36"/>
                  </a:lnTo>
                  <a:lnTo>
                    <a:pt x="739" y="1978"/>
                  </a:lnTo>
                  <a:lnTo>
                    <a:pt x="528" y="2321"/>
                  </a:lnTo>
                  <a:lnTo>
                    <a:pt x="343" y="2717"/>
                  </a:lnTo>
                  <a:lnTo>
                    <a:pt x="185" y="3138"/>
                  </a:lnTo>
                  <a:lnTo>
                    <a:pt x="80" y="3560"/>
                  </a:lnTo>
                  <a:lnTo>
                    <a:pt x="27" y="3982"/>
                  </a:lnTo>
                  <a:lnTo>
                    <a:pt x="0" y="4457"/>
                  </a:lnTo>
                  <a:lnTo>
                    <a:pt x="0" y="25760"/>
                  </a:lnTo>
                  <a:lnTo>
                    <a:pt x="27" y="26208"/>
                  </a:lnTo>
                  <a:lnTo>
                    <a:pt x="80" y="26656"/>
                  </a:lnTo>
                  <a:lnTo>
                    <a:pt x="185" y="27078"/>
                  </a:lnTo>
                  <a:lnTo>
                    <a:pt x="343" y="27474"/>
                  </a:lnTo>
                  <a:lnTo>
                    <a:pt x="528" y="27869"/>
                  </a:lnTo>
                  <a:lnTo>
                    <a:pt x="739" y="28238"/>
                  </a:lnTo>
                  <a:lnTo>
                    <a:pt x="1002" y="28581"/>
                  </a:lnTo>
                  <a:lnTo>
                    <a:pt x="1292" y="28897"/>
                  </a:lnTo>
                  <a:lnTo>
                    <a:pt x="1609" y="29187"/>
                  </a:lnTo>
                  <a:lnTo>
                    <a:pt x="1952" y="29425"/>
                  </a:lnTo>
                  <a:lnTo>
                    <a:pt x="2321" y="29662"/>
                  </a:lnTo>
                  <a:lnTo>
                    <a:pt x="2690" y="29847"/>
                  </a:lnTo>
                  <a:lnTo>
                    <a:pt x="3112" y="29978"/>
                  </a:lnTo>
                  <a:lnTo>
                    <a:pt x="3533" y="30110"/>
                  </a:lnTo>
                  <a:lnTo>
                    <a:pt x="3982" y="30163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52" y="30163"/>
                  </a:lnTo>
                  <a:lnTo>
                    <a:pt x="39101" y="30110"/>
                  </a:lnTo>
                  <a:lnTo>
                    <a:pt x="39522" y="29978"/>
                  </a:lnTo>
                  <a:lnTo>
                    <a:pt x="39918" y="29847"/>
                  </a:lnTo>
                  <a:lnTo>
                    <a:pt x="40313" y="29662"/>
                  </a:lnTo>
                  <a:lnTo>
                    <a:pt x="40683" y="29425"/>
                  </a:lnTo>
                  <a:lnTo>
                    <a:pt x="41025" y="29187"/>
                  </a:lnTo>
                  <a:lnTo>
                    <a:pt x="41342" y="28897"/>
                  </a:lnTo>
                  <a:lnTo>
                    <a:pt x="41632" y="28581"/>
                  </a:lnTo>
                  <a:lnTo>
                    <a:pt x="41869" y="28238"/>
                  </a:lnTo>
                  <a:lnTo>
                    <a:pt x="42106" y="27869"/>
                  </a:lnTo>
                  <a:lnTo>
                    <a:pt x="42291" y="27474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07" y="26208"/>
                  </a:lnTo>
                  <a:lnTo>
                    <a:pt x="42634" y="25760"/>
                  </a:lnTo>
                  <a:lnTo>
                    <a:pt x="42634" y="4457"/>
                  </a:lnTo>
                  <a:lnTo>
                    <a:pt x="42607" y="3982"/>
                  </a:lnTo>
                  <a:lnTo>
                    <a:pt x="42555" y="3560"/>
                  </a:lnTo>
                  <a:lnTo>
                    <a:pt x="42449" y="3138"/>
                  </a:lnTo>
                  <a:lnTo>
                    <a:pt x="42291" y="2717"/>
                  </a:lnTo>
                  <a:lnTo>
                    <a:pt x="42106" y="2321"/>
                  </a:lnTo>
                  <a:lnTo>
                    <a:pt x="41869" y="1978"/>
                  </a:lnTo>
                  <a:lnTo>
                    <a:pt x="41632" y="1636"/>
                  </a:lnTo>
                  <a:lnTo>
                    <a:pt x="41342" y="1319"/>
                  </a:lnTo>
                  <a:lnTo>
                    <a:pt x="41025" y="1029"/>
                  </a:lnTo>
                  <a:lnTo>
                    <a:pt x="40683" y="766"/>
                  </a:lnTo>
                  <a:lnTo>
                    <a:pt x="40313" y="555"/>
                  </a:lnTo>
                  <a:lnTo>
                    <a:pt x="39918" y="370"/>
                  </a:lnTo>
                  <a:lnTo>
                    <a:pt x="39522" y="212"/>
                  </a:lnTo>
                  <a:lnTo>
                    <a:pt x="39101" y="106"/>
                  </a:lnTo>
                  <a:lnTo>
                    <a:pt x="38652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40"/>
            <p:cNvSpPr/>
            <p:nvPr/>
          </p:nvSpPr>
          <p:spPr>
            <a:xfrm>
              <a:off x="3272825" y="2702275"/>
              <a:ext cx="1065850" cy="754725"/>
            </a:xfrm>
            <a:custGeom>
              <a:avLst/>
              <a:gdLst/>
              <a:ahLst/>
              <a:cxnLst/>
              <a:rect l="l" t="t" r="r" b="b"/>
              <a:pathLst>
                <a:path w="42634" h="30189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106"/>
                  </a:lnTo>
                  <a:lnTo>
                    <a:pt x="3112" y="211"/>
                  </a:lnTo>
                  <a:lnTo>
                    <a:pt x="2690" y="343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60"/>
                  </a:lnTo>
                  <a:lnTo>
                    <a:pt x="27" y="3981"/>
                  </a:lnTo>
                  <a:lnTo>
                    <a:pt x="0" y="4430"/>
                  </a:lnTo>
                  <a:lnTo>
                    <a:pt x="0" y="25759"/>
                  </a:lnTo>
                  <a:lnTo>
                    <a:pt x="27" y="26207"/>
                  </a:lnTo>
                  <a:lnTo>
                    <a:pt x="80" y="26656"/>
                  </a:lnTo>
                  <a:lnTo>
                    <a:pt x="185" y="27078"/>
                  </a:lnTo>
                  <a:lnTo>
                    <a:pt x="343" y="27473"/>
                  </a:lnTo>
                  <a:lnTo>
                    <a:pt x="528" y="27868"/>
                  </a:lnTo>
                  <a:lnTo>
                    <a:pt x="739" y="28238"/>
                  </a:lnTo>
                  <a:lnTo>
                    <a:pt x="1002" y="28580"/>
                  </a:lnTo>
                  <a:lnTo>
                    <a:pt x="1292" y="28897"/>
                  </a:lnTo>
                  <a:lnTo>
                    <a:pt x="1609" y="29160"/>
                  </a:lnTo>
                  <a:lnTo>
                    <a:pt x="1952" y="29424"/>
                  </a:lnTo>
                  <a:lnTo>
                    <a:pt x="2321" y="29661"/>
                  </a:lnTo>
                  <a:lnTo>
                    <a:pt x="2690" y="29846"/>
                  </a:lnTo>
                  <a:lnTo>
                    <a:pt x="3112" y="29978"/>
                  </a:lnTo>
                  <a:lnTo>
                    <a:pt x="3533" y="30083"/>
                  </a:lnTo>
                  <a:lnTo>
                    <a:pt x="3982" y="30162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52" y="30162"/>
                  </a:lnTo>
                  <a:lnTo>
                    <a:pt x="39101" y="30083"/>
                  </a:lnTo>
                  <a:lnTo>
                    <a:pt x="39522" y="29978"/>
                  </a:lnTo>
                  <a:lnTo>
                    <a:pt x="39918" y="29846"/>
                  </a:lnTo>
                  <a:lnTo>
                    <a:pt x="40313" y="29661"/>
                  </a:lnTo>
                  <a:lnTo>
                    <a:pt x="40683" y="29424"/>
                  </a:lnTo>
                  <a:lnTo>
                    <a:pt x="41025" y="29160"/>
                  </a:lnTo>
                  <a:lnTo>
                    <a:pt x="41342" y="28897"/>
                  </a:lnTo>
                  <a:lnTo>
                    <a:pt x="41632" y="28580"/>
                  </a:lnTo>
                  <a:lnTo>
                    <a:pt x="41869" y="28238"/>
                  </a:lnTo>
                  <a:lnTo>
                    <a:pt x="42106" y="27868"/>
                  </a:lnTo>
                  <a:lnTo>
                    <a:pt x="42291" y="27473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07" y="26207"/>
                  </a:lnTo>
                  <a:lnTo>
                    <a:pt x="42634" y="25759"/>
                  </a:lnTo>
                  <a:lnTo>
                    <a:pt x="42634" y="4430"/>
                  </a:lnTo>
                  <a:lnTo>
                    <a:pt x="42607" y="3981"/>
                  </a:lnTo>
                  <a:lnTo>
                    <a:pt x="42555" y="3560"/>
                  </a:lnTo>
                  <a:lnTo>
                    <a:pt x="42449" y="3111"/>
                  </a:lnTo>
                  <a:lnTo>
                    <a:pt x="42291" y="2716"/>
                  </a:lnTo>
                  <a:lnTo>
                    <a:pt x="42106" y="2320"/>
                  </a:lnTo>
                  <a:lnTo>
                    <a:pt x="41869" y="1951"/>
                  </a:lnTo>
                  <a:lnTo>
                    <a:pt x="41632" y="1609"/>
                  </a:lnTo>
                  <a:lnTo>
                    <a:pt x="41342" y="1319"/>
                  </a:lnTo>
                  <a:lnTo>
                    <a:pt x="41025" y="1029"/>
                  </a:lnTo>
                  <a:lnTo>
                    <a:pt x="40683" y="765"/>
                  </a:lnTo>
                  <a:lnTo>
                    <a:pt x="40313" y="554"/>
                  </a:lnTo>
                  <a:lnTo>
                    <a:pt x="39918" y="343"/>
                  </a:lnTo>
                  <a:lnTo>
                    <a:pt x="39522" y="211"/>
                  </a:lnTo>
                  <a:lnTo>
                    <a:pt x="39101" y="106"/>
                  </a:lnTo>
                  <a:lnTo>
                    <a:pt x="38652" y="27"/>
                  </a:lnTo>
                  <a:lnTo>
                    <a:pt x="38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40"/>
            <p:cNvSpPr/>
            <p:nvPr/>
          </p:nvSpPr>
          <p:spPr>
            <a:xfrm>
              <a:off x="3491000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901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80" y="3876"/>
                  </a:lnTo>
                  <a:lnTo>
                    <a:pt x="159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3" y="6302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38"/>
                  </a:lnTo>
                  <a:lnTo>
                    <a:pt x="4193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40"/>
            <p:cNvSpPr/>
            <p:nvPr/>
          </p:nvSpPr>
          <p:spPr>
            <a:xfrm>
              <a:off x="395900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3"/>
                  </a:lnTo>
                  <a:lnTo>
                    <a:pt x="2267" y="132"/>
                  </a:lnTo>
                  <a:lnTo>
                    <a:pt x="1977" y="238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49" y="950"/>
                  </a:lnTo>
                  <a:lnTo>
                    <a:pt x="738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17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7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8" y="5274"/>
                  </a:lnTo>
                  <a:lnTo>
                    <a:pt x="949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65"/>
                  </a:lnTo>
                  <a:lnTo>
                    <a:pt x="1977" y="6196"/>
                  </a:lnTo>
                  <a:lnTo>
                    <a:pt x="2267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17" y="6460"/>
                  </a:lnTo>
                  <a:lnTo>
                    <a:pt x="3559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6"/>
                  </a:lnTo>
                  <a:lnTo>
                    <a:pt x="4772" y="6065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483"/>
                  </a:lnTo>
                  <a:lnTo>
                    <a:pt x="6301" y="4193"/>
                  </a:lnTo>
                  <a:lnTo>
                    <a:pt x="6380" y="3876"/>
                  </a:lnTo>
                  <a:lnTo>
                    <a:pt x="6433" y="3560"/>
                  </a:lnTo>
                  <a:lnTo>
                    <a:pt x="6460" y="3217"/>
                  </a:lnTo>
                  <a:lnTo>
                    <a:pt x="6433" y="2901"/>
                  </a:lnTo>
                  <a:lnTo>
                    <a:pt x="6380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61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38"/>
                  </a:lnTo>
                  <a:lnTo>
                    <a:pt x="4192" y="132"/>
                  </a:lnTo>
                  <a:lnTo>
                    <a:pt x="3876" y="5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40"/>
            <p:cNvSpPr/>
            <p:nvPr/>
          </p:nvSpPr>
          <p:spPr>
            <a:xfrm>
              <a:off x="3491000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43" y="0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0" y="3243"/>
                  </a:lnTo>
                  <a:lnTo>
                    <a:pt x="27" y="3560"/>
                  </a:lnTo>
                  <a:lnTo>
                    <a:pt x="80" y="3903"/>
                  </a:lnTo>
                  <a:lnTo>
                    <a:pt x="159" y="4193"/>
                  </a:lnTo>
                  <a:lnTo>
                    <a:pt x="264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91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509"/>
                  </a:lnTo>
                  <a:lnTo>
                    <a:pt x="6328" y="4193"/>
                  </a:lnTo>
                  <a:lnTo>
                    <a:pt x="6407" y="3903"/>
                  </a:lnTo>
                  <a:lnTo>
                    <a:pt x="6434" y="3560"/>
                  </a:lnTo>
                  <a:lnTo>
                    <a:pt x="6460" y="3243"/>
                  </a:lnTo>
                  <a:lnTo>
                    <a:pt x="6434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40"/>
            <p:cNvSpPr/>
            <p:nvPr/>
          </p:nvSpPr>
          <p:spPr>
            <a:xfrm>
              <a:off x="3959000" y="3014700"/>
              <a:ext cx="161500" cy="161500"/>
            </a:xfrm>
            <a:custGeom>
              <a:avLst/>
              <a:gdLst/>
              <a:ahLst/>
              <a:cxnLst/>
              <a:rect l="l" t="t" r="r" b="b"/>
              <a:pathLst>
                <a:path w="6460" h="6460" extrusionOk="0">
                  <a:moveTo>
                    <a:pt x="3217" y="0"/>
                  </a:moveTo>
                  <a:lnTo>
                    <a:pt x="2900" y="27"/>
                  </a:lnTo>
                  <a:lnTo>
                    <a:pt x="2584" y="80"/>
                  </a:lnTo>
                  <a:lnTo>
                    <a:pt x="2267" y="159"/>
                  </a:lnTo>
                  <a:lnTo>
                    <a:pt x="1977" y="264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49" y="950"/>
                  </a:lnTo>
                  <a:lnTo>
                    <a:pt x="738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3"/>
                  </a:lnTo>
                  <a:lnTo>
                    <a:pt x="0" y="3560"/>
                  </a:lnTo>
                  <a:lnTo>
                    <a:pt x="53" y="3903"/>
                  </a:lnTo>
                  <a:lnTo>
                    <a:pt x="132" y="4193"/>
                  </a:lnTo>
                  <a:lnTo>
                    <a:pt x="237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8" y="5300"/>
                  </a:lnTo>
                  <a:lnTo>
                    <a:pt x="949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91"/>
                  </a:lnTo>
                  <a:lnTo>
                    <a:pt x="1977" y="6223"/>
                  </a:lnTo>
                  <a:lnTo>
                    <a:pt x="2267" y="6328"/>
                  </a:lnTo>
                  <a:lnTo>
                    <a:pt x="2584" y="6407"/>
                  </a:lnTo>
                  <a:lnTo>
                    <a:pt x="2900" y="6460"/>
                  </a:lnTo>
                  <a:lnTo>
                    <a:pt x="3559" y="6460"/>
                  </a:lnTo>
                  <a:lnTo>
                    <a:pt x="3876" y="6407"/>
                  </a:lnTo>
                  <a:lnTo>
                    <a:pt x="4192" y="6328"/>
                  </a:lnTo>
                  <a:lnTo>
                    <a:pt x="4482" y="6223"/>
                  </a:lnTo>
                  <a:lnTo>
                    <a:pt x="4772" y="6091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300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509"/>
                  </a:lnTo>
                  <a:lnTo>
                    <a:pt x="6301" y="4193"/>
                  </a:lnTo>
                  <a:lnTo>
                    <a:pt x="6380" y="3903"/>
                  </a:lnTo>
                  <a:lnTo>
                    <a:pt x="6433" y="3560"/>
                  </a:lnTo>
                  <a:lnTo>
                    <a:pt x="6460" y="3243"/>
                  </a:lnTo>
                  <a:lnTo>
                    <a:pt x="6433" y="2901"/>
                  </a:lnTo>
                  <a:lnTo>
                    <a:pt x="6380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87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64"/>
                  </a:lnTo>
                  <a:lnTo>
                    <a:pt x="4192" y="159"/>
                  </a:lnTo>
                  <a:lnTo>
                    <a:pt x="3876" y="80"/>
                  </a:lnTo>
                  <a:lnTo>
                    <a:pt x="3559" y="27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40"/>
            <p:cNvSpPr/>
            <p:nvPr/>
          </p:nvSpPr>
          <p:spPr>
            <a:xfrm>
              <a:off x="3191100" y="3329100"/>
              <a:ext cx="1229300" cy="374425"/>
            </a:xfrm>
            <a:custGeom>
              <a:avLst/>
              <a:gdLst/>
              <a:ahLst/>
              <a:cxnLst/>
              <a:rect l="l" t="t" r="r" b="b"/>
              <a:pathLst>
                <a:path w="49172" h="14977" extrusionOk="0">
                  <a:moveTo>
                    <a:pt x="0" y="1"/>
                  </a:moveTo>
                  <a:lnTo>
                    <a:pt x="0" y="7278"/>
                  </a:lnTo>
                  <a:lnTo>
                    <a:pt x="27" y="7673"/>
                  </a:lnTo>
                  <a:lnTo>
                    <a:pt x="53" y="8069"/>
                  </a:lnTo>
                  <a:lnTo>
                    <a:pt x="106" y="8464"/>
                  </a:lnTo>
                  <a:lnTo>
                    <a:pt x="158" y="8833"/>
                  </a:lnTo>
                  <a:lnTo>
                    <a:pt x="237" y="9202"/>
                  </a:lnTo>
                  <a:lnTo>
                    <a:pt x="343" y="9571"/>
                  </a:lnTo>
                  <a:lnTo>
                    <a:pt x="475" y="9941"/>
                  </a:lnTo>
                  <a:lnTo>
                    <a:pt x="607" y="10283"/>
                  </a:lnTo>
                  <a:lnTo>
                    <a:pt x="765" y="10626"/>
                  </a:lnTo>
                  <a:lnTo>
                    <a:pt x="923" y="10942"/>
                  </a:lnTo>
                  <a:lnTo>
                    <a:pt x="1107" y="11285"/>
                  </a:lnTo>
                  <a:lnTo>
                    <a:pt x="1318" y="11575"/>
                  </a:lnTo>
                  <a:lnTo>
                    <a:pt x="1529" y="11892"/>
                  </a:lnTo>
                  <a:lnTo>
                    <a:pt x="1767" y="12182"/>
                  </a:lnTo>
                  <a:lnTo>
                    <a:pt x="2004" y="12445"/>
                  </a:lnTo>
                  <a:lnTo>
                    <a:pt x="2268" y="12735"/>
                  </a:lnTo>
                  <a:lnTo>
                    <a:pt x="2531" y="12973"/>
                  </a:lnTo>
                  <a:lnTo>
                    <a:pt x="2795" y="13210"/>
                  </a:lnTo>
                  <a:lnTo>
                    <a:pt x="3085" y="13447"/>
                  </a:lnTo>
                  <a:lnTo>
                    <a:pt x="3401" y="13658"/>
                  </a:lnTo>
                  <a:lnTo>
                    <a:pt x="3718" y="13869"/>
                  </a:lnTo>
                  <a:lnTo>
                    <a:pt x="4034" y="14054"/>
                  </a:lnTo>
                  <a:lnTo>
                    <a:pt x="4350" y="14212"/>
                  </a:lnTo>
                  <a:lnTo>
                    <a:pt x="4693" y="14370"/>
                  </a:lnTo>
                  <a:lnTo>
                    <a:pt x="5062" y="14502"/>
                  </a:lnTo>
                  <a:lnTo>
                    <a:pt x="5405" y="14634"/>
                  </a:lnTo>
                  <a:lnTo>
                    <a:pt x="5774" y="14739"/>
                  </a:lnTo>
                  <a:lnTo>
                    <a:pt x="6143" y="14818"/>
                  </a:lnTo>
                  <a:lnTo>
                    <a:pt x="6512" y="14897"/>
                  </a:lnTo>
                  <a:lnTo>
                    <a:pt x="6908" y="14950"/>
                  </a:lnTo>
                  <a:lnTo>
                    <a:pt x="7303" y="14976"/>
                  </a:lnTo>
                  <a:lnTo>
                    <a:pt x="41869" y="14976"/>
                  </a:lnTo>
                  <a:lnTo>
                    <a:pt x="42264" y="14950"/>
                  </a:lnTo>
                  <a:lnTo>
                    <a:pt x="42633" y="14897"/>
                  </a:lnTo>
                  <a:lnTo>
                    <a:pt x="43029" y="14818"/>
                  </a:lnTo>
                  <a:lnTo>
                    <a:pt x="43398" y="14739"/>
                  </a:lnTo>
                  <a:lnTo>
                    <a:pt x="43767" y="14634"/>
                  </a:lnTo>
                  <a:lnTo>
                    <a:pt x="44110" y="14502"/>
                  </a:lnTo>
                  <a:lnTo>
                    <a:pt x="44479" y="14370"/>
                  </a:lnTo>
                  <a:lnTo>
                    <a:pt x="44795" y="14212"/>
                  </a:lnTo>
                  <a:lnTo>
                    <a:pt x="45138" y="14054"/>
                  </a:lnTo>
                  <a:lnTo>
                    <a:pt x="45454" y="13869"/>
                  </a:lnTo>
                  <a:lnTo>
                    <a:pt x="45771" y="13658"/>
                  </a:lnTo>
                  <a:lnTo>
                    <a:pt x="46087" y="13447"/>
                  </a:lnTo>
                  <a:lnTo>
                    <a:pt x="46377" y="13210"/>
                  </a:lnTo>
                  <a:lnTo>
                    <a:pt x="46641" y="12973"/>
                  </a:lnTo>
                  <a:lnTo>
                    <a:pt x="46904" y="12735"/>
                  </a:lnTo>
                  <a:lnTo>
                    <a:pt x="47168" y="12445"/>
                  </a:lnTo>
                  <a:lnTo>
                    <a:pt x="47405" y="12182"/>
                  </a:lnTo>
                  <a:lnTo>
                    <a:pt x="47643" y="11892"/>
                  </a:lnTo>
                  <a:lnTo>
                    <a:pt x="47854" y="11575"/>
                  </a:lnTo>
                  <a:lnTo>
                    <a:pt x="48038" y="11285"/>
                  </a:lnTo>
                  <a:lnTo>
                    <a:pt x="48223" y="10942"/>
                  </a:lnTo>
                  <a:lnTo>
                    <a:pt x="48407" y="10626"/>
                  </a:lnTo>
                  <a:lnTo>
                    <a:pt x="48566" y="10283"/>
                  </a:lnTo>
                  <a:lnTo>
                    <a:pt x="48697" y="9941"/>
                  </a:lnTo>
                  <a:lnTo>
                    <a:pt x="48829" y="9571"/>
                  </a:lnTo>
                  <a:lnTo>
                    <a:pt x="48908" y="9202"/>
                  </a:lnTo>
                  <a:lnTo>
                    <a:pt x="49014" y="8833"/>
                  </a:lnTo>
                  <a:lnTo>
                    <a:pt x="49066" y="8464"/>
                  </a:lnTo>
                  <a:lnTo>
                    <a:pt x="49119" y="8069"/>
                  </a:lnTo>
                  <a:lnTo>
                    <a:pt x="49146" y="7673"/>
                  </a:lnTo>
                  <a:lnTo>
                    <a:pt x="49172" y="7278"/>
                  </a:lnTo>
                  <a:lnTo>
                    <a:pt x="49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40"/>
            <p:cNvSpPr/>
            <p:nvPr/>
          </p:nvSpPr>
          <p:spPr>
            <a:xfrm>
              <a:off x="3272825" y="3373275"/>
              <a:ext cx="1065850" cy="249175"/>
            </a:xfrm>
            <a:custGeom>
              <a:avLst/>
              <a:gdLst/>
              <a:ahLst/>
              <a:cxnLst/>
              <a:rect l="l" t="t" r="r" b="b"/>
              <a:pathLst>
                <a:path w="42634" h="9967" extrusionOk="0">
                  <a:moveTo>
                    <a:pt x="0" y="0"/>
                  </a:moveTo>
                  <a:lnTo>
                    <a:pt x="0" y="5511"/>
                  </a:lnTo>
                  <a:lnTo>
                    <a:pt x="27" y="5985"/>
                  </a:lnTo>
                  <a:lnTo>
                    <a:pt x="80" y="6407"/>
                  </a:lnTo>
                  <a:lnTo>
                    <a:pt x="185" y="6829"/>
                  </a:lnTo>
                  <a:lnTo>
                    <a:pt x="343" y="7251"/>
                  </a:lnTo>
                  <a:lnTo>
                    <a:pt x="528" y="7620"/>
                  </a:lnTo>
                  <a:lnTo>
                    <a:pt x="739" y="7989"/>
                  </a:lnTo>
                  <a:lnTo>
                    <a:pt x="1002" y="8332"/>
                  </a:lnTo>
                  <a:lnTo>
                    <a:pt x="1292" y="8648"/>
                  </a:lnTo>
                  <a:lnTo>
                    <a:pt x="1609" y="8938"/>
                  </a:lnTo>
                  <a:lnTo>
                    <a:pt x="1952" y="9202"/>
                  </a:lnTo>
                  <a:lnTo>
                    <a:pt x="2321" y="9413"/>
                  </a:lnTo>
                  <a:lnTo>
                    <a:pt x="2690" y="9597"/>
                  </a:lnTo>
                  <a:lnTo>
                    <a:pt x="3112" y="9755"/>
                  </a:lnTo>
                  <a:lnTo>
                    <a:pt x="3533" y="9861"/>
                  </a:lnTo>
                  <a:lnTo>
                    <a:pt x="3982" y="9940"/>
                  </a:lnTo>
                  <a:lnTo>
                    <a:pt x="4430" y="9966"/>
                  </a:lnTo>
                  <a:lnTo>
                    <a:pt x="38204" y="9966"/>
                  </a:lnTo>
                  <a:lnTo>
                    <a:pt x="38652" y="9940"/>
                  </a:lnTo>
                  <a:lnTo>
                    <a:pt x="39101" y="9861"/>
                  </a:lnTo>
                  <a:lnTo>
                    <a:pt x="39522" y="9755"/>
                  </a:lnTo>
                  <a:lnTo>
                    <a:pt x="39918" y="9597"/>
                  </a:lnTo>
                  <a:lnTo>
                    <a:pt x="40313" y="9413"/>
                  </a:lnTo>
                  <a:lnTo>
                    <a:pt x="40683" y="9202"/>
                  </a:lnTo>
                  <a:lnTo>
                    <a:pt x="41025" y="8938"/>
                  </a:lnTo>
                  <a:lnTo>
                    <a:pt x="41342" y="8648"/>
                  </a:lnTo>
                  <a:lnTo>
                    <a:pt x="41632" y="8332"/>
                  </a:lnTo>
                  <a:lnTo>
                    <a:pt x="41869" y="7989"/>
                  </a:lnTo>
                  <a:lnTo>
                    <a:pt x="42106" y="7620"/>
                  </a:lnTo>
                  <a:lnTo>
                    <a:pt x="42291" y="7251"/>
                  </a:lnTo>
                  <a:lnTo>
                    <a:pt x="42449" y="6829"/>
                  </a:lnTo>
                  <a:lnTo>
                    <a:pt x="42555" y="6407"/>
                  </a:lnTo>
                  <a:lnTo>
                    <a:pt x="42607" y="5985"/>
                  </a:lnTo>
                  <a:lnTo>
                    <a:pt x="42634" y="5511"/>
                  </a:lnTo>
                  <a:lnTo>
                    <a:pt x="42634" y="0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40"/>
            <p:cNvSpPr/>
            <p:nvPr/>
          </p:nvSpPr>
          <p:spPr>
            <a:xfrm>
              <a:off x="4770400" y="4279575"/>
              <a:ext cx="305200" cy="217550"/>
            </a:xfrm>
            <a:custGeom>
              <a:avLst/>
              <a:gdLst/>
              <a:ahLst/>
              <a:cxnLst/>
              <a:rect l="l" t="t" r="r" b="b"/>
              <a:pathLst>
                <a:path w="12208" h="8702" extrusionOk="0">
                  <a:moveTo>
                    <a:pt x="0" y="1"/>
                  </a:moveTo>
                  <a:lnTo>
                    <a:pt x="0" y="8701"/>
                  </a:lnTo>
                  <a:lnTo>
                    <a:pt x="12207" y="8701"/>
                  </a:lnTo>
                  <a:lnTo>
                    <a:pt x="1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40"/>
            <p:cNvSpPr/>
            <p:nvPr/>
          </p:nvSpPr>
          <p:spPr>
            <a:xfrm>
              <a:off x="4826425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0" y="1"/>
                  </a:moveTo>
                  <a:lnTo>
                    <a:pt x="0" y="18825"/>
                  </a:lnTo>
                  <a:lnTo>
                    <a:pt x="7725" y="18825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40"/>
            <p:cNvSpPr/>
            <p:nvPr/>
          </p:nvSpPr>
          <p:spPr>
            <a:xfrm>
              <a:off x="4631975" y="4361300"/>
              <a:ext cx="564900" cy="179975"/>
            </a:xfrm>
            <a:custGeom>
              <a:avLst/>
              <a:gdLst/>
              <a:ahLst/>
              <a:cxnLst/>
              <a:rect l="l" t="t" r="r" b="b"/>
              <a:pathLst>
                <a:path w="22596" h="7199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212"/>
                  </a:lnTo>
                  <a:lnTo>
                    <a:pt x="2716" y="344"/>
                  </a:lnTo>
                  <a:lnTo>
                    <a:pt x="2320" y="528"/>
                  </a:lnTo>
                  <a:lnTo>
                    <a:pt x="1951" y="766"/>
                  </a:lnTo>
                  <a:lnTo>
                    <a:pt x="1609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7"/>
                  </a:lnTo>
                  <a:lnTo>
                    <a:pt x="185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7199"/>
                  </a:lnTo>
                  <a:lnTo>
                    <a:pt x="22596" y="7172"/>
                  </a:lnTo>
                  <a:lnTo>
                    <a:pt x="22596" y="4430"/>
                  </a:lnTo>
                  <a:lnTo>
                    <a:pt x="22569" y="3982"/>
                  </a:lnTo>
                  <a:lnTo>
                    <a:pt x="22490" y="3534"/>
                  </a:lnTo>
                  <a:lnTo>
                    <a:pt x="22385" y="3112"/>
                  </a:lnTo>
                  <a:lnTo>
                    <a:pt x="22226" y="2717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7" y="1609"/>
                  </a:lnTo>
                  <a:lnTo>
                    <a:pt x="21277" y="1293"/>
                  </a:lnTo>
                  <a:lnTo>
                    <a:pt x="20961" y="1003"/>
                  </a:lnTo>
                  <a:lnTo>
                    <a:pt x="20618" y="739"/>
                  </a:lnTo>
                  <a:lnTo>
                    <a:pt x="20275" y="528"/>
                  </a:lnTo>
                  <a:lnTo>
                    <a:pt x="19880" y="344"/>
                  </a:lnTo>
                  <a:lnTo>
                    <a:pt x="19458" y="186"/>
                  </a:lnTo>
                  <a:lnTo>
                    <a:pt x="19036" y="80"/>
                  </a:lnTo>
                  <a:lnTo>
                    <a:pt x="18588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40"/>
            <p:cNvSpPr/>
            <p:nvPr/>
          </p:nvSpPr>
          <p:spPr>
            <a:xfrm>
              <a:off x="5619350" y="4279575"/>
              <a:ext cx="305875" cy="216875"/>
            </a:xfrm>
            <a:custGeom>
              <a:avLst/>
              <a:gdLst/>
              <a:ahLst/>
              <a:cxnLst/>
              <a:rect l="l" t="t" r="r" b="b"/>
              <a:pathLst>
                <a:path w="12235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35" y="8675"/>
                  </a:lnTo>
                  <a:lnTo>
                    <a:pt x="12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40"/>
            <p:cNvSpPr/>
            <p:nvPr/>
          </p:nvSpPr>
          <p:spPr>
            <a:xfrm>
              <a:off x="567537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52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40"/>
            <p:cNvSpPr/>
            <p:nvPr/>
          </p:nvSpPr>
          <p:spPr>
            <a:xfrm>
              <a:off x="5480950" y="4360650"/>
              <a:ext cx="564900" cy="179975"/>
            </a:xfrm>
            <a:custGeom>
              <a:avLst/>
              <a:gdLst/>
              <a:ahLst/>
              <a:cxnLst/>
              <a:rect l="l" t="t" r="r" b="b"/>
              <a:pathLst>
                <a:path w="22596" h="7199" extrusionOk="0">
                  <a:moveTo>
                    <a:pt x="4456" y="1"/>
                  </a:moveTo>
                  <a:lnTo>
                    <a:pt x="3981" y="27"/>
                  </a:lnTo>
                  <a:lnTo>
                    <a:pt x="3559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318" y="1319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6" y="4008"/>
                  </a:lnTo>
                  <a:lnTo>
                    <a:pt x="0" y="4456"/>
                  </a:lnTo>
                  <a:lnTo>
                    <a:pt x="0" y="7198"/>
                  </a:lnTo>
                  <a:lnTo>
                    <a:pt x="22595" y="7198"/>
                  </a:lnTo>
                  <a:lnTo>
                    <a:pt x="22595" y="4456"/>
                  </a:lnTo>
                  <a:lnTo>
                    <a:pt x="22569" y="3982"/>
                  </a:lnTo>
                  <a:lnTo>
                    <a:pt x="22516" y="3560"/>
                  </a:lnTo>
                  <a:lnTo>
                    <a:pt x="22384" y="3112"/>
                  </a:lnTo>
                  <a:lnTo>
                    <a:pt x="22253" y="2716"/>
                  </a:lnTo>
                  <a:lnTo>
                    <a:pt x="22068" y="2321"/>
                  </a:lnTo>
                  <a:lnTo>
                    <a:pt x="21831" y="1952"/>
                  </a:lnTo>
                  <a:lnTo>
                    <a:pt x="21594" y="1609"/>
                  </a:lnTo>
                  <a:lnTo>
                    <a:pt x="21303" y="1293"/>
                  </a:lnTo>
                  <a:lnTo>
                    <a:pt x="20987" y="1029"/>
                  </a:lnTo>
                  <a:lnTo>
                    <a:pt x="20644" y="765"/>
                  </a:lnTo>
                  <a:lnTo>
                    <a:pt x="20275" y="528"/>
                  </a:lnTo>
                  <a:lnTo>
                    <a:pt x="19880" y="343"/>
                  </a:lnTo>
                  <a:lnTo>
                    <a:pt x="19484" y="212"/>
                  </a:lnTo>
                  <a:lnTo>
                    <a:pt x="19062" y="106"/>
                  </a:lnTo>
                  <a:lnTo>
                    <a:pt x="18614" y="27"/>
                  </a:lnTo>
                  <a:lnTo>
                    <a:pt x="181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40"/>
            <p:cNvSpPr/>
            <p:nvPr/>
          </p:nvSpPr>
          <p:spPr>
            <a:xfrm>
              <a:off x="4615500" y="3471475"/>
              <a:ext cx="1446175" cy="557650"/>
            </a:xfrm>
            <a:custGeom>
              <a:avLst/>
              <a:gdLst/>
              <a:ahLst/>
              <a:cxnLst/>
              <a:rect l="l" t="t" r="r" b="b"/>
              <a:pathLst>
                <a:path w="57847" h="22306" extrusionOk="0">
                  <a:moveTo>
                    <a:pt x="4456" y="1"/>
                  </a:moveTo>
                  <a:lnTo>
                    <a:pt x="4008" y="27"/>
                  </a:lnTo>
                  <a:lnTo>
                    <a:pt x="3559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47" y="554"/>
                  </a:lnTo>
                  <a:lnTo>
                    <a:pt x="1978" y="765"/>
                  </a:lnTo>
                  <a:lnTo>
                    <a:pt x="1635" y="1029"/>
                  </a:lnTo>
                  <a:lnTo>
                    <a:pt x="1318" y="1319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69" y="2716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0" y="4456"/>
                  </a:lnTo>
                  <a:lnTo>
                    <a:pt x="27" y="17876"/>
                  </a:lnTo>
                  <a:lnTo>
                    <a:pt x="53" y="18325"/>
                  </a:lnTo>
                  <a:lnTo>
                    <a:pt x="106" y="18773"/>
                  </a:lnTo>
                  <a:lnTo>
                    <a:pt x="211" y="19195"/>
                  </a:lnTo>
                  <a:lnTo>
                    <a:pt x="369" y="19590"/>
                  </a:lnTo>
                  <a:lnTo>
                    <a:pt x="554" y="19986"/>
                  </a:lnTo>
                  <a:lnTo>
                    <a:pt x="765" y="20355"/>
                  </a:lnTo>
                  <a:lnTo>
                    <a:pt x="1028" y="20698"/>
                  </a:lnTo>
                  <a:lnTo>
                    <a:pt x="1318" y="21014"/>
                  </a:lnTo>
                  <a:lnTo>
                    <a:pt x="1635" y="21304"/>
                  </a:lnTo>
                  <a:lnTo>
                    <a:pt x="1978" y="21541"/>
                  </a:lnTo>
                  <a:lnTo>
                    <a:pt x="2347" y="21778"/>
                  </a:lnTo>
                  <a:lnTo>
                    <a:pt x="2742" y="21963"/>
                  </a:lnTo>
                  <a:lnTo>
                    <a:pt x="3138" y="22121"/>
                  </a:lnTo>
                  <a:lnTo>
                    <a:pt x="3559" y="22227"/>
                  </a:lnTo>
                  <a:lnTo>
                    <a:pt x="4008" y="22279"/>
                  </a:lnTo>
                  <a:lnTo>
                    <a:pt x="4456" y="22306"/>
                  </a:lnTo>
                  <a:lnTo>
                    <a:pt x="53390" y="22279"/>
                  </a:lnTo>
                  <a:lnTo>
                    <a:pt x="53865" y="22279"/>
                  </a:lnTo>
                  <a:lnTo>
                    <a:pt x="54287" y="22200"/>
                  </a:lnTo>
                  <a:lnTo>
                    <a:pt x="54709" y="22095"/>
                  </a:lnTo>
                  <a:lnTo>
                    <a:pt x="55131" y="21937"/>
                  </a:lnTo>
                  <a:lnTo>
                    <a:pt x="55526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818" y="20671"/>
                  </a:lnTo>
                  <a:lnTo>
                    <a:pt x="57082" y="20328"/>
                  </a:lnTo>
                  <a:lnTo>
                    <a:pt x="57293" y="19959"/>
                  </a:lnTo>
                  <a:lnTo>
                    <a:pt x="57477" y="19590"/>
                  </a:lnTo>
                  <a:lnTo>
                    <a:pt x="57635" y="19168"/>
                  </a:lnTo>
                  <a:lnTo>
                    <a:pt x="57741" y="18746"/>
                  </a:lnTo>
                  <a:lnTo>
                    <a:pt x="57820" y="18298"/>
                  </a:lnTo>
                  <a:lnTo>
                    <a:pt x="57846" y="17850"/>
                  </a:lnTo>
                  <a:lnTo>
                    <a:pt x="57820" y="4430"/>
                  </a:lnTo>
                  <a:lnTo>
                    <a:pt x="57820" y="3982"/>
                  </a:lnTo>
                  <a:lnTo>
                    <a:pt x="57741" y="3534"/>
                  </a:lnTo>
                  <a:lnTo>
                    <a:pt x="57635" y="3112"/>
                  </a:lnTo>
                  <a:lnTo>
                    <a:pt x="57477" y="2690"/>
                  </a:lnTo>
                  <a:lnTo>
                    <a:pt x="57293" y="2321"/>
                  </a:lnTo>
                  <a:lnTo>
                    <a:pt x="57082" y="1952"/>
                  </a:lnTo>
                  <a:lnTo>
                    <a:pt x="56818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709" y="185"/>
                  </a:lnTo>
                  <a:lnTo>
                    <a:pt x="54287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40"/>
            <p:cNvSpPr/>
            <p:nvPr/>
          </p:nvSpPr>
          <p:spPr>
            <a:xfrm>
              <a:off x="4615500" y="3342950"/>
              <a:ext cx="1446175" cy="558300"/>
            </a:xfrm>
            <a:custGeom>
              <a:avLst/>
              <a:gdLst/>
              <a:ahLst/>
              <a:cxnLst/>
              <a:rect l="l" t="t" r="r" b="b"/>
              <a:pathLst>
                <a:path w="57847" h="22332" extrusionOk="0">
                  <a:moveTo>
                    <a:pt x="53390" y="0"/>
                  </a:moveTo>
                  <a:lnTo>
                    <a:pt x="4456" y="27"/>
                  </a:lnTo>
                  <a:lnTo>
                    <a:pt x="4008" y="53"/>
                  </a:lnTo>
                  <a:lnTo>
                    <a:pt x="3559" y="132"/>
                  </a:lnTo>
                  <a:lnTo>
                    <a:pt x="3138" y="238"/>
                  </a:lnTo>
                  <a:lnTo>
                    <a:pt x="2716" y="370"/>
                  </a:lnTo>
                  <a:lnTo>
                    <a:pt x="2320" y="580"/>
                  </a:lnTo>
                  <a:lnTo>
                    <a:pt x="1978" y="791"/>
                  </a:lnTo>
                  <a:lnTo>
                    <a:pt x="1635" y="1055"/>
                  </a:lnTo>
                  <a:lnTo>
                    <a:pt x="1318" y="1345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69" y="2742"/>
                  </a:lnTo>
                  <a:lnTo>
                    <a:pt x="211" y="3164"/>
                  </a:lnTo>
                  <a:lnTo>
                    <a:pt x="106" y="3586"/>
                  </a:lnTo>
                  <a:lnTo>
                    <a:pt x="27" y="4008"/>
                  </a:lnTo>
                  <a:lnTo>
                    <a:pt x="0" y="4483"/>
                  </a:lnTo>
                  <a:lnTo>
                    <a:pt x="27" y="17903"/>
                  </a:lnTo>
                  <a:lnTo>
                    <a:pt x="27" y="18351"/>
                  </a:lnTo>
                  <a:lnTo>
                    <a:pt x="106" y="18773"/>
                  </a:lnTo>
                  <a:lnTo>
                    <a:pt x="211" y="19221"/>
                  </a:lnTo>
                  <a:lnTo>
                    <a:pt x="369" y="19616"/>
                  </a:lnTo>
                  <a:lnTo>
                    <a:pt x="554" y="20012"/>
                  </a:lnTo>
                  <a:lnTo>
                    <a:pt x="765" y="20381"/>
                  </a:lnTo>
                  <a:lnTo>
                    <a:pt x="1028" y="20724"/>
                  </a:lnTo>
                  <a:lnTo>
                    <a:pt x="1318" y="21040"/>
                  </a:lnTo>
                  <a:lnTo>
                    <a:pt x="1635" y="21304"/>
                  </a:lnTo>
                  <a:lnTo>
                    <a:pt x="1978" y="21567"/>
                  </a:lnTo>
                  <a:lnTo>
                    <a:pt x="2347" y="21805"/>
                  </a:lnTo>
                  <a:lnTo>
                    <a:pt x="2742" y="21989"/>
                  </a:lnTo>
                  <a:lnTo>
                    <a:pt x="3138" y="22121"/>
                  </a:lnTo>
                  <a:lnTo>
                    <a:pt x="3559" y="22226"/>
                  </a:lnTo>
                  <a:lnTo>
                    <a:pt x="4008" y="22306"/>
                  </a:lnTo>
                  <a:lnTo>
                    <a:pt x="4456" y="22332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87" y="22226"/>
                  </a:lnTo>
                  <a:lnTo>
                    <a:pt x="54709" y="22121"/>
                  </a:lnTo>
                  <a:lnTo>
                    <a:pt x="55131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2" y="21304"/>
                  </a:lnTo>
                  <a:lnTo>
                    <a:pt x="56528" y="21014"/>
                  </a:lnTo>
                  <a:lnTo>
                    <a:pt x="56818" y="20697"/>
                  </a:lnTo>
                  <a:lnTo>
                    <a:pt x="57082" y="20355"/>
                  </a:lnTo>
                  <a:lnTo>
                    <a:pt x="57293" y="19985"/>
                  </a:lnTo>
                  <a:lnTo>
                    <a:pt x="57477" y="19590"/>
                  </a:lnTo>
                  <a:lnTo>
                    <a:pt x="57635" y="19194"/>
                  </a:lnTo>
                  <a:lnTo>
                    <a:pt x="57741" y="18773"/>
                  </a:lnTo>
                  <a:lnTo>
                    <a:pt x="57820" y="18324"/>
                  </a:lnTo>
                  <a:lnTo>
                    <a:pt x="57846" y="17876"/>
                  </a:lnTo>
                  <a:lnTo>
                    <a:pt x="57820" y="4456"/>
                  </a:lnTo>
                  <a:lnTo>
                    <a:pt x="57793" y="3982"/>
                  </a:lnTo>
                  <a:lnTo>
                    <a:pt x="57741" y="3560"/>
                  </a:lnTo>
                  <a:lnTo>
                    <a:pt x="57635" y="3138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82" y="1978"/>
                  </a:lnTo>
                  <a:lnTo>
                    <a:pt x="56818" y="1635"/>
                  </a:lnTo>
                  <a:lnTo>
                    <a:pt x="56528" y="1319"/>
                  </a:lnTo>
                  <a:lnTo>
                    <a:pt x="56212" y="1029"/>
                  </a:lnTo>
                  <a:lnTo>
                    <a:pt x="55869" y="765"/>
                  </a:lnTo>
                  <a:lnTo>
                    <a:pt x="55500" y="554"/>
                  </a:lnTo>
                  <a:lnTo>
                    <a:pt x="55104" y="370"/>
                  </a:lnTo>
                  <a:lnTo>
                    <a:pt x="54709" y="211"/>
                  </a:lnTo>
                  <a:lnTo>
                    <a:pt x="54287" y="106"/>
                  </a:lnTo>
                  <a:lnTo>
                    <a:pt x="53839" y="27"/>
                  </a:lnTo>
                  <a:lnTo>
                    <a:pt x="533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40"/>
            <p:cNvSpPr/>
            <p:nvPr/>
          </p:nvSpPr>
          <p:spPr>
            <a:xfrm>
              <a:off x="5942350" y="2957350"/>
              <a:ext cx="269600" cy="580725"/>
            </a:xfrm>
            <a:custGeom>
              <a:avLst/>
              <a:gdLst/>
              <a:ahLst/>
              <a:cxnLst/>
              <a:rect l="l" t="t" r="r" b="b"/>
              <a:pathLst>
                <a:path w="10784" h="23229" extrusionOk="0">
                  <a:moveTo>
                    <a:pt x="0" y="1"/>
                  </a:moveTo>
                  <a:lnTo>
                    <a:pt x="0" y="23229"/>
                  </a:lnTo>
                  <a:lnTo>
                    <a:pt x="10784" y="23229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rgbClr val="3032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40"/>
            <p:cNvSpPr/>
            <p:nvPr/>
          </p:nvSpPr>
          <p:spPr>
            <a:xfrm>
              <a:off x="5946950" y="2981750"/>
              <a:ext cx="371775" cy="114050"/>
            </a:xfrm>
            <a:custGeom>
              <a:avLst/>
              <a:gdLst/>
              <a:ahLst/>
              <a:cxnLst/>
              <a:rect l="l" t="t" r="r" b="b"/>
              <a:pathLst>
                <a:path w="14871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1" y="2927"/>
                  </a:lnTo>
                  <a:lnTo>
                    <a:pt x="27" y="3085"/>
                  </a:lnTo>
                  <a:lnTo>
                    <a:pt x="80" y="3269"/>
                  </a:lnTo>
                  <a:lnTo>
                    <a:pt x="132" y="3428"/>
                  </a:lnTo>
                  <a:lnTo>
                    <a:pt x="212" y="3586"/>
                  </a:lnTo>
                  <a:lnTo>
                    <a:pt x="291" y="3744"/>
                  </a:lnTo>
                  <a:lnTo>
                    <a:pt x="396" y="3876"/>
                  </a:lnTo>
                  <a:lnTo>
                    <a:pt x="528" y="4008"/>
                  </a:lnTo>
                  <a:lnTo>
                    <a:pt x="660" y="4140"/>
                  </a:lnTo>
                  <a:lnTo>
                    <a:pt x="792" y="4245"/>
                  </a:lnTo>
                  <a:lnTo>
                    <a:pt x="950" y="4324"/>
                  </a:lnTo>
                  <a:lnTo>
                    <a:pt x="1108" y="4403"/>
                  </a:lnTo>
                  <a:lnTo>
                    <a:pt x="1266" y="4456"/>
                  </a:lnTo>
                  <a:lnTo>
                    <a:pt x="1451" y="4509"/>
                  </a:lnTo>
                  <a:lnTo>
                    <a:pt x="1635" y="4535"/>
                  </a:lnTo>
                  <a:lnTo>
                    <a:pt x="1820" y="4561"/>
                  </a:lnTo>
                  <a:lnTo>
                    <a:pt x="13052" y="4535"/>
                  </a:lnTo>
                  <a:lnTo>
                    <a:pt x="13236" y="4535"/>
                  </a:lnTo>
                  <a:lnTo>
                    <a:pt x="13421" y="4509"/>
                  </a:lnTo>
                  <a:lnTo>
                    <a:pt x="13579" y="4456"/>
                  </a:lnTo>
                  <a:lnTo>
                    <a:pt x="13763" y="4403"/>
                  </a:lnTo>
                  <a:lnTo>
                    <a:pt x="13922" y="4324"/>
                  </a:lnTo>
                  <a:lnTo>
                    <a:pt x="14080" y="4245"/>
                  </a:lnTo>
                  <a:lnTo>
                    <a:pt x="14212" y="4140"/>
                  </a:lnTo>
                  <a:lnTo>
                    <a:pt x="14343" y="4008"/>
                  </a:lnTo>
                  <a:lnTo>
                    <a:pt x="14449" y="3876"/>
                  </a:lnTo>
                  <a:lnTo>
                    <a:pt x="14554" y="3744"/>
                  </a:lnTo>
                  <a:lnTo>
                    <a:pt x="14660" y="3586"/>
                  </a:lnTo>
                  <a:lnTo>
                    <a:pt x="14739" y="3428"/>
                  </a:lnTo>
                  <a:lnTo>
                    <a:pt x="14792" y="3269"/>
                  </a:lnTo>
                  <a:lnTo>
                    <a:pt x="14844" y="3085"/>
                  </a:lnTo>
                  <a:lnTo>
                    <a:pt x="14871" y="2900"/>
                  </a:lnTo>
                  <a:lnTo>
                    <a:pt x="14871" y="2716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4D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40"/>
            <p:cNvSpPr/>
            <p:nvPr/>
          </p:nvSpPr>
          <p:spPr>
            <a:xfrm>
              <a:off x="5891575" y="2861775"/>
              <a:ext cx="481875" cy="152300"/>
            </a:xfrm>
            <a:custGeom>
              <a:avLst/>
              <a:gdLst/>
              <a:ahLst/>
              <a:cxnLst/>
              <a:rect l="l" t="t" r="r" b="b"/>
              <a:pathLst>
                <a:path w="19275" h="6092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33"/>
                  </a:lnTo>
                  <a:lnTo>
                    <a:pt x="686" y="264"/>
                  </a:lnTo>
                  <a:lnTo>
                    <a:pt x="449" y="449"/>
                  </a:lnTo>
                  <a:lnTo>
                    <a:pt x="265" y="686"/>
                  </a:lnTo>
                  <a:lnTo>
                    <a:pt x="133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33" y="5142"/>
                  </a:lnTo>
                  <a:lnTo>
                    <a:pt x="265" y="5406"/>
                  </a:lnTo>
                  <a:lnTo>
                    <a:pt x="449" y="5643"/>
                  </a:lnTo>
                  <a:lnTo>
                    <a:pt x="686" y="5827"/>
                  </a:lnTo>
                  <a:lnTo>
                    <a:pt x="950" y="5959"/>
                  </a:lnTo>
                  <a:lnTo>
                    <a:pt x="1214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17745" y="6065"/>
                  </a:lnTo>
                  <a:lnTo>
                    <a:pt x="17903" y="6065"/>
                  </a:lnTo>
                  <a:lnTo>
                    <a:pt x="18061" y="6038"/>
                  </a:lnTo>
                  <a:lnTo>
                    <a:pt x="18351" y="5959"/>
                  </a:lnTo>
                  <a:lnTo>
                    <a:pt x="18615" y="5801"/>
                  </a:lnTo>
                  <a:lnTo>
                    <a:pt x="18826" y="5617"/>
                  </a:lnTo>
                  <a:lnTo>
                    <a:pt x="19010" y="5406"/>
                  </a:lnTo>
                  <a:lnTo>
                    <a:pt x="19169" y="5142"/>
                  </a:lnTo>
                  <a:lnTo>
                    <a:pt x="19248" y="4852"/>
                  </a:lnTo>
                  <a:lnTo>
                    <a:pt x="19274" y="4694"/>
                  </a:lnTo>
                  <a:lnTo>
                    <a:pt x="19274" y="4536"/>
                  </a:lnTo>
                  <a:lnTo>
                    <a:pt x="19274" y="1530"/>
                  </a:lnTo>
                  <a:lnTo>
                    <a:pt x="19274" y="1372"/>
                  </a:lnTo>
                  <a:lnTo>
                    <a:pt x="19248" y="1213"/>
                  </a:lnTo>
                  <a:lnTo>
                    <a:pt x="19169" y="923"/>
                  </a:lnTo>
                  <a:lnTo>
                    <a:pt x="19010" y="660"/>
                  </a:lnTo>
                  <a:lnTo>
                    <a:pt x="18826" y="449"/>
                  </a:lnTo>
                  <a:lnTo>
                    <a:pt x="18615" y="264"/>
                  </a:lnTo>
                  <a:lnTo>
                    <a:pt x="18351" y="106"/>
                  </a:lnTo>
                  <a:lnTo>
                    <a:pt x="18061" y="27"/>
                  </a:lnTo>
                  <a:lnTo>
                    <a:pt x="17903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40"/>
            <p:cNvSpPr/>
            <p:nvPr/>
          </p:nvSpPr>
          <p:spPr>
            <a:xfrm>
              <a:off x="5891575" y="2861775"/>
              <a:ext cx="117350" cy="152300"/>
            </a:xfrm>
            <a:custGeom>
              <a:avLst/>
              <a:gdLst/>
              <a:ahLst/>
              <a:cxnLst/>
              <a:rect l="l" t="t" r="r" b="b"/>
              <a:pathLst>
                <a:path w="4694" h="6092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33"/>
                  </a:lnTo>
                  <a:lnTo>
                    <a:pt x="686" y="264"/>
                  </a:lnTo>
                  <a:lnTo>
                    <a:pt x="449" y="449"/>
                  </a:lnTo>
                  <a:lnTo>
                    <a:pt x="265" y="686"/>
                  </a:lnTo>
                  <a:lnTo>
                    <a:pt x="133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33" y="5142"/>
                  </a:lnTo>
                  <a:lnTo>
                    <a:pt x="265" y="5406"/>
                  </a:lnTo>
                  <a:lnTo>
                    <a:pt x="449" y="5643"/>
                  </a:lnTo>
                  <a:lnTo>
                    <a:pt x="686" y="5827"/>
                  </a:lnTo>
                  <a:lnTo>
                    <a:pt x="950" y="5959"/>
                  </a:lnTo>
                  <a:lnTo>
                    <a:pt x="1214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4694" y="6091"/>
                  </a:lnTo>
                  <a:lnTo>
                    <a:pt x="4562" y="6065"/>
                  </a:lnTo>
                  <a:lnTo>
                    <a:pt x="4404" y="6038"/>
                  </a:lnTo>
                  <a:lnTo>
                    <a:pt x="4114" y="5959"/>
                  </a:lnTo>
                  <a:lnTo>
                    <a:pt x="3850" y="5827"/>
                  </a:lnTo>
                  <a:lnTo>
                    <a:pt x="3613" y="5643"/>
                  </a:lnTo>
                  <a:lnTo>
                    <a:pt x="3428" y="5406"/>
                  </a:lnTo>
                  <a:lnTo>
                    <a:pt x="3297" y="5142"/>
                  </a:lnTo>
                  <a:lnTo>
                    <a:pt x="3217" y="4852"/>
                  </a:lnTo>
                  <a:lnTo>
                    <a:pt x="3191" y="4720"/>
                  </a:lnTo>
                  <a:lnTo>
                    <a:pt x="3165" y="4562"/>
                  </a:lnTo>
                  <a:lnTo>
                    <a:pt x="3165" y="1530"/>
                  </a:lnTo>
                  <a:lnTo>
                    <a:pt x="3191" y="1372"/>
                  </a:lnTo>
                  <a:lnTo>
                    <a:pt x="3217" y="1213"/>
                  </a:lnTo>
                  <a:lnTo>
                    <a:pt x="3297" y="950"/>
                  </a:lnTo>
                  <a:lnTo>
                    <a:pt x="3428" y="686"/>
                  </a:lnTo>
                  <a:lnTo>
                    <a:pt x="3613" y="449"/>
                  </a:lnTo>
                  <a:lnTo>
                    <a:pt x="3850" y="264"/>
                  </a:lnTo>
                  <a:lnTo>
                    <a:pt x="4114" y="133"/>
                  </a:lnTo>
                  <a:lnTo>
                    <a:pt x="4404" y="27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40"/>
            <p:cNvSpPr/>
            <p:nvPr/>
          </p:nvSpPr>
          <p:spPr>
            <a:xfrm>
              <a:off x="5891575" y="3212450"/>
              <a:ext cx="420575" cy="607075"/>
            </a:xfrm>
            <a:custGeom>
              <a:avLst/>
              <a:gdLst/>
              <a:ahLst/>
              <a:cxnLst/>
              <a:rect l="l" t="t" r="r" b="b"/>
              <a:pathLst>
                <a:path w="16823" h="24283" extrusionOk="0">
                  <a:moveTo>
                    <a:pt x="4457" y="0"/>
                  </a:moveTo>
                  <a:lnTo>
                    <a:pt x="3982" y="26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6" y="1028"/>
                  </a:lnTo>
                  <a:lnTo>
                    <a:pt x="1319" y="1318"/>
                  </a:lnTo>
                  <a:lnTo>
                    <a:pt x="1029" y="1635"/>
                  </a:lnTo>
                  <a:lnTo>
                    <a:pt x="765" y="1977"/>
                  </a:lnTo>
                  <a:lnTo>
                    <a:pt x="555" y="2320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2" y="21145"/>
                  </a:lnTo>
                  <a:lnTo>
                    <a:pt x="370" y="21567"/>
                  </a:lnTo>
                  <a:lnTo>
                    <a:pt x="555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6" y="23254"/>
                  </a:lnTo>
                  <a:lnTo>
                    <a:pt x="1978" y="23518"/>
                  </a:lnTo>
                  <a:lnTo>
                    <a:pt x="2347" y="23729"/>
                  </a:lnTo>
                  <a:lnTo>
                    <a:pt x="2717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56"/>
                  </a:lnTo>
                  <a:lnTo>
                    <a:pt x="4457" y="24283"/>
                  </a:lnTo>
                  <a:lnTo>
                    <a:pt x="12393" y="24283"/>
                  </a:lnTo>
                  <a:lnTo>
                    <a:pt x="12841" y="24256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33" y="23913"/>
                  </a:lnTo>
                  <a:lnTo>
                    <a:pt x="14502" y="23729"/>
                  </a:lnTo>
                  <a:lnTo>
                    <a:pt x="14871" y="23518"/>
                  </a:lnTo>
                  <a:lnTo>
                    <a:pt x="15214" y="23254"/>
                  </a:lnTo>
                  <a:lnTo>
                    <a:pt x="15530" y="22964"/>
                  </a:lnTo>
                  <a:lnTo>
                    <a:pt x="15820" y="22648"/>
                  </a:lnTo>
                  <a:lnTo>
                    <a:pt x="16084" y="22305"/>
                  </a:lnTo>
                  <a:lnTo>
                    <a:pt x="16295" y="21936"/>
                  </a:lnTo>
                  <a:lnTo>
                    <a:pt x="16479" y="21567"/>
                  </a:lnTo>
                  <a:lnTo>
                    <a:pt x="16638" y="21145"/>
                  </a:lnTo>
                  <a:lnTo>
                    <a:pt x="16743" y="20723"/>
                  </a:lnTo>
                  <a:lnTo>
                    <a:pt x="16796" y="20275"/>
                  </a:lnTo>
                  <a:lnTo>
                    <a:pt x="16822" y="19827"/>
                  </a:lnTo>
                  <a:lnTo>
                    <a:pt x="16822" y="4429"/>
                  </a:lnTo>
                  <a:lnTo>
                    <a:pt x="16796" y="3981"/>
                  </a:lnTo>
                  <a:lnTo>
                    <a:pt x="16743" y="3559"/>
                  </a:lnTo>
                  <a:lnTo>
                    <a:pt x="16638" y="3111"/>
                  </a:lnTo>
                  <a:lnTo>
                    <a:pt x="16479" y="2716"/>
                  </a:lnTo>
                  <a:lnTo>
                    <a:pt x="16295" y="2320"/>
                  </a:lnTo>
                  <a:lnTo>
                    <a:pt x="16057" y="1951"/>
                  </a:lnTo>
                  <a:lnTo>
                    <a:pt x="15820" y="1608"/>
                  </a:lnTo>
                  <a:lnTo>
                    <a:pt x="15530" y="1292"/>
                  </a:lnTo>
                  <a:lnTo>
                    <a:pt x="15214" y="1028"/>
                  </a:lnTo>
                  <a:lnTo>
                    <a:pt x="14871" y="765"/>
                  </a:lnTo>
                  <a:lnTo>
                    <a:pt x="14502" y="527"/>
                  </a:lnTo>
                  <a:lnTo>
                    <a:pt x="14106" y="343"/>
                  </a:lnTo>
                  <a:lnTo>
                    <a:pt x="13711" y="211"/>
                  </a:lnTo>
                  <a:lnTo>
                    <a:pt x="13289" y="106"/>
                  </a:lnTo>
                  <a:lnTo>
                    <a:pt x="12841" y="26"/>
                  </a:lnTo>
                  <a:lnTo>
                    <a:pt x="12393" y="0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40"/>
            <p:cNvSpPr/>
            <p:nvPr/>
          </p:nvSpPr>
          <p:spPr>
            <a:xfrm>
              <a:off x="5891575" y="3212450"/>
              <a:ext cx="221500" cy="607075"/>
            </a:xfrm>
            <a:custGeom>
              <a:avLst/>
              <a:gdLst/>
              <a:ahLst/>
              <a:cxnLst/>
              <a:rect l="l" t="t" r="r" b="b"/>
              <a:pathLst>
                <a:path w="8860" h="24283" extrusionOk="0">
                  <a:moveTo>
                    <a:pt x="4457" y="0"/>
                  </a:moveTo>
                  <a:lnTo>
                    <a:pt x="3982" y="26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6" y="1028"/>
                  </a:lnTo>
                  <a:lnTo>
                    <a:pt x="1319" y="1318"/>
                  </a:lnTo>
                  <a:lnTo>
                    <a:pt x="1029" y="1635"/>
                  </a:lnTo>
                  <a:lnTo>
                    <a:pt x="765" y="1977"/>
                  </a:lnTo>
                  <a:lnTo>
                    <a:pt x="555" y="2320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2" y="21145"/>
                  </a:lnTo>
                  <a:lnTo>
                    <a:pt x="370" y="21567"/>
                  </a:lnTo>
                  <a:lnTo>
                    <a:pt x="555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6" y="23254"/>
                  </a:lnTo>
                  <a:lnTo>
                    <a:pt x="1978" y="23518"/>
                  </a:lnTo>
                  <a:lnTo>
                    <a:pt x="2347" y="23729"/>
                  </a:lnTo>
                  <a:lnTo>
                    <a:pt x="2717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56"/>
                  </a:lnTo>
                  <a:lnTo>
                    <a:pt x="4457" y="24283"/>
                  </a:lnTo>
                  <a:lnTo>
                    <a:pt x="8860" y="24283"/>
                  </a:lnTo>
                  <a:lnTo>
                    <a:pt x="8411" y="24256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20" y="23913"/>
                  </a:lnTo>
                  <a:lnTo>
                    <a:pt x="6750" y="23729"/>
                  </a:lnTo>
                  <a:lnTo>
                    <a:pt x="6381" y="23518"/>
                  </a:lnTo>
                  <a:lnTo>
                    <a:pt x="6039" y="23254"/>
                  </a:lnTo>
                  <a:lnTo>
                    <a:pt x="5722" y="22964"/>
                  </a:lnTo>
                  <a:lnTo>
                    <a:pt x="5432" y="22648"/>
                  </a:lnTo>
                  <a:lnTo>
                    <a:pt x="5169" y="22305"/>
                  </a:lnTo>
                  <a:lnTo>
                    <a:pt x="4958" y="21962"/>
                  </a:lnTo>
                  <a:lnTo>
                    <a:pt x="4773" y="21567"/>
                  </a:lnTo>
                  <a:lnTo>
                    <a:pt x="4615" y="21145"/>
                  </a:lnTo>
                  <a:lnTo>
                    <a:pt x="4509" y="20723"/>
                  </a:lnTo>
                  <a:lnTo>
                    <a:pt x="4430" y="20301"/>
                  </a:lnTo>
                  <a:lnTo>
                    <a:pt x="4430" y="19827"/>
                  </a:lnTo>
                  <a:lnTo>
                    <a:pt x="4404" y="4456"/>
                  </a:lnTo>
                  <a:lnTo>
                    <a:pt x="4430" y="3981"/>
                  </a:lnTo>
                  <a:lnTo>
                    <a:pt x="4509" y="3559"/>
                  </a:lnTo>
                  <a:lnTo>
                    <a:pt x="4615" y="3138"/>
                  </a:lnTo>
                  <a:lnTo>
                    <a:pt x="4773" y="2716"/>
                  </a:lnTo>
                  <a:lnTo>
                    <a:pt x="4958" y="2320"/>
                  </a:lnTo>
                  <a:lnTo>
                    <a:pt x="5169" y="1977"/>
                  </a:lnTo>
                  <a:lnTo>
                    <a:pt x="5432" y="1635"/>
                  </a:lnTo>
                  <a:lnTo>
                    <a:pt x="5722" y="1318"/>
                  </a:lnTo>
                  <a:lnTo>
                    <a:pt x="6039" y="1028"/>
                  </a:lnTo>
                  <a:lnTo>
                    <a:pt x="6381" y="765"/>
                  </a:lnTo>
                  <a:lnTo>
                    <a:pt x="6724" y="554"/>
                  </a:lnTo>
                  <a:lnTo>
                    <a:pt x="7120" y="343"/>
                  </a:lnTo>
                  <a:lnTo>
                    <a:pt x="7541" y="211"/>
                  </a:lnTo>
                  <a:lnTo>
                    <a:pt x="7963" y="106"/>
                  </a:lnTo>
                  <a:lnTo>
                    <a:pt x="8385" y="26"/>
                  </a:lnTo>
                  <a:lnTo>
                    <a:pt x="8860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40"/>
            <p:cNvSpPr/>
            <p:nvPr/>
          </p:nvSpPr>
          <p:spPr>
            <a:xfrm>
              <a:off x="4723600" y="262120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303" y="0"/>
                  </a:moveTo>
                  <a:lnTo>
                    <a:pt x="6908" y="53"/>
                  </a:lnTo>
                  <a:lnTo>
                    <a:pt x="6512" y="79"/>
                  </a:lnTo>
                  <a:lnTo>
                    <a:pt x="6143" y="159"/>
                  </a:lnTo>
                  <a:lnTo>
                    <a:pt x="5774" y="238"/>
                  </a:lnTo>
                  <a:lnTo>
                    <a:pt x="5405" y="343"/>
                  </a:lnTo>
                  <a:lnTo>
                    <a:pt x="5062" y="475"/>
                  </a:lnTo>
                  <a:lnTo>
                    <a:pt x="4693" y="607"/>
                  </a:lnTo>
                  <a:lnTo>
                    <a:pt x="4350" y="765"/>
                  </a:lnTo>
                  <a:lnTo>
                    <a:pt x="4034" y="923"/>
                  </a:lnTo>
                  <a:lnTo>
                    <a:pt x="3718" y="1108"/>
                  </a:lnTo>
                  <a:lnTo>
                    <a:pt x="3401" y="1319"/>
                  </a:lnTo>
                  <a:lnTo>
                    <a:pt x="3085" y="1530"/>
                  </a:lnTo>
                  <a:lnTo>
                    <a:pt x="2795" y="1767"/>
                  </a:lnTo>
                  <a:lnTo>
                    <a:pt x="2531" y="2004"/>
                  </a:lnTo>
                  <a:lnTo>
                    <a:pt x="2268" y="2268"/>
                  </a:lnTo>
                  <a:lnTo>
                    <a:pt x="2004" y="2531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65" y="4351"/>
                  </a:lnTo>
                  <a:lnTo>
                    <a:pt x="606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106" y="6513"/>
                  </a:lnTo>
                  <a:lnTo>
                    <a:pt x="53" y="6908"/>
                  </a:lnTo>
                  <a:lnTo>
                    <a:pt x="26" y="7304"/>
                  </a:lnTo>
                  <a:lnTo>
                    <a:pt x="0" y="7699"/>
                  </a:lnTo>
                  <a:lnTo>
                    <a:pt x="26" y="29002"/>
                  </a:lnTo>
                  <a:lnTo>
                    <a:pt x="26" y="29398"/>
                  </a:lnTo>
                  <a:lnTo>
                    <a:pt x="53" y="29793"/>
                  </a:lnTo>
                  <a:lnTo>
                    <a:pt x="106" y="30189"/>
                  </a:lnTo>
                  <a:lnTo>
                    <a:pt x="185" y="30558"/>
                  </a:lnTo>
                  <a:lnTo>
                    <a:pt x="264" y="30927"/>
                  </a:lnTo>
                  <a:lnTo>
                    <a:pt x="369" y="31296"/>
                  </a:lnTo>
                  <a:lnTo>
                    <a:pt x="475" y="31639"/>
                  </a:lnTo>
                  <a:lnTo>
                    <a:pt x="633" y="32008"/>
                  </a:lnTo>
                  <a:lnTo>
                    <a:pt x="765" y="32351"/>
                  </a:lnTo>
                  <a:lnTo>
                    <a:pt x="949" y="32667"/>
                  </a:lnTo>
                  <a:lnTo>
                    <a:pt x="1134" y="32983"/>
                  </a:lnTo>
                  <a:lnTo>
                    <a:pt x="1318" y="33300"/>
                  </a:lnTo>
                  <a:lnTo>
                    <a:pt x="1556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34"/>
                  </a:lnTo>
                  <a:lnTo>
                    <a:pt x="2531" y="34697"/>
                  </a:lnTo>
                  <a:lnTo>
                    <a:pt x="2821" y="34934"/>
                  </a:lnTo>
                  <a:lnTo>
                    <a:pt x="3111" y="35172"/>
                  </a:lnTo>
                  <a:lnTo>
                    <a:pt x="3401" y="35383"/>
                  </a:lnTo>
                  <a:lnTo>
                    <a:pt x="3718" y="35594"/>
                  </a:lnTo>
                  <a:lnTo>
                    <a:pt x="4034" y="35778"/>
                  </a:lnTo>
                  <a:lnTo>
                    <a:pt x="4377" y="35936"/>
                  </a:lnTo>
                  <a:lnTo>
                    <a:pt x="4720" y="36095"/>
                  </a:lnTo>
                  <a:lnTo>
                    <a:pt x="5062" y="36226"/>
                  </a:lnTo>
                  <a:lnTo>
                    <a:pt x="5431" y="36358"/>
                  </a:lnTo>
                  <a:lnTo>
                    <a:pt x="5774" y="36464"/>
                  </a:lnTo>
                  <a:lnTo>
                    <a:pt x="6170" y="36543"/>
                  </a:lnTo>
                  <a:lnTo>
                    <a:pt x="6539" y="36595"/>
                  </a:lnTo>
                  <a:lnTo>
                    <a:pt x="6934" y="36648"/>
                  </a:lnTo>
                  <a:lnTo>
                    <a:pt x="7303" y="36675"/>
                  </a:lnTo>
                  <a:lnTo>
                    <a:pt x="7699" y="36701"/>
                  </a:lnTo>
                  <a:lnTo>
                    <a:pt x="4147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36" y="36200"/>
                  </a:lnTo>
                  <a:lnTo>
                    <a:pt x="44479" y="36068"/>
                  </a:lnTo>
                  <a:lnTo>
                    <a:pt x="44822" y="35910"/>
                  </a:lnTo>
                  <a:lnTo>
                    <a:pt x="45138" y="35752"/>
                  </a:lnTo>
                  <a:lnTo>
                    <a:pt x="45481" y="35567"/>
                  </a:lnTo>
                  <a:lnTo>
                    <a:pt x="45797" y="35356"/>
                  </a:lnTo>
                  <a:lnTo>
                    <a:pt x="46087" y="35145"/>
                  </a:lnTo>
                  <a:lnTo>
                    <a:pt x="46377" y="34934"/>
                  </a:lnTo>
                  <a:lnTo>
                    <a:pt x="46667" y="34671"/>
                  </a:lnTo>
                  <a:lnTo>
                    <a:pt x="46931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49" y="32641"/>
                  </a:lnTo>
                  <a:lnTo>
                    <a:pt x="48407" y="32324"/>
                  </a:lnTo>
                  <a:lnTo>
                    <a:pt x="48565" y="31982"/>
                  </a:lnTo>
                  <a:lnTo>
                    <a:pt x="48697" y="31639"/>
                  </a:lnTo>
                  <a:lnTo>
                    <a:pt x="48829" y="31270"/>
                  </a:lnTo>
                  <a:lnTo>
                    <a:pt x="48935" y="30901"/>
                  </a:lnTo>
                  <a:lnTo>
                    <a:pt x="49014" y="30531"/>
                  </a:lnTo>
                  <a:lnTo>
                    <a:pt x="49093" y="30162"/>
                  </a:lnTo>
                  <a:lnTo>
                    <a:pt x="49146" y="29767"/>
                  </a:lnTo>
                  <a:lnTo>
                    <a:pt x="49172" y="29371"/>
                  </a:lnTo>
                  <a:lnTo>
                    <a:pt x="49172" y="28976"/>
                  </a:lnTo>
                  <a:lnTo>
                    <a:pt x="49172" y="7673"/>
                  </a:lnTo>
                  <a:lnTo>
                    <a:pt x="49146" y="7277"/>
                  </a:lnTo>
                  <a:lnTo>
                    <a:pt x="49119" y="6882"/>
                  </a:lnTo>
                  <a:lnTo>
                    <a:pt x="49066" y="6513"/>
                  </a:lnTo>
                  <a:lnTo>
                    <a:pt x="49014" y="6117"/>
                  </a:lnTo>
                  <a:lnTo>
                    <a:pt x="48908" y="5748"/>
                  </a:lnTo>
                  <a:lnTo>
                    <a:pt x="48829" y="5379"/>
                  </a:lnTo>
                  <a:lnTo>
                    <a:pt x="48697" y="5036"/>
                  </a:lnTo>
                  <a:lnTo>
                    <a:pt x="48565" y="4693"/>
                  </a:lnTo>
                  <a:lnTo>
                    <a:pt x="48407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71" y="1292"/>
                  </a:lnTo>
                  <a:lnTo>
                    <a:pt x="45454" y="1108"/>
                  </a:lnTo>
                  <a:lnTo>
                    <a:pt x="45138" y="923"/>
                  </a:lnTo>
                  <a:lnTo>
                    <a:pt x="44795" y="739"/>
                  </a:lnTo>
                  <a:lnTo>
                    <a:pt x="44452" y="580"/>
                  </a:lnTo>
                  <a:lnTo>
                    <a:pt x="44110" y="449"/>
                  </a:lnTo>
                  <a:lnTo>
                    <a:pt x="43767" y="343"/>
                  </a:lnTo>
                  <a:lnTo>
                    <a:pt x="43398" y="238"/>
                  </a:lnTo>
                  <a:lnTo>
                    <a:pt x="43029" y="132"/>
                  </a:lnTo>
                  <a:lnTo>
                    <a:pt x="42633" y="79"/>
                  </a:lnTo>
                  <a:lnTo>
                    <a:pt x="42264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40"/>
            <p:cNvSpPr/>
            <p:nvPr/>
          </p:nvSpPr>
          <p:spPr>
            <a:xfrm>
              <a:off x="4723600" y="182695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672" y="0"/>
                  </a:moveTo>
                  <a:lnTo>
                    <a:pt x="7277" y="26"/>
                  </a:lnTo>
                  <a:lnTo>
                    <a:pt x="6882" y="53"/>
                  </a:lnTo>
                  <a:lnTo>
                    <a:pt x="6512" y="105"/>
                  </a:lnTo>
                  <a:lnTo>
                    <a:pt x="6143" y="158"/>
                  </a:lnTo>
                  <a:lnTo>
                    <a:pt x="5748" y="237"/>
                  </a:lnTo>
                  <a:lnTo>
                    <a:pt x="5405" y="343"/>
                  </a:lnTo>
                  <a:lnTo>
                    <a:pt x="5036" y="475"/>
                  </a:lnTo>
                  <a:lnTo>
                    <a:pt x="4693" y="606"/>
                  </a:lnTo>
                  <a:lnTo>
                    <a:pt x="4350" y="765"/>
                  </a:lnTo>
                  <a:lnTo>
                    <a:pt x="4008" y="923"/>
                  </a:lnTo>
                  <a:lnTo>
                    <a:pt x="3691" y="1134"/>
                  </a:lnTo>
                  <a:lnTo>
                    <a:pt x="3375" y="1318"/>
                  </a:lnTo>
                  <a:lnTo>
                    <a:pt x="3085" y="1529"/>
                  </a:lnTo>
                  <a:lnTo>
                    <a:pt x="2795" y="1766"/>
                  </a:lnTo>
                  <a:lnTo>
                    <a:pt x="2505" y="2004"/>
                  </a:lnTo>
                  <a:lnTo>
                    <a:pt x="2241" y="2267"/>
                  </a:lnTo>
                  <a:lnTo>
                    <a:pt x="1978" y="2531"/>
                  </a:lnTo>
                  <a:lnTo>
                    <a:pt x="1740" y="2795"/>
                  </a:lnTo>
                  <a:lnTo>
                    <a:pt x="1529" y="3085"/>
                  </a:lnTo>
                  <a:lnTo>
                    <a:pt x="1318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38" y="4377"/>
                  </a:lnTo>
                  <a:lnTo>
                    <a:pt x="606" y="4693"/>
                  </a:lnTo>
                  <a:lnTo>
                    <a:pt x="448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79" y="6539"/>
                  </a:lnTo>
                  <a:lnTo>
                    <a:pt x="26" y="6908"/>
                  </a:lnTo>
                  <a:lnTo>
                    <a:pt x="0" y="7303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0" y="29397"/>
                  </a:lnTo>
                  <a:lnTo>
                    <a:pt x="53" y="29793"/>
                  </a:lnTo>
                  <a:lnTo>
                    <a:pt x="79" y="30188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65"/>
                  </a:lnTo>
                  <a:lnTo>
                    <a:pt x="606" y="32008"/>
                  </a:lnTo>
                  <a:lnTo>
                    <a:pt x="765" y="32350"/>
                  </a:lnTo>
                  <a:lnTo>
                    <a:pt x="923" y="32667"/>
                  </a:lnTo>
                  <a:lnTo>
                    <a:pt x="1107" y="33009"/>
                  </a:lnTo>
                  <a:lnTo>
                    <a:pt x="1318" y="33300"/>
                  </a:lnTo>
                  <a:lnTo>
                    <a:pt x="1529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60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1"/>
                  </a:lnTo>
                  <a:lnTo>
                    <a:pt x="3401" y="35382"/>
                  </a:lnTo>
                  <a:lnTo>
                    <a:pt x="3718" y="35593"/>
                  </a:lnTo>
                  <a:lnTo>
                    <a:pt x="4034" y="35778"/>
                  </a:lnTo>
                  <a:lnTo>
                    <a:pt x="4350" y="35936"/>
                  </a:lnTo>
                  <a:lnTo>
                    <a:pt x="4693" y="36094"/>
                  </a:lnTo>
                  <a:lnTo>
                    <a:pt x="5062" y="36226"/>
                  </a:lnTo>
                  <a:lnTo>
                    <a:pt x="5405" y="36358"/>
                  </a:lnTo>
                  <a:lnTo>
                    <a:pt x="5774" y="36463"/>
                  </a:lnTo>
                  <a:lnTo>
                    <a:pt x="6143" y="36542"/>
                  </a:lnTo>
                  <a:lnTo>
                    <a:pt x="6512" y="36622"/>
                  </a:lnTo>
                  <a:lnTo>
                    <a:pt x="6908" y="36648"/>
                  </a:lnTo>
                  <a:lnTo>
                    <a:pt x="7303" y="36701"/>
                  </a:lnTo>
                  <a:lnTo>
                    <a:pt x="7699" y="36701"/>
                  </a:lnTo>
                  <a:lnTo>
                    <a:pt x="41473" y="36674"/>
                  </a:lnTo>
                  <a:lnTo>
                    <a:pt x="41869" y="36674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68"/>
                  </a:lnTo>
                  <a:lnTo>
                    <a:pt x="44795" y="35936"/>
                  </a:lnTo>
                  <a:lnTo>
                    <a:pt x="45138" y="35751"/>
                  </a:lnTo>
                  <a:lnTo>
                    <a:pt x="45454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97"/>
                  </a:lnTo>
                  <a:lnTo>
                    <a:pt x="46904" y="34433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5" y="31981"/>
                  </a:lnTo>
                  <a:lnTo>
                    <a:pt x="48697" y="31638"/>
                  </a:lnTo>
                  <a:lnTo>
                    <a:pt x="48803" y="31269"/>
                  </a:lnTo>
                  <a:lnTo>
                    <a:pt x="48908" y="30900"/>
                  </a:lnTo>
                  <a:lnTo>
                    <a:pt x="49014" y="30531"/>
                  </a:lnTo>
                  <a:lnTo>
                    <a:pt x="49066" y="30162"/>
                  </a:lnTo>
                  <a:lnTo>
                    <a:pt x="49119" y="29767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119" y="6881"/>
                  </a:lnTo>
                  <a:lnTo>
                    <a:pt x="49066" y="6512"/>
                  </a:lnTo>
                  <a:lnTo>
                    <a:pt x="48987" y="6117"/>
                  </a:lnTo>
                  <a:lnTo>
                    <a:pt x="48908" y="5748"/>
                  </a:lnTo>
                  <a:lnTo>
                    <a:pt x="48803" y="5405"/>
                  </a:lnTo>
                  <a:lnTo>
                    <a:pt x="48671" y="5036"/>
                  </a:lnTo>
                  <a:lnTo>
                    <a:pt x="48539" y="4693"/>
                  </a:lnTo>
                  <a:lnTo>
                    <a:pt x="48381" y="4350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27" y="3375"/>
                  </a:lnTo>
                  <a:lnTo>
                    <a:pt x="47616" y="3085"/>
                  </a:lnTo>
                  <a:lnTo>
                    <a:pt x="47405" y="2795"/>
                  </a:lnTo>
                  <a:lnTo>
                    <a:pt x="47142" y="2505"/>
                  </a:lnTo>
                  <a:lnTo>
                    <a:pt x="46904" y="2241"/>
                  </a:lnTo>
                  <a:lnTo>
                    <a:pt x="46641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71" y="1292"/>
                  </a:lnTo>
                  <a:lnTo>
                    <a:pt x="45454" y="1107"/>
                  </a:lnTo>
                  <a:lnTo>
                    <a:pt x="45112" y="923"/>
                  </a:lnTo>
                  <a:lnTo>
                    <a:pt x="44795" y="738"/>
                  </a:lnTo>
                  <a:lnTo>
                    <a:pt x="44452" y="606"/>
                  </a:lnTo>
                  <a:lnTo>
                    <a:pt x="44110" y="448"/>
                  </a:lnTo>
                  <a:lnTo>
                    <a:pt x="43741" y="343"/>
                  </a:lnTo>
                  <a:lnTo>
                    <a:pt x="43371" y="237"/>
                  </a:lnTo>
                  <a:lnTo>
                    <a:pt x="43002" y="158"/>
                  </a:lnTo>
                  <a:lnTo>
                    <a:pt x="42633" y="79"/>
                  </a:lnTo>
                  <a:lnTo>
                    <a:pt x="42238" y="26"/>
                  </a:lnTo>
                  <a:lnTo>
                    <a:pt x="41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40"/>
            <p:cNvSpPr/>
            <p:nvPr/>
          </p:nvSpPr>
          <p:spPr>
            <a:xfrm>
              <a:off x="4804675" y="1908000"/>
              <a:ext cx="1066500" cy="754750"/>
            </a:xfrm>
            <a:custGeom>
              <a:avLst/>
              <a:gdLst/>
              <a:ahLst/>
              <a:cxnLst/>
              <a:rect l="l" t="t" r="r" b="b"/>
              <a:pathLst>
                <a:path w="42660" h="30190" extrusionOk="0">
                  <a:moveTo>
                    <a:pt x="38204" y="1"/>
                  </a:moveTo>
                  <a:lnTo>
                    <a:pt x="4429" y="27"/>
                  </a:lnTo>
                  <a:lnTo>
                    <a:pt x="3981" y="54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716" y="370"/>
                  </a:lnTo>
                  <a:lnTo>
                    <a:pt x="2320" y="555"/>
                  </a:lnTo>
                  <a:lnTo>
                    <a:pt x="1951" y="792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28" y="1636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3" y="2743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6" y="4008"/>
                  </a:lnTo>
                  <a:lnTo>
                    <a:pt x="0" y="4457"/>
                  </a:lnTo>
                  <a:lnTo>
                    <a:pt x="26" y="25760"/>
                  </a:lnTo>
                  <a:lnTo>
                    <a:pt x="26" y="26208"/>
                  </a:lnTo>
                  <a:lnTo>
                    <a:pt x="106" y="26656"/>
                  </a:lnTo>
                  <a:lnTo>
                    <a:pt x="211" y="27078"/>
                  </a:lnTo>
                  <a:lnTo>
                    <a:pt x="369" y="27500"/>
                  </a:lnTo>
                  <a:lnTo>
                    <a:pt x="554" y="27869"/>
                  </a:lnTo>
                  <a:lnTo>
                    <a:pt x="765" y="28238"/>
                  </a:lnTo>
                  <a:lnTo>
                    <a:pt x="1028" y="28581"/>
                  </a:lnTo>
                  <a:lnTo>
                    <a:pt x="1318" y="28897"/>
                  </a:lnTo>
                  <a:lnTo>
                    <a:pt x="1635" y="29187"/>
                  </a:lnTo>
                  <a:lnTo>
                    <a:pt x="1977" y="29451"/>
                  </a:lnTo>
                  <a:lnTo>
                    <a:pt x="2347" y="29662"/>
                  </a:lnTo>
                  <a:lnTo>
                    <a:pt x="2716" y="29847"/>
                  </a:lnTo>
                  <a:lnTo>
                    <a:pt x="3138" y="30005"/>
                  </a:lnTo>
                  <a:lnTo>
                    <a:pt x="3559" y="30110"/>
                  </a:lnTo>
                  <a:lnTo>
                    <a:pt x="4008" y="30189"/>
                  </a:lnTo>
                  <a:lnTo>
                    <a:pt x="38230" y="30189"/>
                  </a:lnTo>
                  <a:lnTo>
                    <a:pt x="38678" y="30163"/>
                  </a:lnTo>
                  <a:lnTo>
                    <a:pt x="39127" y="30084"/>
                  </a:lnTo>
                  <a:lnTo>
                    <a:pt x="39548" y="29978"/>
                  </a:lnTo>
                  <a:lnTo>
                    <a:pt x="39944" y="29847"/>
                  </a:lnTo>
                  <a:lnTo>
                    <a:pt x="40339" y="29662"/>
                  </a:lnTo>
                  <a:lnTo>
                    <a:pt x="40708" y="29425"/>
                  </a:lnTo>
                  <a:lnTo>
                    <a:pt x="41051" y="29161"/>
                  </a:lnTo>
                  <a:lnTo>
                    <a:pt x="41368" y="28897"/>
                  </a:lnTo>
                  <a:lnTo>
                    <a:pt x="41658" y="28581"/>
                  </a:lnTo>
                  <a:lnTo>
                    <a:pt x="41895" y="28238"/>
                  </a:lnTo>
                  <a:lnTo>
                    <a:pt x="42132" y="27869"/>
                  </a:lnTo>
                  <a:lnTo>
                    <a:pt x="42317" y="27474"/>
                  </a:lnTo>
                  <a:lnTo>
                    <a:pt x="42449" y="27078"/>
                  </a:lnTo>
                  <a:lnTo>
                    <a:pt x="42580" y="26656"/>
                  </a:lnTo>
                  <a:lnTo>
                    <a:pt x="42633" y="26208"/>
                  </a:lnTo>
                  <a:lnTo>
                    <a:pt x="42660" y="25760"/>
                  </a:lnTo>
                  <a:lnTo>
                    <a:pt x="42660" y="4430"/>
                  </a:lnTo>
                  <a:lnTo>
                    <a:pt x="42633" y="3982"/>
                  </a:lnTo>
                  <a:lnTo>
                    <a:pt x="42554" y="3534"/>
                  </a:lnTo>
                  <a:lnTo>
                    <a:pt x="42449" y="3112"/>
                  </a:lnTo>
                  <a:lnTo>
                    <a:pt x="42290" y="2717"/>
                  </a:lnTo>
                  <a:lnTo>
                    <a:pt x="42106" y="2321"/>
                  </a:lnTo>
                  <a:lnTo>
                    <a:pt x="41895" y="1952"/>
                  </a:lnTo>
                  <a:lnTo>
                    <a:pt x="41631" y="1609"/>
                  </a:lnTo>
                  <a:lnTo>
                    <a:pt x="41341" y="1293"/>
                  </a:lnTo>
                  <a:lnTo>
                    <a:pt x="41025" y="1029"/>
                  </a:lnTo>
                  <a:lnTo>
                    <a:pt x="40682" y="766"/>
                  </a:lnTo>
                  <a:lnTo>
                    <a:pt x="40339" y="528"/>
                  </a:lnTo>
                  <a:lnTo>
                    <a:pt x="39944" y="344"/>
                  </a:lnTo>
                  <a:lnTo>
                    <a:pt x="39522" y="212"/>
                  </a:lnTo>
                  <a:lnTo>
                    <a:pt x="39100" y="106"/>
                  </a:lnTo>
                  <a:lnTo>
                    <a:pt x="38678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40"/>
            <p:cNvSpPr/>
            <p:nvPr/>
          </p:nvSpPr>
          <p:spPr>
            <a:xfrm>
              <a:off x="4805325" y="2702275"/>
              <a:ext cx="1066500" cy="754725"/>
            </a:xfrm>
            <a:custGeom>
              <a:avLst/>
              <a:gdLst/>
              <a:ahLst/>
              <a:cxnLst/>
              <a:rect l="l" t="t" r="r" b="b"/>
              <a:pathLst>
                <a:path w="42660" h="30189" extrusionOk="0">
                  <a:moveTo>
                    <a:pt x="38204" y="0"/>
                  </a:moveTo>
                  <a:lnTo>
                    <a:pt x="4430" y="27"/>
                  </a:lnTo>
                  <a:lnTo>
                    <a:pt x="3982" y="27"/>
                  </a:lnTo>
                  <a:lnTo>
                    <a:pt x="3533" y="106"/>
                  </a:lnTo>
                  <a:lnTo>
                    <a:pt x="3112" y="211"/>
                  </a:lnTo>
                  <a:lnTo>
                    <a:pt x="2690" y="369"/>
                  </a:lnTo>
                  <a:lnTo>
                    <a:pt x="2321" y="554"/>
                  </a:lnTo>
                  <a:lnTo>
                    <a:pt x="1951" y="765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39" y="1978"/>
                  </a:lnTo>
                  <a:lnTo>
                    <a:pt x="528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0" y="4456"/>
                  </a:lnTo>
                  <a:lnTo>
                    <a:pt x="0" y="25759"/>
                  </a:lnTo>
                  <a:lnTo>
                    <a:pt x="27" y="26207"/>
                  </a:lnTo>
                  <a:lnTo>
                    <a:pt x="80" y="26656"/>
                  </a:lnTo>
                  <a:lnTo>
                    <a:pt x="211" y="27078"/>
                  </a:lnTo>
                  <a:lnTo>
                    <a:pt x="343" y="27499"/>
                  </a:lnTo>
                  <a:lnTo>
                    <a:pt x="528" y="27868"/>
                  </a:lnTo>
                  <a:lnTo>
                    <a:pt x="765" y="28238"/>
                  </a:lnTo>
                  <a:lnTo>
                    <a:pt x="1029" y="28580"/>
                  </a:lnTo>
                  <a:lnTo>
                    <a:pt x="1292" y="28897"/>
                  </a:lnTo>
                  <a:lnTo>
                    <a:pt x="1609" y="29187"/>
                  </a:lnTo>
                  <a:lnTo>
                    <a:pt x="1951" y="29450"/>
                  </a:lnTo>
                  <a:lnTo>
                    <a:pt x="2321" y="29661"/>
                  </a:lnTo>
                  <a:lnTo>
                    <a:pt x="2716" y="29846"/>
                  </a:lnTo>
                  <a:lnTo>
                    <a:pt x="3112" y="30004"/>
                  </a:lnTo>
                  <a:lnTo>
                    <a:pt x="3533" y="30110"/>
                  </a:lnTo>
                  <a:lnTo>
                    <a:pt x="3982" y="30162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79" y="30162"/>
                  </a:lnTo>
                  <a:lnTo>
                    <a:pt x="39101" y="30083"/>
                  </a:lnTo>
                  <a:lnTo>
                    <a:pt x="39522" y="29978"/>
                  </a:lnTo>
                  <a:lnTo>
                    <a:pt x="39944" y="29820"/>
                  </a:lnTo>
                  <a:lnTo>
                    <a:pt x="40340" y="29635"/>
                  </a:lnTo>
                  <a:lnTo>
                    <a:pt x="40682" y="29424"/>
                  </a:lnTo>
                  <a:lnTo>
                    <a:pt x="41025" y="29160"/>
                  </a:lnTo>
                  <a:lnTo>
                    <a:pt x="41342" y="28870"/>
                  </a:lnTo>
                  <a:lnTo>
                    <a:pt x="41632" y="28554"/>
                  </a:lnTo>
                  <a:lnTo>
                    <a:pt x="41895" y="28211"/>
                  </a:lnTo>
                  <a:lnTo>
                    <a:pt x="42106" y="27868"/>
                  </a:lnTo>
                  <a:lnTo>
                    <a:pt x="42291" y="27473"/>
                  </a:lnTo>
                  <a:lnTo>
                    <a:pt x="42449" y="27051"/>
                  </a:lnTo>
                  <a:lnTo>
                    <a:pt x="42554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34" y="4430"/>
                  </a:lnTo>
                  <a:lnTo>
                    <a:pt x="42607" y="3981"/>
                  </a:lnTo>
                  <a:lnTo>
                    <a:pt x="42554" y="3533"/>
                  </a:lnTo>
                  <a:lnTo>
                    <a:pt x="42449" y="3111"/>
                  </a:lnTo>
                  <a:lnTo>
                    <a:pt x="42291" y="2716"/>
                  </a:lnTo>
                  <a:lnTo>
                    <a:pt x="42106" y="2320"/>
                  </a:lnTo>
                  <a:lnTo>
                    <a:pt x="41869" y="1951"/>
                  </a:lnTo>
                  <a:lnTo>
                    <a:pt x="41632" y="1609"/>
                  </a:lnTo>
                  <a:lnTo>
                    <a:pt x="41342" y="1292"/>
                  </a:lnTo>
                  <a:lnTo>
                    <a:pt x="41025" y="1002"/>
                  </a:lnTo>
                  <a:lnTo>
                    <a:pt x="40682" y="765"/>
                  </a:lnTo>
                  <a:lnTo>
                    <a:pt x="40313" y="528"/>
                  </a:lnTo>
                  <a:lnTo>
                    <a:pt x="39918" y="343"/>
                  </a:lnTo>
                  <a:lnTo>
                    <a:pt x="39522" y="211"/>
                  </a:lnTo>
                  <a:lnTo>
                    <a:pt x="39101" y="79"/>
                  </a:lnTo>
                  <a:lnTo>
                    <a:pt x="38652" y="27"/>
                  </a:lnTo>
                  <a:lnTo>
                    <a:pt x="38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40"/>
            <p:cNvSpPr/>
            <p:nvPr/>
          </p:nvSpPr>
          <p:spPr>
            <a:xfrm>
              <a:off x="502350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3217" y="1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4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44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40"/>
            <p:cNvSpPr/>
            <p:nvPr/>
          </p:nvSpPr>
          <p:spPr>
            <a:xfrm>
              <a:off x="549147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875" y="1"/>
                  </a:moveTo>
                  <a:lnTo>
                    <a:pt x="2558" y="53"/>
                  </a:lnTo>
                  <a:lnTo>
                    <a:pt x="2268" y="132"/>
                  </a:lnTo>
                  <a:lnTo>
                    <a:pt x="1952" y="238"/>
                  </a:lnTo>
                  <a:lnTo>
                    <a:pt x="1688" y="396"/>
                  </a:lnTo>
                  <a:lnTo>
                    <a:pt x="1398" y="554"/>
                  </a:lnTo>
                  <a:lnTo>
                    <a:pt x="1161" y="739"/>
                  </a:lnTo>
                  <a:lnTo>
                    <a:pt x="924" y="950"/>
                  </a:lnTo>
                  <a:lnTo>
                    <a:pt x="713" y="1161"/>
                  </a:lnTo>
                  <a:lnTo>
                    <a:pt x="528" y="1424"/>
                  </a:lnTo>
                  <a:lnTo>
                    <a:pt x="370" y="1688"/>
                  </a:lnTo>
                  <a:lnTo>
                    <a:pt x="238" y="1978"/>
                  </a:lnTo>
                  <a:lnTo>
                    <a:pt x="133" y="2268"/>
                  </a:lnTo>
                  <a:lnTo>
                    <a:pt x="54" y="2584"/>
                  </a:lnTo>
                  <a:lnTo>
                    <a:pt x="1" y="2901"/>
                  </a:lnTo>
                  <a:lnTo>
                    <a:pt x="1" y="3217"/>
                  </a:lnTo>
                  <a:lnTo>
                    <a:pt x="1" y="3560"/>
                  </a:lnTo>
                  <a:lnTo>
                    <a:pt x="54" y="3876"/>
                  </a:lnTo>
                  <a:lnTo>
                    <a:pt x="133" y="4193"/>
                  </a:lnTo>
                  <a:lnTo>
                    <a:pt x="238" y="4483"/>
                  </a:lnTo>
                  <a:lnTo>
                    <a:pt x="370" y="4773"/>
                  </a:lnTo>
                  <a:lnTo>
                    <a:pt x="528" y="5036"/>
                  </a:lnTo>
                  <a:lnTo>
                    <a:pt x="739" y="5274"/>
                  </a:lnTo>
                  <a:lnTo>
                    <a:pt x="924" y="5511"/>
                  </a:lnTo>
                  <a:lnTo>
                    <a:pt x="1161" y="5722"/>
                  </a:lnTo>
                  <a:lnTo>
                    <a:pt x="1425" y="5906"/>
                  </a:lnTo>
                  <a:lnTo>
                    <a:pt x="1688" y="6065"/>
                  </a:lnTo>
                  <a:lnTo>
                    <a:pt x="1952" y="6196"/>
                  </a:lnTo>
                  <a:lnTo>
                    <a:pt x="2268" y="6302"/>
                  </a:lnTo>
                  <a:lnTo>
                    <a:pt x="2558" y="6381"/>
                  </a:lnTo>
                  <a:lnTo>
                    <a:pt x="2901" y="6434"/>
                  </a:lnTo>
                  <a:lnTo>
                    <a:pt x="3218" y="6460"/>
                  </a:lnTo>
                  <a:lnTo>
                    <a:pt x="3560" y="6434"/>
                  </a:lnTo>
                  <a:lnTo>
                    <a:pt x="3877" y="6381"/>
                  </a:lnTo>
                  <a:lnTo>
                    <a:pt x="4167" y="6302"/>
                  </a:lnTo>
                  <a:lnTo>
                    <a:pt x="4483" y="6196"/>
                  </a:lnTo>
                  <a:lnTo>
                    <a:pt x="4747" y="6065"/>
                  </a:lnTo>
                  <a:lnTo>
                    <a:pt x="5037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1" y="3217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10" y="554"/>
                  </a:lnTo>
                  <a:lnTo>
                    <a:pt x="4747" y="396"/>
                  </a:lnTo>
                  <a:lnTo>
                    <a:pt x="4483" y="238"/>
                  </a:lnTo>
                  <a:lnTo>
                    <a:pt x="4167" y="132"/>
                  </a:lnTo>
                  <a:lnTo>
                    <a:pt x="3877" y="53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40"/>
            <p:cNvSpPr/>
            <p:nvPr/>
          </p:nvSpPr>
          <p:spPr>
            <a:xfrm>
              <a:off x="502350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1" y="1"/>
                  </a:moveTo>
                  <a:lnTo>
                    <a:pt x="2584" y="54"/>
                  </a:lnTo>
                  <a:lnTo>
                    <a:pt x="2268" y="133"/>
                  </a:lnTo>
                  <a:lnTo>
                    <a:pt x="1978" y="238"/>
                  </a:lnTo>
                  <a:lnTo>
                    <a:pt x="1688" y="370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24"/>
                  </a:lnTo>
                  <a:lnTo>
                    <a:pt x="739" y="1161"/>
                  </a:lnTo>
                  <a:lnTo>
                    <a:pt x="554" y="1425"/>
                  </a:lnTo>
                  <a:lnTo>
                    <a:pt x="396" y="1688"/>
                  </a:lnTo>
                  <a:lnTo>
                    <a:pt x="264" y="1952"/>
                  </a:lnTo>
                  <a:lnTo>
                    <a:pt x="159" y="2268"/>
                  </a:lnTo>
                  <a:lnTo>
                    <a:pt x="80" y="2558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80" y="3877"/>
                  </a:lnTo>
                  <a:lnTo>
                    <a:pt x="159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7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7"/>
                  </a:lnTo>
                  <a:lnTo>
                    <a:pt x="1688" y="6065"/>
                  </a:lnTo>
                  <a:lnTo>
                    <a:pt x="1978" y="6197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903" y="6381"/>
                  </a:lnTo>
                  <a:lnTo>
                    <a:pt x="4193" y="6302"/>
                  </a:lnTo>
                  <a:lnTo>
                    <a:pt x="4509" y="6197"/>
                  </a:lnTo>
                  <a:lnTo>
                    <a:pt x="4773" y="6065"/>
                  </a:lnTo>
                  <a:lnTo>
                    <a:pt x="5036" y="5907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7"/>
                  </a:lnTo>
                  <a:lnTo>
                    <a:pt x="6091" y="4747"/>
                  </a:lnTo>
                  <a:lnTo>
                    <a:pt x="6223" y="4483"/>
                  </a:lnTo>
                  <a:lnTo>
                    <a:pt x="6328" y="4167"/>
                  </a:lnTo>
                  <a:lnTo>
                    <a:pt x="6407" y="3877"/>
                  </a:lnTo>
                  <a:lnTo>
                    <a:pt x="6460" y="3560"/>
                  </a:lnTo>
                  <a:lnTo>
                    <a:pt x="6460" y="3217"/>
                  </a:lnTo>
                  <a:lnTo>
                    <a:pt x="6460" y="2901"/>
                  </a:lnTo>
                  <a:lnTo>
                    <a:pt x="6407" y="2558"/>
                  </a:lnTo>
                  <a:lnTo>
                    <a:pt x="6328" y="2268"/>
                  </a:lnTo>
                  <a:lnTo>
                    <a:pt x="6223" y="1952"/>
                  </a:lnTo>
                  <a:lnTo>
                    <a:pt x="6065" y="1688"/>
                  </a:lnTo>
                  <a:lnTo>
                    <a:pt x="5906" y="1425"/>
                  </a:lnTo>
                  <a:lnTo>
                    <a:pt x="5722" y="1161"/>
                  </a:lnTo>
                  <a:lnTo>
                    <a:pt x="5511" y="924"/>
                  </a:lnTo>
                  <a:lnTo>
                    <a:pt x="5300" y="739"/>
                  </a:lnTo>
                  <a:lnTo>
                    <a:pt x="5036" y="528"/>
                  </a:lnTo>
                  <a:lnTo>
                    <a:pt x="4773" y="370"/>
                  </a:lnTo>
                  <a:lnTo>
                    <a:pt x="4483" y="238"/>
                  </a:lnTo>
                  <a:lnTo>
                    <a:pt x="4193" y="133"/>
                  </a:lnTo>
                  <a:lnTo>
                    <a:pt x="3876" y="54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40"/>
            <p:cNvSpPr/>
            <p:nvPr/>
          </p:nvSpPr>
          <p:spPr>
            <a:xfrm>
              <a:off x="549147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18" y="0"/>
                  </a:moveTo>
                  <a:lnTo>
                    <a:pt x="2901" y="27"/>
                  </a:lnTo>
                  <a:lnTo>
                    <a:pt x="2585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5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5" y="1424"/>
                  </a:lnTo>
                  <a:lnTo>
                    <a:pt x="396" y="1688"/>
                  </a:lnTo>
                  <a:lnTo>
                    <a:pt x="265" y="1978"/>
                  </a:lnTo>
                  <a:lnTo>
                    <a:pt x="133" y="2268"/>
                  </a:lnTo>
                  <a:lnTo>
                    <a:pt x="54" y="2584"/>
                  </a:lnTo>
                  <a:lnTo>
                    <a:pt x="27" y="2901"/>
                  </a:lnTo>
                  <a:lnTo>
                    <a:pt x="1" y="3243"/>
                  </a:lnTo>
                  <a:lnTo>
                    <a:pt x="27" y="3560"/>
                  </a:lnTo>
                  <a:lnTo>
                    <a:pt x="54" y="3903"/>
                  </a:lnTo>
                  <a:lnTo>
                    <a:pt x="159" y="4193"/>
                  </a:lnTo>
                  <a:lnTo>
                    <a:pt x="265" y="4509"/>
                  </a:lnTo>
                  <a:lnTo>
                    <a:pt x="396" y="4773"/>
                  </a:lnTo>
                  <a:lnTo>
                    <a:pt x="555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5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5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7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64"/>
                  </a:lnTo>
                  <a:lnTo>
                    <a:pt x="5037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29" y="4193"/>
                  </a:lnTo>
                  <a:lnTo>
                    <a:pt x="6408" y="3876"/>
                  </a:lnTo>
                  <a:lnTo>
                    <a:pt x="6434" y="3560"/>
                  </a:lnTo>
                  <a:lnTo>
                    <a:pt x="6461" y="3243"/>
                  </a:lnTo>
                  <a:lnTo>
                    <a:pt x="6434" y="2901"/>
                  </a:lnTo>
                  <a:lnTo>
                    <a:pt x="6408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7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7" y="80"/>
                  </a:lnTo>
                  <a:lnTo>
                    <a:pt x="3560" y="2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40"/>
            <p:cNvSpPr/>
            <p:nvPr/>
          </p:nvSpPr>
          <p:spPr>
            <a:xfrm>
              <a:off x="4724250" y="3328450"/>
              <a:ext cx="1228650" cy="375075"/>
            </a:xfrm>
            <a:custGeom>
              <a:avLst/>
              <a:gdLst/>
              <a:ahLst/>
              <a:cxnLst/>
              <a:rect l="l" t="t" r="r" b="b"/>
              <a:pathLst>
                <a:path w="49146" h="15003" extrusionOk="0">
                  <a:moveTo>
                    <a:pt x="49146" y="0"/>
                  </a:moveTo>
                  <a:lnTo>
                    <a:pt x="0" y="27"/>
                  </a:lnTo>
                  <a:lnTo>
                    <a:pt x="0" y="7330"/>
                  </a:lnTo>
                  <a:lnTo>
                    <a:pt x="0" y="7725"/>
                  </a:lnTo>
                  <a:lnTo>
                    <a:pt x="27" y="8121"/>
                  </a:lnTo>
                  <a:lnTo>
                    <a:pt x="80" y="8490"/>
                  </a:lnTo>
                  <a:lnTo>
                    <a:pt x="159" y="8886"/>
                  </a:lnTo>
                  <a:lnTo>
                    <a:pt x="238" y="9255"/>
                  </a:lnTo>
                  <a:lnTo>
                    <a:pt x="343" y="9624"/>
                  </a:lnTo>
                  <a:lnTo>
                    <a:pt x="449" y="9967"/>
                  </a:lnTo>
                  <a:lnTo>
                    <a:pt x="607" y="10309"/>
                  </a:lnTo>
                  <a:lnTo>
                    <a:pt x="739" y="10652"/>
                  </a:lnTo>
                  <a:lnTo>
                    <a:pt x="923" y="10995"/>
                  </a:lnTo>
                  <a:lnTo>
                    <a:pt x="1108" y="11311"/>
                  </a:lnTo>
                  <a:lnTo>
                    <a:pt x="1319" y="11628"/>
                  </a:lnTo>
                  <a:lnTo>
                    <a:pt x="1530" y="11918"/>
                  </a:lnTo>
                  <a:lnTo>
                    <a:pt x="1741" y="12208"/>
                  </a:lnTo>
                  <a:lnTo>
                    <a:pt x="2004" y="12498"/>
                  </a:lnTo>
                  <a:lnTo>
                    <a:pt x="2242" y="12761"/>
                  </a:lnTo>
                  <a:lnTo>
                    <a:pt x="2505" y="13025"/>
                  </a:lnTo>
                  <a:lnTo>
                    <a:pt x="2795" y="13262"/>
                  </a:lnTo>
                  <a:lnTo>
                    <a:pt x="3085" y="13499"/>
                  </a:lnTo>
                  <a:lnTo>
                    <a:pt x="3375" y="13710"/>
                  </a:lnTo>
                  <a:lnTo>
                    <a:pt x="3692" y="13895"/>
                  </a:lnTo>
                  <a:lnTo>
                    <a:pt x="4008" y="14080"/>
                  </a:lnTo>
                  <a:lnTo>
                    <a:pt x="4351" y="14264"/>
                  </a:lnTo>
                  <a:lnTo>
                    <a:pt x="4694" y="14422"/>
                  </a:lnTo>
                  <a:lnTo>
                    <a:pt x="5036" y="14554"/>
                  </a:lnTo>
                  <a:lnTo>
                    <a:pt x="5405" y="14660"/>
                  </a:lnTo>
                  <a:lnTo>
                    <a:pt x="5775" y="14765"/>
                  </a:lnTo>
                  <a:lnTo>
                    <a:pt x="6144" y="14844"/>
                  </a:lnTo>
                  <a:lnTo>
                    <a:pt x="6513" y="14923"/>
                  </a:lnTo>
                  <a:lnTo>
                    <a:pt x="6908" y="14976"/>
                  </a:lnTo>
                  <a:lnTo>
                    <a:pt x="7277" y="15002"/>
                  </a:lnTo>
                  <a:lnTo>
                    <a:pt x="41473" y="15002"/>
                  </a:lnTo>
                  <a:lnTo>
                    <a:pt x="41869" y="14976"/>
                  </a:lnTo>
                  <a:lnTo>
                    <a:pt x="42238" y="14950"/>
                  </a:lnTo>
                  <a:lnTo>
                    <a:pt x="42634" y="14897"/>
                  </a:lnTo>
                  <a:lnTo>
                    <a:pt x="43003" y="14844"/>
                  </a:lnTo>
                  <a:lnTo>
                    <a:pt x="43372" y="14765"/>
                  </a:lnTo>
                  <a:lnTo>
                    <a:pt x="43741" y="14660"/>
                  </a:lnTo>
                  <a:lnTo>
                    <a:pt x="44110" y="14528"/>
                  </a:lnTo>
                  <a:lnTo>
                    <a:pt x="44453" y="14396"/>
                  </a:lnTo>
                  <a:lnTo>
                    <a:pt x="44796" y="14238"/>
                  </a:lnTo>
                  <a:lnTo>
                    <a:pt x="45138" y="14080"/>
                  </a:lnTo>
                  <a:lnTo>
                    <a:pt x="45455" y="13895"/>
                  </a:lnTo>
                  <a:lnTo>
                    <a:pt x="45771" y="13684"/>
                  </a:lnTo>
                  <a:lnTo>
                    <a:pt x="46061" y="13473"/>
                  </a:lnTo>
                  <a:lnTo>
                    <a:pt x="46351" y="13236"/>
                  </a:lnTo>
                  <a:lnTo>
                    <a:pt x="46641" y="12999"/>
                  </a:lnTo>
                  <a:lnTo>
                    <a:pt x="46905" y="12735"/>
                  </a:lnTo>
                  <a:lnTo>
                    <a:pt x="47142" y="12471"/>
                  </a:lnTo>
                  <a:lnTo>
                    <a:pt x="47406" y="12208"/>
                  </a:lnTo>
                  <a:lnTo>
                    <a:pt x="47617" y="11918"/>
                  </a:lnTo>
                  <a:lnTo>
                    <a:pt x="47828" y="11601"/>
                  </a:lnTo>
                  <a:lnTo>
                    <a:pt x="48039" y="11285"/>
                  </a:lnTo>
                  <a:lnTo>
                    <a:pt x="48223" y="10968"/>
                  </a:lnTo>
                  <a:lnTo>
                    <a:pt x="48381" y="10652"/>
                  </a:lnTo>
                  <a:lnTo>
                    <a:pt x="48539" y="10309"/>
                  </a:lnTo>
                  <a:lnTo>
                    <a:pt x="48671" y="9940"/>
                  </a:lnTo>
                  <a:lnTo>
                    <a:pt x="48803" y="9597"/>
                  </a:lnTo>
                  <a:lnTo>
                    <a:pt x="48909" y="9228"/>
                  </a:lnTo>
                  <a:lnTo>
                    <a:pt x="48988" y="8859"/>
                  </a:lnTo>
                  <a:lnTo>
                    <a:pt x="49067" y="8490"/>
                  </a:lnTo>
                  <a:lnTo>
                    <a:pt x="49120" y="8095"/>
                  </a:lnTo>
                  <a:lnTo>
                    <a:pt x="49146" y="7699"/>
                  </a:lnTo>
                  <a:lnTo>
                    <a:pt x="49146" y="7304"/>
                  </a:lnTo>
                  <a:lnTo>
                    <a:pt x="49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40"/>
            <p:cNvSpPr/>
            <p:nvPr/>
          </p:nvSpPr>
          <p:spPr>
            <a:xfrm>
              <a:off x="4805325" y="3373275"/>
              <a:ext cx="1066500" cy="249175"/>
            </a:xfrm>
            <a:custGeom>
              <a:avLst/>
              <a:gdLst/>
              <a:ahLst/>
              <a:cxnLst/>
              <a:rect l="l" t="t" r="r" b="b"/>
              <a:pathLst>
                <a:path w="42660" h="9967" extrusionOk="0">
                  <a:moveTo>
                    <a:pt x="0" y="0"/>
                  </a:moveTo>
                  <a:lnTo>
                    <a:pt x="0" y="5537"/>
                  </a:lnTo>
                  <a:lnTo>
                    <a:pt x="27" y="5985"/>
                  </a:lnTo>
                  <a:lnTo>
                    <a:pt x="106" y="6433"/>
                  </a:lnTo>
                  <a:lnTo>
                    <a:pt x="211" y="6855"/>
                  </a:lnTo>
                  <a:lnTo>
                    <a:pt x="343" y="7251"/>
                  </a:lnTo>
                  <a:lnTo>
                    <a:pt x="554" y="7646"/>
                  </a:lnTo>
                  <a:lnTo>
                    <a:pt x="765" y="8015"/>
                  </a:lnTo>
                  <a:lnTo>
                    <a:pt x="1029" y="8358"/>
                  </a:lnTo>
                  <a:lnTo>
                    <a:pt x="1319" y="8674"/>
                  </a:lnTo>
                  <a:lnTo>
                    <a:pt x="1609" y="8938"/>
                  </a:lnTo>
                  <a:lnTo>
                    <a:pt x="1951" y="9202"/>
                  </a:lnTo>
                  <a:lnTo>
                    <a:pt x="2321" y="9439"/>
                  </a:lnTo>
                  <a:lnTo>
                    <a:pt x="2716" y="9624"/>
                  </a:lnTo>
                  <a:lnTo>
                    <a:pt x="3112" y="9755"/>
                  </a:lnTo>
                  <a:lnTo>
                    <a:pt x="3560" y="9861"/>
                  </a:lnTo>
                  <a:lnTo>
                    <a:pt x="3982" y="9940"/>
                  </a:lnTo>
                  <a:lnTo>
                    <a:pt x="4430" y="9966"/>
                  </a:lnTo>
                  <a:lnTo>
                    <a:pt x="38230" y="9940"/>
                  </a:lnTo>
                  <a:lnTo>
                    <a:pt x="38679" y="9940"/>
                  </a:lnTo>
                  <a:lnTo>
                    <a:pt x="39101" y="9861"/>
                  </a:lnTo>
                  <a:lnTo>
                    <a:pt x="39522" y="9755"/>
                  </a:lnTo>
                  <a:lnTo>
                    <a:pt x="39944" y="9597"/>
                  </a:lnTo>
                  <a:lnTo>
                    <a:pt x="40340" y="9413"/>
                  </a:lnTo>
                  <a:lnTo>
                    <a:pt x="40682" y="9202"/>
                  </a:lnTo>
                  <a:lnTo>
                    <a:pt x="41025" y="8938"/>
                  </a:lnTo>
                  <a:lnTo>
                    <a:pt x="41342" y="8648"/>
                  </a:lnTo>
                  <a:lnTo>
                    <a:pt x="41632" y="8332"/>
                  </a:lnTo>
                  <a:lnTo>
                    <a:pt x="41895" y="7989"/>
                  </a:lnTo>
                  <a:lnTo>
                    <a:pt x="42106" y="7620"/>
                  </a:lnTo>
                  <a:lnTo>
                    <a:pt x="42291" y="7251"/>
                  </a:lnTo>
                  <a:lnTo>
                    <a:pt x="42449" y="6829"/>
                  </a:lnTo>
                  <a:lnTo>
                    <a:pt x="42554" y="6407"/>
                  </a:lnTo>
                  <a:lnTo>
                    <a:pt x="42634" y="5959"/>
                  </a:lnTo>
                  <a:lnTo>
                    <a:pt x="42660" y="5511"/>
                  </a:lnTo>
                  <a:lnTo>
                    <a:pt x="426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40"/>
            <p:cNvSpPr/>
            <p:nvPr/>
          </p:nvSpPr>
          <p:spPr>
            <a:xfrm>
              <a:off x="1708025" y="4279575"/>
              <a:ext cx="305875" cy="217550"/>
            </a:xfrm>
            <a:custGeom>
              <a:avLst/>
              <a:gdLst/>
              <a:ahLst/>
              <a:cxnLst/>
              <a:rect l="l" t="t" r="r" b="b"/>
              <a:pathLst>
                <a:path w="12235" h="8702" extrusionOk="0">
                  <a:moveTo>
                    <a:pt x="1" y="1"/>
                  </a:moveTo>
                  <a:lnTo>
                    <a:pt x="1" y="8701"/>
                  </a:lnTo>
                  <a:lnTo>
                    <a:pt x="12234" y="8701"/>
                  </a:lnTo>
                  <a:lnTo>
                    <a:pt x="12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40"/>
            <p:cNvSpPr/>
            <p:nvPr/>
          </p:nvSpPr>
          <p:spPr>
            <a:xfrm>
              <a:off x="17640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40"/>
            <p:cNvSpPr/>
            <p:nvPr/>
          </p:nvSpPr>
          <p:spPr>
            <a:xfrm>
              <a:off x="1569600" y="436130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80"/>
                  </a:lnTo>
                  <a:lnTo>
                    <a:pt x="3112" y="212"/>
                  </a:lnTo>
                  <a:lnTo>
                    <a:pt x="2717" y="344"/>
                  </a:lnTo>
                  <a:lnTo>
                    <a:pt x="2321" y="528"/>
                  </a:lnTo>
                  <a:lnTo>
                    <a:pt x="1952" y="766"/>
                  </a:lnTo>
                  <a:lnTo>
                    <a:pt x="1609" y="1003"/>
                  </a:lnTo>
                  <a:lnTo>
                    <a:pt x="1319" y="1293"/>
                  </a:lnTo>
                  <a:lnTo>
                    <a:pt x="1029" y="1609"/>
                  </a:lnTo>
                  <a:lnTo>
                    <a:pt x="765" y="1952"/>
                  </a:lnTo>
                  <a:lnTo>
                    <a:pt x="555" y="2321"/>
                  </a:lnTo>
                  <a:lnTo>
                    <a:pt x="344" y="2717"/>
                  </a:lnTo>
                  <a:lnTo>
                    <a:pt x="212" y="3112"/>
                  </a:lnTo>
                  <a:lnTo>
                    <a:pt x="106" y="3534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7199"/>
                  </a:lnTo>
                  <a:lnTo>
                    <a:pt x="22596" y="7172"/>
                  </a:lnTo>
                  <a:lnTo>
                    <a:pt x="22596" y="4430"/>
                  </a:lnTo>
                  <a:lnTo>
                    <a:pt x="22570" y="3982"/>
                  </a:lnTo>
                  <a:lnTo>
                    <a:pt x="22517" y="3534"/>
                  </a:lnTo>
                  <a:lnTo>
                    <a:pt x="22385" y="3112"/>
                  </a:lnTo>
                  <a:lnTo>
                    <a:pt x="22253" y="2717"/>
                  </a:lnTo>
                  <a:lnTo>
                    <a:pt x="22069" y="2321"/>
                  </a:lnTo>
                  <a:lnTo>
                    <a:pt x="21832" y="1952"/>
                  </a:lnTo>
                  <a:lnTo>
                    <a:pt x="21594" y="1609"/>
                  </a:lnTo>
                  <a:lnTo>
                    <a:pt x="21304" y="1293"/>
                  </a:lnTo>
                  <a:lnTo>
                    <a:pt x="20988" y="1003"/>
                  </a:lnTo>
                  <a:lnTo>
                    <a:pt x="20645" y="739"/>
                  </a:lnTo>
                  <a:lnTo>
                    <a:pt x="20276" y="528"/>
                  </a:lnTo>
                  <a:lnTo>
                    <a:pt x="19880" y="344"/>
                  </a:lnTo>
                  <a:lnTo>
                    <a:pt x="19485" y="186"/>
                  </a:lnTo>
                  <a:lnTo>
                    <a:pt x="19037" y="80"/>
                  </a:lnTo>
                  <a:lnTo>
                    <a:pt x="18615" y="27"/>
                  </a:lnTo>
                  <a:lnTo>
                    <a:pt x="18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40"/>
            <p:cNvSpPr/>
            <p:nvPr/>
          </p:nvSpPr>
          <p:spPr>
            <a:xfrm>
              <a:off x="2557650" y="4279575"/>
              <a:ext cx="305225" cy="216875"/>
            </a:xfrm>
            <a:custGeom>
              <a:avLst/>
              <a:gdLst/>
              <a:ahLst/>
              <a:cxnLst/>
              <a:rect l="l" t="t" r="r" b="b"/>
              <a:pathLst>
                <a:path w="12209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40"/>
            <p:cNvSpPr/>
            <p:nvPr/>
          </p:nvSpPr>
          <p:spPr>
            <a:xfrm>
              <a:off x="261302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27" y="18825"/>
                  </a:lnTo>
                  <a:lnTo>
                    <a:pt x="7752" y="18825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40"/>
            <p:cNvSpPr/>
            <p:nvPr/>
          </p:nvSpPr>
          <p:spPr>
            <a:xfrm>
              <a:off x="2419250" y="4360650"/>
              <a:ext cx="564225" cy="179975"/>
            </a:xfrm>
            <a:custGeom>
              <a:avLst/>
              <a:gdLst/>
              <a:ahLst/>
              <a:cxnLst/>
              <a:rect l="l" t="t" r="r" b="b"/>
              <a:pathLst>
                <a:path w="22569" h="7199" extrusionOk="0">
                  <a:moveTo>
                    <a:pt x="4429" y="1"/>
                  </a:moveTo>
                  <a:lnTo>
                    <a:pt x="3981" y="27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689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38" y="1978"/>
                  </a:lnTo>
                  <a:lnTo>
                    <a:pt x="527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79" y="3560"/>
                  </a:lnTo>
                  <a:lnTo>
                    <a:pt x="0" y="4008"/>
                  </a:lnTo>
                  <a:lnTo>
                    <a:pt x="0" y="4456"/>
                  </a:lnTo>
                  <a:lnTo>
                    <a:pt x="0" y="7198"/>
                  </a:lnTo>
                  <a:lnTo>
                    <a:pt x="22569" y="7198"/>
                  </a:lnTo>
                  <a:lnTo>
                    <a:pt x="22569" y="4456"/>
                  </a:lnTo>
                  <a:lnTo>
                    <a:pt x="22543" y="3982"/>
                  </a:lnTo>
                  <a:lnTo>
                    <a:pt x="22490" y="3560"/>
                  </a:lnTo>
                  <a:lnTo>
                    <a:pt x="22384" y="3112"/>
                  </a:lnTo>
                  <a:lnTo>
                    <a:pt x="22226" y="2716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7" y="1609"/>
                  </a:lnTo>
                  <a:lnTo>
                    <a:pt x="21277" y="1293"/>
                  </a:lnTo>
                  <a:lnTo>
                    <a:pt x="20961" y="1029"/>
                  </a:lnTo>
                  <a:lnTo>
                    <a:pt x="20618" y="765"/>
                  </a:lnTo>
                  <a:lnTo>
                    <a:pt x="20249" y="528"/>
                  </a:lnTo>
                  <a:lnTo>
                    <a:pt x="19853" y="343"/>
                  </a:lnTo>
                  <a:lnTo>
                    <a:pt x="19458" y="212"/>
                  </a:lnTo>
                  <a:lnTo>
                    <a:pt x="19036" y="106"/>
                  </a:lnTo>
                  <a:lnTo>
                    <a:pt x="18588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40"/>
            <p:cNvSpPr/>
            <p:nvPr/>
          </p:nvSpPr>
          <p:spPr>
            <a:xfrm>
              <a:off x="1553800" y="3471475"/>
              <a:ext cx="1445500" cy="557650"/>
            </a:xfrm>
            <a:custGeom>
              <a:avLst/>
              <a:gdLst/>
              <a:ahLst/>
              <a:cxnLst/>
              <a:rect l="l" t="t" r="r" b="b"/>
              <a:pathLst>
                <a:path w="57820" h="22306" extrusionOk="0">
                  <a:moveTo>
                    <a:pt x="4429" y="1"/>
                  </a:moveTo>
                  <a:lnTo>
                    <a:pt x="3981" y="27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716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65" y="1978"/>
                  </a:lnTo>
                  <a:lnTo>
                    <a:pt x="527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79" y="3560"/>
                  </a:lnTo>
                  <a:lnTo>
                    <a:pt x="26" y="4008"/>
                  </a:lnTo>
                  <a:lnTo>
                    <a:pt x="0" y="4456"/>
                  </a:lnTo>
                  <a:lnTo>
                    <a:pt x="0" y="17876"/>
                  </a:lnTo>
                  <a:lnTo>
                    <a:pt x="26" y="18325"/>
                  </a:lnTo>
                  <a:lnTo>
                    <a:pt x="79" y="18773"/>
                  </a:lnTo>
                  <a:lnTo>
                    <a:pt x="211" y="19195"/>
                  </a:lnTo>
                  <a:lnTo>
                    <a:pt x="343" y="19590"/>
                  </a:lnTo>
                  <a:lnTo>
                    <a:pt x="527" y="19986"/>
                  </a:lnTo>
                  <a:lnTo>
                    <a:pt x="765" y="20355"/>
                  </a:lnTo>
                  <a:lnTo>
                    <a:pt x="1028" y="20698"/>
                  </a:lnTo>
                  <a:lnTo>
                    <a:pt x="1292" y="21014"/>
                  </a:lnTo>
                  <a:lnTo>
                    <a:pt x="1608" y="21304"/>
                  </a:lnTo>
                  <a:lnTo>
                    <a:pt x="1951" y="21541"/>
                  </a:lnTo>
                  <a:lnTo>
                    <a:pt x="2320" y="21778"/>
                  </a:lnTo>
                  <a:lnTo>
                    <a:pt x="2716" y="21963"/>
                  </a:lnTo>
                  <a:lnTo>
                    <a:pt x="3111" y="22121"/>
                  </a:lnTo>
                  <a:lnTo>
                    <a:pt x="3559" y="22227"/>
                  </a:lnTo>
                  <a:lnTo>
                    <a:pt x="3981" y="22279"/>
                  </a:lnTo>
                  <a:lnTo>
                    <a:pt x="4429" y="22306"/>
                  </a:lnTo>
                  <a:lnTo>
                    <a:pt x="53390" y="22279"/>
                  </a:lnTo>
                  <a:lnTo>
                    <a:pt x="53839" y="22279"/>
                  </a:lnTo>
                  <a:lnTo>
                    <a:pt x="54287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1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8"/>
                  </a:lnTo>
                  <a:lnTo>
                    <a:pt x="57292" y="19959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6"/>
                  </a:lnTo>
                  <a:lnTo>
                    <a:pt x="57793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3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51" y="2690"/>
                  </a:lnTo>
                  <a:lnTo>
                    <a:pt x="57266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01" y="1293"/>
                  </a:lnTo>
                  <a:lnTo>
                    <a:pt x="56185" y="1003"/>
                  </a:lnTo>
                  <a:lnTo>
                    <a:pt x="55842" y="739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682" y="185"/>
                  </a:lnTo>
                  <a:lnTo>
                    <a:pt x="54260" y="80"/>
                  </a:lnTo>
                  <a:lnTo>
                    <a:pt x="53812" y="27"/>
                  </a:lnTo>
                  <a:lnTo>
                    <a:pt x="53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40"/>
            <p:cNvSpPr/>
            <p:nvPr/>
          </p:nvSpPr>
          <p:spPr>
            <a:xfrm>
              <a:off x="1553800" y="3342950"/>
              <a:ext cx="1445500" cy="558300"/>
            </a:xfrm>
            <a:custGeom>
              <a:avLst/>
              <a:gdLst/>
              <a:ahLst/>
              <a:cxnLst/>
              <a:rect l="l" t="t" r="r" b="b"/>
              <a:pathLst>
                <a:path w="57820" h="22332" extrusionOk="0">
                  <a:moveTo>
                    <a:pt x="53364" y="0"/>
                  </a:moveTo>
                  <a:lnTo>
                    <a:pt x="4429" y="27"/>
                  </a:lnTo>
                  <a:lnTo>
                    <a:pt x="3981" y="53"/>
                  </a:lnTo>
                  <a:lnTo>
                    <a:pt x="3533" y="132"/>
                  </a:lnTo>
                  <a:lnTo>
                    <a:pt x="3111" y="238"/>
                  </a:lnTo>
                  <a:lnTo>
                    <a:pt x="2689" y="370"/>
                  </a:lnTo>
                  <a:lnTo>
                    <a:pt x="2320" y="580"/>
                  </a:lnTo>
                  <a:lnTo>
                    <a:pt x="1951" y="791"/>
                  </a:lnTo>
                  <a:lnTo>
                    <a:pt x="1608" y="1055"/>
                  </a:lnTo>
                  <a:lnTo>
                    <a:pt x="1292" y="1345"/>
                  </a:lnTo>
                  <a:lnTo>
                    <a:pt x="1002" y="1635"/>
                  </a:lnTo>
                  <a:lnTo>
                    <a:pt x="738" y="1978"/>
                  </a:lnTo>
                  <a:lnTo>
                    <a:pt x="527" y="2347"/>
                  </a:lnTo>
                  <a:lnTo>
                    <a:pt x="343" y="2742"/>
                  </a:lnTo>
                  <a:lnTo>
                    <a:pt x="185" y="3164"/>
                  </a:lnTo>
                  <a:lnTo>
                    <a:pt x="79" y="3586"/>
                  </a:lnTo>
                  <a:lnTo>
                    <a:pt x="26" y="4008"/>
                  </a:lnTo>
                  <a:lnTo>
                    <a:pt x="0" y="4483"/>
                  </a:lnTo>
                  <a:lnTo>
                    <a:pt x="0" y="17903"/>
                  </a:lnTo>
                  <a:lnTo>
                    <a:pt x="26" y="18351"/>
                  </a:lnTo>
                  <a:lnTo>
                    <a:pt x="79" y="18773"/>
                  </a:lnTo>
                  <a:lnTo>
                    <a:pt x="211" y="19221"/>
                  </a:lnTo>
                  <a:lnTo>
                    <a:pt x="343" y="19616"/>
                  </a:lnTo>
                  <a:lnTo>
                    <a:pt x="527" y="20012"/>
                  </a:lnTo>
                  <a:lnTo>
                    <a:pt x="765" y="20381"/>
                  </a:lnTo>
                  <a:lnTo>
                    <a:pt x="1002" y="20724"/>
                  </a:lnTo>
                  <a:lnTo>
                    <a:pt x="1292" y="21040"/>
                  </a:lnTo>
                  <a:lnTo>
                    <a:pt x="1608" y="21304"/>
                  </a:lnTo>
                  <a:lnTo>
                    <a:pt x="1951" y="21567"/>
                  </a:lnTo>
                  <a:lnTo>
                    <a:pt x="2320" y="21805"/>
                  </a:lnTo>
                  <a:lnTo>
                    <a:pt x="2716" y="21989"/>
                  </a:lnTo>
                  <a:lnTo>
                    <a:pt x="3111" y="22121"/>
                  </a:lnTo>
                  <a:lnTo>
                    <a:pt x="3533" y="22226"/>
                  </a:lnTo>
                  <a:lnTo>
                    <a:pt x="3981" y="22306"/>
                  </a:lnTo>
                  <a:lnTo>
                    <a:pt x="4429" y="22332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60" y="22226"/>
                  </a:lnTo>
                  <a:lnTo>
                    <a:pt x="54709" y="22121"/>
                  </a:lnTo>
                  <a:lnTo>
                    <a:pt x="55104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1" y="21304"/>
                  </a:lnTo>
                  <a:lnTo>
                    <a:pt x="56528" y="21014"/>
                  </a:lnTo>
                  <a:lnTo>
                    <a:pt x="56792" y="20697"/>
                  </a:lnTo>
                  <a:lnTo>
                    <a:pt x="57055" y="20355"/>
                  </a:lnTo>
                  <a:lnTo>
                    <a:pt x="57292" y="19985"/>
                  </a:lnTo>
                  <a:lnTo>
                    <a:pt x="57477" y="19590"/>
                  </a:lnTo>
                  <a:lnTo>
                    <a:pt x="57609" y="19194"/>
                  </a:lnTo>
                  <a:lnTo>
                    <a:pt x="57714" y="18773"/>
                  </a:lnTo>
                  <a:lnTo>
                    <a:pt x="57793" y="18324"/>
                  </a:lnTo>
                  <a:lnTo>
                    <a:pt x="57820" y="17876"/>
                  </a:lnTo>
                  <a:lnTo>
                    <a:pt x="57820" y="4456"/>
                  </a:lnTo>
                  <a:lnTo>
                    <a:pt x="57793" y="3982"/>
                  </a:lnTo>
                  <a:lnTo>
                    <a:pt x="57714" y="3560"/>
                  </a:lnTo>
                  <a:lnTo>
                    <a:pt x="57609" y="3138"/>
                  </a:lnTo>
                  <a:lnTo>
                    <a:pt x="57451" y="2716"/>
                  </a:lnTo>
                  <a:lnTo>
                    <a:pt x="57266" y="2321"/>
                  </a:lnTo>
                  <a:lnTo>
                    <a:pt x="57055" y="1978"/>
                  </a:lnTo>
                  <a:lnTo>
                    <a:pt x="56792" y="1635"/>
                  </a:lnTo>
                  <a:lnTo>
                    <a:pt x="56501" y="1319"/>
                  </a:lnTo>
                  <a:lnTo>
                    <a:pt x="56185" y="1029"/>
                  </a:lnTo>
                  <a:lnTo>
                    <a:pt x="55842" y="765"/>
                  </a:lnTo>
                  <a:lnTo>
                    <a:pt x="55473" y="554"/>
                  </a:lnTo>
                  <a:lnTo>
                    <a:pt x="55104" y="370"/>
                  </a:lnTo>
                  <a:lnTo>
                    <a:pt x="54682" y="211"/>
                  </a:lnTo>
                  <a:lnTo>
                    <a:pt x="54260" y="106"/>
                  </a:lnTo>
                  <a:lnTo>
                    <a:pt x="53812" y="27"/>
                  </a:lnTo>
                  <a:lnTo>
                    <a:pt x="533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40"/>
            <p:cNvSpPr/>
            <p:nvPr/>
          </p:nvSpPr>
          <p:spPr>
            <a:xfrm>
              <a:off x="1661900" y="2621200"/>
              <a:ext cx="1228650" cy="917525"/>
            </a:xfrm>
            <a:custGeom>
              <a:avLst/>
              <a:gdLst/>
              <a:ahLst/>
              <a:cxnLst/>
              <a:rect l="l" t="t" r="r" b="b"/>
              <a:pathLst>
                <a:path w="49146" h="36701" extrusionOk="0">
                  <a:moveTo>
                    <a:pt x="7277" y="0"/>
                  </a:moveTo>
                  <a:lnTo>
                    <a:pt x="6881" y="53"/>
                  </a:lnTo>
                  <a:lnTo>
                    <a:pt x="6512" y="79"/>
                  </a:lnTo>
                  <a:lnTo>
                    <a:pt x="6117" y="159"/>
                  </a:lnTo>
                  <a:lnTo>
                    <a:pt x="5748" y="238"/>
                  </a:lnTo>
                  <a:lnTo>
                    <a:pt x="5379" y="343"/>
                  </a:lnTo>
                  <a:lnTo>
                    <a:pt x="5036" y="475"/>
                  </a:lnTo>
                  <a:lnTo>
                    <a:pt x="4693" y="607"/>
                  </a:lnTo>
                  <a:lnTo>
                    <a:pt x="4350" y="765"/>
                  </a:lnTo>
                  <a:lnTo>
                    <a:pt x="4008" y="923"/>
                  </a:lnTo>
                  <a:lnTo>
                    <a:pt x="3691" y="1108"/>
                  </a:lnTo>
                  <a:lnTo>
                    <a:pt x="3375" y="1319"/>
                  </a:lnTo>
                  <a:lnTo>
                    <a:pt x="3085" y="1530"/>
                  </a:lnTo>
                  <a:lnTo>
                    <a:pt x="2795" y="1767"/>
                  </a:lnTo>
                  <a:lnTo>
                    <a:pt x="2505" y="2004"/>
                  </a:lnTo>
                  <a:lnTo>
                    <a:pt x="2241" y="2268"/>
                  </a:lnTo>
                  <a:lnTo>
                    <a:pt x="1977" y="2531"/>
                  </a:lnTo>
                  <a:lnTo>
                    <a:pt x="1740" y="2795"/>
                  </a:lnTo>
                  <a:lnTo>
                    <a:pt x="1503" y="3085"/>
                  </a:lnTo>
                  <a:lnTo>
                    <a:pt x="1292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38" y="4351"/>
                  </a:lnTo>
                  <a:lnTo>
                    <a:pt x="580" y="4693"/>
                  </a:lnTo>
                  <a:lnTo>
                    <a:pt x="448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32" y="6143"/>
                  </a:lnTo>
                  <a:lnTo>
                    <a:pt x="79" y="6513"/>
                  </a:lnTo>
                  <a:lnTo>
                    <a:pt x="26" y="6908"/>
                  </a:lnTo>
                  <a:lnTo>
                    <a:pt x="0" y="7304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0" y="29398"/>
                  </a:lnTo>
                  <a:lnTo>
                    <a:pt x="26" y="29793"/>
                  </a:lnTo>
                  <a:lnTo>
                    <a:pt x="79" y="30189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39"/>
                  </a:lnTo>
                  <a:lnTo>
                    <a:pt x="606" y="32008"/>
                  </a:lnTo>
                  <a:lnTo>
                    <a:pt x="765" y="32351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41" y="34434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2"/>
                  </a:lnTo>
                  <a:lnTo>
                    <a:pt x="3401" y="35383"/>
                  </a:lnTo>
                  <a:lnTo>
                    <a:pt x="3691" y="35594"/>
                  </a:lnTo>
                  <a:lnTo>
                    <a:pt x="4034" y="35778"/>
                  </a:lnTo>
                  <a:lnTo>
                    <a:pt x="4350" y="35936"/>
                  </a:lnTo>
                  <a:lnTo>
                    <a:pt x="4693" y="36095"/>
                  </a:lnTo>
                  <a:lnTo>
                    <a:pt x="5036" y="36226"/>
                  </a:lnTo>
                  <a:lnTo>
                    <a:pt x="5405" y="36358"/>
                  </a:lnTo>
                  <a:lnTo>
                    <a:pt x="5774" y="36464"/>
                  </a:lnTo>
                  <a:lnTo>
                    <a:pt x="6143" y="36543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5"/>
                  </a:lnTo>
                  <a:lnTo>
                    <a:pt x="7699" y="36701"/>
                  </a:lnTo>
                  <a:lnTo>
                    <a:pt x="4147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00"/>
                  </a:lnTo>
                  <a:lnTo>
                    <a:pt x="44452" y="36068"/>
                  </a:lnTo>
                  <a:lnTo>
                    <a:pt x="44795" y="35910"/>
                  </a:lnTo>
                  <a:lnTo>
                    <a:pt x="45138" y="35752"/>
                  </a:lnTo>
                  <a:lnTo>
                    <a:pt x="45454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71"/>
                  </a:lnTo>
                  <a:lnTo>
                    <a:pt x="46904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16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41"/>
                  </a:lnTo>
                  <a:lnTo>
                    <a:pt x="48407" y="32324"/>
                  </a:lnTo>
                  <a:lnTo>
                    <a:pt x="48539" y="31982"/>
                  </a:lnTo>
                  <a:lnTo>
                    <a:pt x="48697" y="31639"/>
                  </a:lnTo>
                  <a:lnTo>
                    <a:pt x="48803" y="31270"/>
                  </a:lnTo>
                  <a:lnTo>
                    <a:pt x="48908" y="30901"/>
                  </a:lnTo>
                  <a:lnTo>
                    <a:pt x="48987" y="30531"/>
                  </a:lnTo>
                  <a:lnTo>
                    <a:pt x="49066" y="30162"/>
                  </a:lnTo>
                  <a:lnTo>
                    <a:pt x="49119" y="29767"/>
                  </a:lnTo>
                  <a:lnTo>
                    <a:pt x="49145" y="29371"/>
                  </a:lnTo>
                  <a:lnTo>
                    <a:pt x="49145" y="28976"/>
                  </a:lnTo>
                  <a:lnTo>
                    <a:pt x="49145" y="7673"/>
                  </a:lnTo>
                  <a:lnTo>
                    <a:pt x="49145" y="7277"/>
                  </a:lnTo>
                  <a:lnTo>
                    <a:pt x="49093" y="6882"/>
                  </a:lnTo>
                  <a:lnTo>
                    <a:pt x="49066" y="6513"/>
                  </a:lnTo>
                  <a:lnTo>
                    <a:pt x="48987" y="6117"/>
                  </a:lnTo>
                  <a:lnTo>
                    <a:pt x="48908" y="5748"/>
                  </a:lnTo>
                  <a:lnTo>
                    <a:pt x="48803" y="5379"/>
                  </a:lnTo>
                  <a:lnTo>
                    <a:pt x="48671" y="5036"/>
                  </a:lnTo>
                  <a:lnTo>
                    <a:pt x="48539" y="4693"/>
                  </a:lnTo>
                  <a:lnTo>
                    <a:pt x="48381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27" y="3375"/>
                  </a:lnTo>
                  <a:lnTo>
                    <a:pt x="47616" y="3085"/>
                  </a:lnTo>
                  <a:lnTo>
                    <a:pt x="47379" y="2795"/>
                  </a:lnTo>
                  <a:lnTo>
                    <a:pt x="47142" y="2505"/>
                  </a:lnTo>
                  <a:lnTo>
                    <a:pt x="46878" y="2241"/>
                  </a:lnTo>
                  <a:lnTo>
                    <a:pt x="46614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44" y="1292"/>
                  </a:lnTo>
                  <a:lnTo>
                    <a:pt x="45428" y="1108"/>
                  </a:lnTo>
                  <a:lnTo>
                    <a:pt x="45112" y="923"/>
                  </a:lnTo>
                  <a:lnTo>
                    <a:pt x="44795" y="739"/>
                  </a:lnTo>
                  <a:lnTo>
                    <a:pt x="44452" y="580"/>
                  </a:lnTo>
                  <a:lnTo>
                    <a:pt x="44110" y="449"/>
                  </a:lnTo>
                  <a:lnTo>
                    <a:pt x="43741" y="343"/>
                  </a:lnTo>
                  <a:lnTo>
                    <a:pt x="43371" y="238"/>
                  </a:lnTo>
                  <a:lnTo>
                    <a:pt x="43002" y="132"/>
                  </a:lnTo>
                  <a:lnTo>
                    <a:pt x="42633" y="79"/>
                  </a:lnTo>
                  <a:lnTo>
                    <a:pt x="42238" y="27"/>
                  </a:lnTo>
                  <a:lnTo>
                    <a:pt x="41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40"/>
            <p:cNvSpPr/>
            <p:nvPr/>
          </p:nvSpPr>
          <p:spPr>
            <a:xfrm>
              <a:off x="1661225" y="1826950"/>
              <a:ext cx="1229325" cy="917525"/>
            </a:xfrm>
            <a:custGeom>
              <a:avLst/>
              <a:gdLst/>
              <a:ahLst/>
              <a:cxnLst/>
              <a:rect l="l" t="t" r="r" b="b"/>
              <a:pathLst>
                <a:path w="49173" h="36701" extrusionOk="0">
                  <a:moveTo>
                    <a:pt x="7699" y="0"/>
                  </a:moveTo>
                  <a:lnTo>
                    <a:pt x="7304" y="26"/>
                  </a:lnTo>
                  <a:lnTo>
                    <a:pt x="6908" y="53"/>
                  </a:lnTo>
                  <a:lnTo>
                    <a:pt x="6513" y="105"/>
                  </a:lnTo>
                  <a:lnTo>
                    <a:pt x="6144" y="158"/>
                  </a:lnTo>
                  <a:lnTo>
                    <a:pt x="5775" y="237"/>
                  </a:lnTo>
                  <a:lnTo>
                    <a:pt x="5406" y="343"/>
                  </a:lnTo>
                  <a:lnTo>
                    <a:pt x="5036" y="475"/>
                  </a:lnTo>
                  <a:lnTo>
                    <a:pt x="4694" y="606"/>
                  </a:lnTo>
                  <a:lnTo>
                    <a:pt x="4351" y="765"/>
                  </a:lnTo>
                  <a:lnTo>
                    <a:pt x="4035" y="923"/>
                  </a:lnTo>
                  <a:lnTo>
                    <a:pt x="3692" y="1134"/>
                  </a:lnTo>
                  <a:lnTo>
                    <a:pt x="3402" y="1318"/>
                  </a:lnTo>
                  <a:lnTo>
                    <a:pt x="3085" y="1529"/>
                  </a:lnTo>
                  <a:lnTo>
                    <a:pt x="2795" y="1766"/>
                  </a:lnTo>
                  <a:lnTo>
                    <a:pt x="2532" y="2004"/>
                  </a:lnTo>
                  <a:lnTo>
                    <a:pt x="2242" y="2267"/>
                  </a:lnTo>
                  <a:lnTo>
                    <a:pt x="2004" y="2531"/>
                  </a:lnTo>
                  <a:lnTo>
                    <a:pt x="1767" y="2795"/>
                  </a:lnTo>
                  <a:lnTo>
                    <a:pt x="1530" y="3085"/>
                  </a:lnTo>
                  <a:lnTo>
                    <a:pt x="1319" y="3401"/>
                  </a:lnTo>
                  <a:lnTo>
                    <a:pt x="1108" y="3718"/>
                  </a:lnTo>
                  <a:lnTo>
                    <a:pt x="923" y="4034"/>
                  </a:lnTo>
                  <a:lnTo>
                    <a:pt x="765" y="4377"/>
                  </a:lnTo>
                  <a:lnTo>
                    <a:pt x="607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59" y="6143"/>
                  </a:lnTo>
                  <a:lnTo>
                    <a:pt x="80" y="6539"/>
                  </a:lnTo>
                  <a:lnTo>
                    <a:pt x="53" y="6908"/>
                  </a:lnTo>
                  <a:lnTo>
                    <a:pt x="1" y="7303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27" y="29397"/>
                  </a:lnTo>
                  <a:lnTo>
                    <a:pt x="53" y="29793"/>
                  </a:lnTo>
                  <a:lnTo>
                    <a:pt x="106" y="30188"/>
                  </a:lnTo>
                  <a:lnTo>
                    <a:pt x="159" y="30558"/>
                  </a:lnTo>
                  <a:lnTo>
                    <a:pt x="264" y="30927"/>
                  </a:lnTo>
                  <a:lnTo>
                    <a:pt x="370" y="31296"/>
                  </a:lnTo>
                  <a:lnTo>
                    <a:pt x="475" y="31665"/>
                  </a:lnTo>
                  <a:lnTo>
                    <a:pt x="607" y="32008"/>
                  </a:lnTo>
                  <a:lnTo>
                    <a:pt x="765" y="32350"/>
                  </a:lnTo>
                  <a:lnTo>
                    <a:pt x="950" y="32667"/>
                  </a:lnTo>
                  <a:lnTo>
                    <a:pt x="1134" y="33009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60"/>
                  </a:lnTo>
                  <a:lnTo>
                    <a:pt x="2532" y="34697"/>
                  </a:lnTo>
                  <a:lnTo>
                    <a:pt x="2822" y="34934"/>
                  </a:lnTo>
                  <a:lnTo>
                    <a:pt x="3112" y="35171"/>
                  </a:lnTo>
                  <a:lnTo>
                    <a:pt x="3402" y="35382"/>
                  </a:lnTo>
                  <a:lnTo>
                    <a:pt x="3718" y="35593"/>
                  </a:lnTo>
                  <a:lnTo>
                    <a:pt x="4035" y="35778"/>
                  </a:lnTo>
                  <a:lnTo>
                    <a:pt x="4377" y="35936"/>
                  </a:lnTo>
                  <a:lnTo>
                    <a:pt x="4720" y="36094"/>
                  </a:lnTo>
                  <a:lnTo>
                    <a:pt x="5063" y="36226"/>
                  </a:lnTo>
                  <a:lnTo>
                    <a:pt x="5406" y="36358"/>
                  </a:lnTo>
                  <a:lnTo>
                    <a:pt x="5775" y="36463"/>
                  </a:lnTo>
                  <a:lnTo>
                    <a:pt x="6144" y="36542"/>
                  </a:lnTo>
                  <a:lnTo>
                    <a:pt x="6539" y="36622"/>
                  </a:lnTo>
                  <a:lnTo>
                    <a:pt x="6908" y="36648"/>
                  </a:lnTo>
                  <a:lnTo>
                    <a:pt x="7304" y="36701"/>
                  </a:lnTo>
                  <a:lnTo>
                    <a:pt x="7699" y="36701"/>
                  </a:lnTo>
                  <a:lnTo>
                    <a:pt x="41474" y="36674"/>
                  </a:lnTo>
                  <a:lnTo>
                    <a:pt x="41869" y="36674"/>
                  </a:lnTo>
                  <a:lnTo>
                    <a:pt x="42265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8" y="36332"/>
                  </a:lnTo>
                  <a:lnTo>
                    <a:pt x="44137" y="36226"/>
                  </a:lnTo>
                  <a:lnTo>
                    <a:pt x="44479" y="36068"/>
                  </a:lnTo>
                  <a:lnTo>
                    <a:pt x="44822" y="35936"/>
                  </a:lnTo>
                  <a:lnTo>
                    <a:pt x="45139" y="35751"/>
                  </a:lnTo>
                  <a:lnTo>
                    <a:pt x="45481" y="35567"/>
                  </a:lnTo>
                  <a:lnTo>
                    <a:pt x="45771" y="35356"/>
                  </a:lnTo>
                  <a:lnTo>
                    <a:pt x="46088" y="35145"/>
                  </a:lnTo>
                  <a:lnTo>
                    <a:pt x="46378" y="34934"/>
                  </a:lnTo>
                  <a:lnTo>
                    <a:pt x="46641" y="34697"/>
                  </a:lnTo>
                  <a:lnTo>
                    <a:pt x="46905" y="34433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50" y="32667"/>
                  </a:lnTo>
                  <a:lnTo>
                    <a:pt x="48408" y="32324"/>
                  </a:lnTo>
                  <a:lnTo>
                    <a:pt x="48566" y="31981"/>
                  </a:lnTo>
                  <a:lnTo>
                    <a:pt x="48698" y="31638"/>
                  </a:lnTo>
                  <a:lnTo>
                    <a:pt x="48830" y="31269"/>
                  </a:lnTo>
                  <a:lnTo>
                    <a:pt x="48935" y="30900"/>
                  </a:lnTo>
                  <a:lnTo>
                    <a:pt x="49014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120" y="6881"/>
                  </a:lnTo>
                  <a:lnTo>
                    <a:pt x="49067" y="6512"/>
                  </a:lnTo>
                  <a:lnTo>
                    <a:pt x="49014" y="6117"/>
                  </a:lnTo>
                  <a:lnTo>
                    <a:pt x="48909" y="5748"/>
                  </a:lnTo>
                  <a:lnTo>
                    <a:pt x="48803" y="5405"/>
                  </a:lnTo>
                  <a:lnTo>
                    <a:pt x="48698" y="5036"/>
                  </a:lnTo>
                  <a:lnTo>
                    <a:pt x="48566" y="4693"/>
                  </a:lnTo>
                  <a:lnTo>
                    <a:pt x="48408" y="4350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54" y="3375"/>
                  </a:lnTo>
                  <a:lnTo>
                    <a:pt x="47617" y="3085"/>
                  </a:lnTo>
                  <a:lnTo>
                    <a:pt x="47406" y="2795"/>
                  </a:lnTo>
                  <a:lnTo>
                    <a:pt x="47169" y="2505"/>
                  </a:lnTo>
                  <a:lnTo>
                    <a:pt x="46905" y="2241"/>
                  </a:lnTo>
                  <a:lnTo>
                    <a:pt x="46641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71" y="1292"/>
                  </a:lnTo>
                  <a:lnTo>
                    <a:pt x="45455" y="1107"/>
                  </a:lnTo>
                  <a:lnTo>
                    <a:pt x="45139" y="923"/>
                  </a:lnTo>
                  <a:lnTo>
                    <a:pt x="44796" y="738"/>
                  </a:lnTo>
                  <a:lnTo>
                    <a:pt x="44453" y="606"/>
                  </a:lnTo>
                  <a:lnTo>
                    <a:pt x="44110" y="448"/>
                  </a:lnTo>
                  <a:lnTo>
                    <a:pt x="43741" y="343"/>
                  </a:lnTo>
                  <a:lnTo>
                    <a:pt x="43398" y="237"/>
                  </a:lnTo>
                  <a:lnTo>
                    <a:pt x="43029" y="158"/>
                  </a:lnTo>
                  <a:lnTo>
                    <a:pt x="42634" y="79"/>
                  </a:lnTo>
                  <a:lnTo>
                    <a:pt x="42265" y="26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40"/>
            <p:cNvSpPr/>
            <p:nvPr/>
          </p:nvSpPr>
          <p:spPr>
            <a:xfrm>
              <a:off x="1742950" y="1908000"/>
              <a:ext cx="1065875" cy="754750"/>
            </a:xfrm>
            <a:custGeom>
              <a:avLst/>
              <a:gdLst/>
              <a:ahLst/>
              <a:cxnLst/>
              <a:rect l="l" t="t" r="r" b="b"/>
              <a:pathLst>
                <a:path w="42635" h="30190" extrusionOk="0">
                  <a:moveTo>
                    <a:pt x="38205" y="1"/>
                  </a:moveTo>
                  <a:lnTo>
                    <a:pt x="4430" y="27"/>
                  </a:lnTo>
                  <a:lnTo>
                    <a:pt x="3956" y="54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690" y="370"/>
                  </a:lnTo>
                  <a:lnTo>
                    <a:pt x="2321" y="555"/>
                  </a:lnTo>
                  <a:lnTo>
                    <a:pt x="1952" y="792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6"/>
                  </a:lnTo>
                  <a:lnTo>
                    <a:pt x="739" y="1978"/>
                  </a:lnTo>
                  <a:lnTo>
                    <a:pt x="528" y="2347"/>
                  </a:lnTo>
                  <a:lnTo>
                    <a:pt x="344" y="2743"/>
                  </a:lnTo>
                  <a:lnTo>
                    <a:pt x="186" y="3138"/>
                  </a:lnTo>
                  <a:lnTo>
                    <a:pt x="80" y="3560"/>
                  </a:lnTo>
                  <a:lnTo>
                    <a:pt x="1" y="4008"/>
                  </a:lnTo>
                  <a:lnTo>
                    <a:pt x="1" y="4457"/>
                  </a:lnTo>
                  <a:lnTo>
                    <a:pt x="1" y="25760"/>
                  </a:lnTo>
                  <a:lnTo>
                    <a:pt x="27" y="26208"/>
                  </a:lnTo>
                  <a:lnTo>
                    <a:pt x="80" y="26656"/>
                  </a:lnTo>
                  <a:lnTo>
                    <a:pt x="186" y="27078"/>
                  </a:lnTo>
                  <a:lnTo>
                    <a:pt x="344" y="27500"/>
                  </a:lnTo>
                  <a:lnTo>
                    <a:pt x="528" y="27869"/>
                  </a:lnTo>
                  <a:lnTo>
                    <a:pt x="766" y="28238"/>
                  </a:lnTo>
                  <a:lnTo>
                    <a:pt x="1003" y="28581"/>
                  </a:lnTo>
                  <a:lnTo>
                    <a:pt x="1293" y="28897"/>
                  </a:lnTo>
                  <a:lnTo>
                    <a:pt x="1609" y="29187"/>
                  </a:lnTo>
                  <a:lnTo>
                    <a:pt x="1952" y="29451"/>
                  </a:lnTo>
                  <a:lnTo>
                    <a:pt x="2321" y="29662"/>
                  </a:lnTo>
                  <a:lnTo>
                    <a:pt x="2717" y="29847"/>
                  </a:lnTo>
                  <a:lnTo>
                    <a:pt x="3112" y="30005"/>
                  </a:lnTo>
                  <a:lnTo>
                    <a:pt x="3534" y="30110"/>
                  </a:lnTo>
                  <a:lnTo>
                    <a:pt x="3982" y="30189"/>
                  </a:lnTo>
                  <a:lnTo>
                    <a:pt x="38205" y="30189"/>
                  </a:lnTo>
                  <a:lnTo>
                    <a:pt x="38653" y="30163"/>
                  </a:lnTo>
                  <a:lnTo>
                    <a:pt x="39101" y="30084"/>
                  </a:lnTo>
                  <a:lnTo>
                    <a:pt x="39523" y="29978"/>
                  </a:lnTo>
                  <a:lnTo>
                    <a:pt x="39945" y="29847"/>
                  </a:lnTo>
                  <a:lnTo>
                    <a:pt x="40314" y="29662"/>
                  </a:lnTo>
                  <a:lnTo>
                    <a:pt x="40683" y="29425"/>
                  </a:lnTo>
                  <a:lnTo>
                    <a:pt x="41026" y="29161"/>
                  </a:lnTo>
                  <a:lnTo>
                    <a:pt x="41342" y="28897"/>
                  </a:lnTo>
                  <a:lnTo>
                    <a:pt x="41632" y="28581"/>
                  </a:lnTo>
                  <a:lnTo>
                    <a:pt x="41896" y="28238"/>
                  </a:lnTo>
                  <a:lnTo>
                    <a:pt x="42107" y="27869"/>
                  </a:lnTo>
                  <a:lnTo>
                    <a:pt x="42291" y="27474"/>
                  </a:lnTo>
                  <a:lnTo>
                    <a:pt x="42450" y="27078"/>
                  </a:lnTo>
                  <a:lnTo>
                    <a:pt x="42555" y="26656"/>
                  </a:lnTo>
                  <a:lnTo>
                    <a:pt x="42608" y="26208"/>
                  </a:lnTo>
                  <a:lnTo>
                    <a:pt x="42634" y="25760"/>
                  </a:lnTo>
                  <a:lnTo>
                    <a:pt x="42634" y="4430"/>
                  </a:lnTo>
                  <a:lnTo>
                    <a:pt x="42608" y="3982"/>
                  </a:lnTo>
                  <a:lnTo>
                    <a:pt x="42555" y="3534"/>
                  </a:lnTo>
                  <a:lnTo>
                    <a:pt x="42423" y="3112"/>
                  </a:lnTo>
                  <a:lnTo>
                    <a:pt x="42291" y="2717"/>
                  </a:lnTo>
                  <a:lnTo>
                    <a:pt x="42107" y="2321"/>
                  </a:lnTo>
                  <a:lnTo>
                    <a:pt x="41870" y="1952"/>
                  </a:lnTo>
                  <a:lnTo>
                    <a:pt x="41632" y="1609"/>
                  </a:lnTo>
                  <a:lnTo>
                    <a:pt x="41342" y="1293"/>
                  </a:lnTo>
                  <a:lnTo>
                    <a:pt x="41026" y="1029"/>
                  </a:lnTo>
                  <a:lnTo>
                    <a:pt x="40683" y="766"/>
                  </a:lnTo>
                  <a:lnTo>
                    <a:pt x="40314" y="528"/>
                  </a:lnTo>
                  <a:lnTo>
                    <a:pt x="39918" y="344"/>
                  </a:lnTo>
                  <a:lnTo>
                    <a:pt x="39523" y="212"/>
                  </a:lnTo>
                  <a:lnTo>
                    <a:pt x="39101" y="106"/>
                  </a:lnTo>
                  <a:lnTo>
                    <a:pt x="38653" y="27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40"/>
            <p:cNvSpPr/>
            <p:nvPr/>
          </p:nvSpPr>
          <p:spPr>
            <a:xfrm>
              <a:off x="1742950" y="2702275"/>
              <a:ext cx="1066525" cy="754725"/>
            </a:xfrm>
            <a:custGeom>
              <a:avLst/>
              <a:gdLst/>
              <a:ahLst/>
              <a:cxnLst/>
              <a:rect l="l" t="t" r="r" b="b"/>
              <a:pathLst>
                <a:path w="42661" h="30189" extrusionOk="0">
                  <a:moveTo>
                    <a:pt x="38205" y="0"/>
                  </a:moveTo>
                  <a:lnTo>
                    <a:pt x="4430" y="27"/>
                  </a:lnTo>
                  <a:lnTo>
                    <a:pt x="3982" y="27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6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25759"/>
                  </a:lnTo>
                  <a:lnTo>
                    <a:pt x="27" y="26207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499"/>
                  </a:lnTo>
                  <a:lnTo>
                    <a:pt x="555" y="27868"/>
                  </a:lnTo>
                  <a:lnTo>
                    <a:pt x="766" y="28238"/>
                  </a:lnTo>
                  <a:lnTo>
                    <a:pt x="1029" y="28580"/>
                  </a:lnTo>
                  <a:lnTo>
                    <a:pt x="1319" y="28897"/>
                  </a:lnTo>
                  <a:lnTo>
                    <a:pt x="1636" y="29187"/>
                  </a:lnTo>
                  <a:lnTo>
                    <a:pt x="1978" y="29450"/>
                  </a:lnTo>
                  <a:lnTo>
                    <a:pt x="2321" y="29661"/>
                  </a:lnTo>
                  <a:lnTo>
                    <a:pt x="2717" y="29846"/>
                  </a:lnTo>
                  <a:lnTo>
                    <a:pt x="3138" y="30004"/>
                  </a:lnTo>
                  <a:lnTo>
                    <a:pt x="3560" y="30110"/>
                  </a:lnTo>
                  <a:lnTo>
                    <a:pt x="3982" y="30162"/>
                  </a:lnTo>
                  <a:lnTo>
                    <a:pt x="4457" y="30189"/>
                  </a:lnTo>
                  <a:lnTo>
                    <a:pt x="38231" y="30189"/>
                  </a:lnTo>
                  <a:lnTo>
                    <a:pt x="38679" y="30162"/>
                  </a:lnTo>
                  <a:lnTo>
                    <a:pt x="39127" y="30083"/>
                  </a:lnTo>
                  <a:lnTo>
                    <a:pt x="39549" y="29978"/>
                  </a:lnTo>
                  <a:lnTo>
                    <a:pt x="39945" y="29820"/>
                  </a:lnTo>
                  <a:lnTo>
                    <a:pt x="40340" y="29635"/>
                  </a:lnTo>
                  <a:lnTo>
                    <a:pt x="40709" y="29424"/>
                  </a:lnTo>
                  <a:lnTo>
                    <a:pt x="41052" y="29160"/>
                  </a:lnTo>
                  <a:lnTo>
                    <a:pt x="41369" y="28870"/>
                  </a:lnTo>
                  <a:lnTo>
                    <a:pt x="41632" y="28554"/>
                  </a:lnTo>
                  <a:lnTo>
                    <a:pt x="41896" y="28211"/>
                  </a:lnTo>
                  <a:lnTo>
                    <a:pt x="42133" y="27868"/>
                  </a:lnTo>
                  <a:lnTo>
                    <a:pt x="42318" y="27473"/>
                  </a:lnTo>
                  <a:lnTo>
                    <a:pt x="42450" y="27051"/>
                  </a:lnTo>
                  <a:lnTo>
                    <a:pt x="42555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60" y="4430"/>
                  </a:lnTo>
                  <a:lnTo>
                    <a:pt x="42634" y="3981"/>
                  </a:lnTo>
                  <a:lnTo>
                    <a:pt x="42555" y="3533"/>
                  </a:lnTo>
                  <a:lnTo>
                    <a:pt x="42450" y="3111"/>
                  </a:lnTo>
                  <a:lnTo>
                    <a:pt x="42291" y="2716"/>
                  </a:lnTo>
                  <a:lnTo>
                    <a:pt x="42107" y="2320"/>
                  </a:lnTo>
                  <a:lnTo>
                    <a:pt x="41896" y="1951"/>
                  </a:lnTo>
                  <a:lnTo>
                    <a:pt x="41632" y="1609"/>
                  </a:lnTo>
                  <a:lnTo>
                    <a:pt x="41342" y="1292"/>
                  </a:lnTo>
                  <a:lnTo>
                    <a:pt x="41026" y="1002"/>
                  </a:lnTo>
                  <a:lnTo>
                    <a:pt x="40683" y="765"/>
                  </a:lnTo>
                  <a:lnTo>
                    <a:pt x="40314" y="528"/>
                  </a:lnTo>
                  <a:lnTo>
                    <a:pt x="39945" y="343"/>
                  </a:lnTo>
                  <a:lnTo>
                    <a:pt x="39523" y="211"/>
                  </a:lnTo>
                  <a:lnTo>
                    <a:pt x="39101" y="79"/>
                  </a:lnTo>
                  <a:lnTo>
                    <a:pt x="38653" y="27"/>
                  </a:lnTo>
                  <a:lnTo>
                    <a:pt x="38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40"/>
            <p:cNvSpPr/>
            <p:nvPr/>
          </p:nvSpPr>
          <p:spPr>
            <a:xfrm>
              <a:off x="196112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3244" y="1"/>
                  </a:moveTo>
                  <a:lnTo>
                    <a:pt x="2901" y="27"/>
                  </a:lnTo>
                  <a:lnTo>
                    <a:pt x="2585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5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5" y="1424"/>
                  </a:lnTo>
                  <a:lnTo>
                    <a:pt x="396" y="1688"/>
                  </a:lnTo>
                  <a:lnTo>
                    <a:pt x="265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1" y="3244"/>
                  </a:lnTo>
                  <a:lnTo>
                    <a:pt x="27" y="3560"/>
                  </a:lnTo>
                  <a:lnTo>
                    <a:pt x="80" y="3876"/>
                  </a:lnTo>
                  <a:lnTo>
                    <a:pt x="159" y="4193"/>
                  </a:lnTo>
                  <a:lnTo>
                    <a:pt x="265" y="4483"/>
                  </a:lnTo>
                  <a:lnTo>
                    <a:pt x="396" y="4773"/>
                  </a:lnTo>
                  <a:lnTo>
                    <a:pt x="555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5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28"/>
                  </a:lnTo>
                  <a:lnTo>
                    <a:pt x="2585" y="6407"/>
                  </a:lnTo>
                  <a:lnTo>
                    <a:pt x="2901" y="6434"/>
                  </a:lnTo>
                  <a:lnTo>
                    <a:pt x="3244" y="6460"/>
                  </a:lnTo>
                  <a:lnTo>
                    <a:pt x="3560" y="6434"/>
                  </a:lnTo>
                  <a:lnTo>
                    <a:pt x="3877" y="6407"/>
                  </a:lnTo>
                  <a:lnTo>
                    <a:pt x="4193" y="6328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7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223" y="4483"/>
                  </a:lnTo>
                  <a:lnTo>
                    <a:pt x="6329" y="4193"/>
                  </a:lnTo>
                  <a:lnTo>
                    <a:pt x="6408" y="3876"/>
                  </a:lnTo>
                  <a:lnTo>
                    <a:pt x="6461" y="3560"/>
                  </a:lnTo>
                  <a:lnTo>
                    <a:pt x="6461" y="3244"/>
                  </a:lnTo>
                  <a:lnTo>
                    <a:pt x="6434" y="2901"/>
                  </a:lnTo>
                  <a:lnTo>
                    <a:pt x="6408" y="2584"/>
                  </a:lnTo>
                  <a:lnTo>
                    <a:pt x="6329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7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7" y="80"/>
                  </a:lnTo>
                  <a:lnTo>
                    <a:pt x="3560" y="27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40"/>
            <p:cNvSpPr/>
            <p:nvPr/>
          </p:nvSpPr>
          <p:spPr>
            <a:xfrm>
              <a:off x="242912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901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1" y="2901"/>
                  </a:lnTo>
                  <a:lnTo>
                    <a:pt x="1" y="3217"/>
                  </a:lnTo>
                  <a:lnTo>
                    <a:pt x="1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3" y="6302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38"/>
                  </a:lnTo>
                  <a:lnTo>
                    <a:pt x="4193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40"/>
            <p:cNvSpPr/>
            <p:nvPr/>
          </p:nvSpPr>
          <p:spPr>
            <a:xfrm>
              <a:off x="196180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1" y="1"/>
                  </a:moveTo>
                  <a:lnTo>
                    <a:pt x="2558" y="54"/>
                  </a:lnTo>
                  <a:lnTo>
                    <a:pt x="2268" y="133"/>
                  </a:lnTo>
                  <a:lnTo>
                    <a:pt x="1951" y="238"/>
                  </a:lnTo>
                  <a:lnTo>
                    <a:pt x="1688" y="370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23" y="924"/>
                  </a:lnTo>
                  <a:lnTo>
                    <a:pt x="739" y="1161"/>
                  </a:lnTo>
                  <a:lnTo>
                    <a:pt x="528" y="1425"/>
                  </a:lnTo>
                  <a:lnTo>
                    <a:pt x="369" y="1688"/>
                  </a:lnTo>
                  <a:lnTo>
                    <a:pt x="238" y="1952"/>
                  </a:lnTo>
                  <a:lnTo>
                    <a:pt x="132" y="2268"/>
                  </a:lnTo>
                  <a:lnTo>
                    <a:pt x="53" y="2558"/>
                  </a:lnTo>
                  <a:lnTo>
                    <a:pt x="0" y="2901"/>
                  </a:lnTo>
                  <a:lnTo>
                    <a:pt x="0" y="3217"/>
                  </a:lnTo>
                  <a:lnTo>
                    <a:pt x="0" y="3560"/>
                  </a:lnTo>
                  <a:lnTo>
                    <a:pt x="53" y="3877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69" y="4773"/>
                  </a:lnTo>
                  <a:lnTo>
                    <a:pt x="554" y="5037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60" y="5722"/>
                  </a:lnTo>
                  <a:lnTo>
                    <a:pt x="1424" y="5907"/>
                  </a:lnTo>
                  <a:lnTo>
                    <a:pt x="1688" y="6065"/>
                  </a:lnTo>
                  <a:lnTo>
                    <a:pt x="1951" y="6197"/>
                  </a:lnTo>
                  <a:lnTo>
                    <a:pt x="2268" y="6302"/>
                  </a:lnTo>
                  <a:lnTo>
                    <a:pt x="2558" y="6381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3" y="6197"/>
                  </a:lnTo>
                  <a:lnTo>
                    <a:pt x="4773" y="6065"/>
                  </a:lnTo>
                  <a:lnTo>
                    <a:pt x="5036" y="5907"/>
                  </a:lnTo>
                  <a:lnTo>
                    <a:pt x="5273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7"/>
                  </a:lnTo>
                  <a:lnTo>
                    <a:pt x="6064" y="4747"/>
                  </a:lnTo>
                  <a:lnTo>
                    <a:pt x="6196" y="4483"/>
                  </a:lnTo>
                  <a:lnTo>
                    <a:pt x="6302" y="4167"/>
                  </a:lnTo>
                  <a:lnTo>
                    <a:pt x="6381" y="3877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381" y="2558"/>
                  </a:lnTo>
                  <a:lnTo>
                    <a:pt x="6302" y="2268"/>
                  </a:lnTo>
                  <a:lnTo>
                    <a:pt x="6196" y="1952"/>
                  </a:lnTo>
                  <a:lnTo>
                    <a:pt x="6064" y="1688"/>
                  </a:lnTo>
                  <a:lnTo>
                    <a:pt x="5906" y="1425"/>
                  </a:lnTo>
                  <a:lnTo>
                    <a:pt x="5722" y="1161"/>
                  </a:lnTo>
                  <a:lnTo>
                    <a:pt x="5511" y="924"/>
                  </a:lnTo>
                  <a:lnTo>
                    <a:pt x="5273" y="739"/>
                  </a:lnTo>
                  <a:lnTo>
                    <a:pt x="5036" y="528"/>
                  </a:lnTo>
                  <a:lnTo>
                    <a:pt x="4746" y="370"/>
                  </a:lnTo>
                  <a:lnTo>
                    <a:pt x="4483" y="238"/>
                  </a:lnTo>
                  <a:lnTo>
                    <a:pt x="4166" y="133"/>
                  </a:lnTo>
                  <a:lnTo>
                    <a:pt x="3876" y="54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40"/>
            <p:cNvSpPr/>
            <p:nvPr/>
          </p:nvSpPr>
          <p:spPr>
            <a:xfrm>
              <a:off x="242912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44" y="0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1" y="3243"/>
                  </a:lnTo>
                  <a:lnTo>
                    <a:pt x="27" y="3560"/>
                  </a:lnTo>
                  <a:lnTo>
                    <a:pt x="80" y="3903"/>
                  </a:lnTo>
                  <a:lnTo>
                    <a:pt x="159" y="4193"/>
                  </a:lnTo>
                  <a:lnTo>
                    <a:pt x="264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903" y="6407"/>
                  </a:lnTo>
                  <a:lnTo>
                    <a:pt x="4193" y="6328"/>
                  </a:lnTo>
                  <a:lnTo>
                    <a:pt x="4509" y="6223"/>
                  </a:lnTo>
                  <a:lnTo>
                    <a:pt x="4773" y="6064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6" y="5036"/>
                  </a:lnTo>
                  <a:lnTo>
                    <a:pt x="6091" y="4773"/>
                  </a:lnTo>
                  <a:lnTo>
                    <a:pt x="6223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60" y="3560"/>
                  </a:lnTo>
                  <a:lnTo>
                    <a:pt x="6460" y="3243"/>
                  </a:lnTo>
                  <a:lnTo>
                    <a:pt x="6460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223" y="1978"/>
                  </a:lnTo>
                  <a:lnTo>
                    <a:pt x="6091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40"/>
            <p:cNvSpPr/>
            <p:nvPr/>
          </p:nvSpPr>
          <p:spPr>
            <a:xfrm>
              <a:off x="1661900" y="3328450"/>
              <a:ext cx="1228650" cy="375075"/>
            </a:xfrm>
            <a:custGeom>
              <a:avLst/>
              <a:gdLst/>
              <a:ahLst/>
              <a:cxnLst/>
              <a:rect l="l" t="t" r="r" b="b"/>
              <a:pathLst>
                <a:path w="49146" h="15003" extrusionOk="0">
                  <a:moveTo>
                    <a:pt x="49145" y="0"/>
                  </a:moveTo>
                  <a:lnTo>
                    <a:pt x="0" y="27"/>
                  </a:lnTo>
                  <a:lnTo>
                    <a:pt x="0" y="7330"/>
                  </a:lnTo>
                  <a:lnTo>
                    <a:pt x="0" y="7725"/>
                  </a:lnTo>
                  <a:lnTo>
                    <a:pt x="53" y="8121"/>
                  </a:lnTo>
                  <a:lnTo>
                    <a:pt x="79" y="8490"/>
                  </a:lnTo>
                  <a:lnTo>
                    <a:pt x="158" y="8886"/>
                  </a:lnTo>
                  <a:lnTo>
                    <a:pt x="237" y="9255"/>
                  </a:lnTo>
                  <a:lnTo>
                    <a:pt x="343" y="9624"/>
                  </a:lnTo>
                  <a:lnTo>
                    <a:pt x="475" y="9967"/>
                  </a:lnTo>
                  <a:lnTo>
                    <a:pt x="606" y="10309"/>
                  </a:lnTo>
                  <a:lnTo>
                    <a:pt x="765" y="10652"/>
                  </a:lnTo>
                  <a:lnTo>
                    <a:pt x="923" y="10995"/>
                  </a:lnTo>
                  <a:lnTo>
                    <a:pt x="1107" y="11311"/>
                  </a:lnTo>
                  <a:lnTo>
                    <a:pt x="1318" y="11628"/>
                  </a:lnTo>
                  <a:lnTo>
                    <a:pt x="1529" y="11918"/>
                  </a:lnTo>
                  <a:lnTo>
                    <a:pt x="1767" y="12208"/>
                  </a:lnTo>
                  <a:lnTo>
                    <a:pt x="2004" y="12498"/>
                  </a:lnTo>
                  <a:lnTo>
                    <a:pt x="2241" y="12761"/>
                  </a:lnTo>
                  <a:lnTo>
                    <a:pt x="2531" y="13025"/>
                  </a:lnTo>
                  <a:lnTo>
                    <a:pt x="2795" y="13262"/>
                  </a:lnTo>
                  <a:lnTo>
                    <a:pt x="3085" y="13499"/>
                  </a:lnTo>
                  <a:lnTo>
                    <a:pt x="3401" y="13710"/>
                  </a:lnTo>
                  <a:lnTo>
                    <a:pt x="3718" y="13895"/>
                  </a:lnTo>
                  <a:lnTo>
                    <a:pt x="4034" y="14080"/>
                  </a:lnTo>
                  <a:lnTo>
                    <a:pt x="4350" y="14264"/>
                  </a:lnTo>
                  <a:lnTo>
                    <a:pt x="4693" y="14422"/>
                  </a:lnTo>
                  <a:lnTo>
                    <a:pt x="5036" y="14554"/>
                  </a:lnTo>
                  <a:lnTo>
                    <a:pt x="5405" y="14660"/>
                  </a:lnTo>
                  <a:lnTo>
                    <a:pt x="5774" y="14765"/>
                  </a:lnTo>
                  <a:lnTo>
                    <a:pt x="6143" y="14844"/>
                  </a:lnTo>
                  <a:lnTo>
                    <a:pt x="6512" y="14923"/>
                  </a:lnTo>
                  <a:lnTo>
                    <a:pt x="6908" y="14976"/>
                  </a:lnTo>
                  <a:lnTo>
                    <a:pt x="7303" y="15002"/>
                  </a:lnTo>
                  <a:lnTo>
                    <a:pt x="41473" y="15002"/>
                  </a:lnTo>
                  <a:lnTo>
                    <a:pt x="41869" y="14976"/>
                  </a:lnTo>
                  <a:lnTo>
                    <a:pt x="42264" y="14950"/>
                  </a:lnTo>
                  <a:lnTo>
                    <a:pt x="42633" y="14897"/>
                  </a:lnTo>
                  <a:lnTo>
                    <a:pt x="43029" y="14844"/>
                  </a:lnTo>
                  <a:lnTo>
                    <a:pt x="43398" y="14765"/>
                  </a:lnTo>
                  <a:lnTo>
                    <a:pt x="43767" y="14660"/>
                  </a:lnTo>
                  <a:lnTo>
                    <a:pt x="44110" y="14528"/>
                  </a:lnTo>
                  <a:lnTo>
                    <a:pt x="44452" y="14396"/>
                  </a:lnTo>
                  <a:lnTo>
                    <a:pt x="44795" y="14238"/>
                  </a:lnTo>
                  <a:lnTo>
                    <a:pt x="45138" y="14080"/>
                  </a:lnTo>
                  <a:lnTo>
                    <a:pt x="45454" y="13895"/>
                  </a:lnTo>
                  <a:lnTo>
                    <a:pt x="45771" y="13684"/>
                  </a:lnTo>
                  <a:lnTo>
                    <a:pt x="46061" y="13473"/>
                  </a:lnTo>
                  <a:lnTo>
                    <a:pt x="46351" y="13236"/>
                  </a:lnTo>
                  <a:lnTo>
                    <a:pt x="46641" y="12999"/>
                  </a:lnTo>
                  <a:lnTo>
                    <a:pt x="46904" y="12735"/>
                  </a:lnTo>
                  <a:lnTo>
                    <a:pt x="47168" y="12471"/>
                  </a:lnTo>
                  <a:lnTo>
                    <a:pt x="47405" y="12208"/>
                  </a:lnTo>
                  <a:lnTo>
                    <a:pt x="47643" y="11918"/>
                  </a:lnTo>
                  <a:lnTo>
                    <a:pt x="47854" y="11601"/>
                  </a:lnTo>
                  <a:lnTo>
                    <a:pt x="48038" y="11285"/>
                  </a:lnTo>
                  <a:lnTo>
                    <a:pt x="48223" y="10968"/>
                  </a:lnTo>
                  <a:lnTo>
                    <a:pt x="48407" y="10652"/>
                  </a:lnTo>
                  <a:lnTo>
                    <a:pt x="48565" y="10309"/>
                  </a:lnTo>
                  <a:lnTo>
                    <a:pt x="48697" y="9940"/>
                  </a:lnTo>
                  <a:lnTo>
                    <a:pt x="48803" y="9597"/>
                  </a:lnTo>
                  <a:lnTo>
                    <a:pt x="48908" y="9228"/>
                  </a:lnTo>
                  <a:lnTo>
                    <a:pt x="49014" y="8859"/>
                  </a:lnTo>
                  <a:lnTo>
                    <a:pt x="49066" y="8490"/>
                  </a:lnTo>
                  <a:lnTo>
                    <a:pt x="49119" y="8095"/>
                  </a:lnTo>
                  <a:lnTo>
                    <a:pt x="49145" y="7699"/>
                  </a:lnTo>
                  <a:lnTo>
                    <a:pt x="49145" y="7304"/>
                  </a:lnTo>
                  <a:lnTo>
                    <a:pt x="4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40"/>
            <p:cNvSpPr/>
            <p:nvPr/>
          </p:nvSpPr>
          <p:spPr>
            <a:xfrm>
              <a:off x="1742950" y="3373275"/>
              <a:ext cx="1066525" cy="249175"/>
            </a:xfrm>
            <a:custGeom>
              <a:avLst/>
              <a:gdLst/>
              <a:ahLst/>
              <a:cxnLst/>
              <a:rect l="l" t="t" r="r" b="b"/>
              <a:pathLst>
                <a:path w="42661" h="9967" extrusionOk="0">
                  <a:moveTo>
                    <a:pt x="1" y="0"/>
                  </a:moveTo>
                  <a:lnTo>
                    <a:pt x="1" y="5537"/>
                  </a:lnTo>
                  <a:lnTo>
                    <a:pt x="27" y="5985"/>
                  </a:lnTo>
                  <a:lnTo>
                    <a:pt x="106" y="6433"/>
                  </a:lnTo>
                  <a:lnTo>
                    <a:pt x="212" y="6855"/>
                  </a:lnTo>
                  <a:lnTo>
                    <a:pt x="370" y="7251"/>
                  </a:lnTo>
                  <a:lnTo>
                    <a:pt x="555" y="7646"/>
                  </a:lnTo>
                  <a:lnTo>
                    <a:pt x="766" y="8015"/>
                  </a:lnTo>
                  <a:lnTo>
                    <a:pt x="1029" y="8358"/>
                  </a:lnTo>
                  <a:lnTo>
                    <a:pt x="1319" y="8674"/>
                  </a:lnTo>
                  <a:lnTo>
                    <a:pt x="1636" y="8938"/>
                  </a:lnTo>
                  <a:lnTo>
                    <a:pt x="1978" y="9202"/>
                  </a:lnTo>
                  <a:lnTo>
                    <a:pt x="2348" y="9439"/>
                  </a:lnTo>
                  <a:lnTo>
                    <a:pt x="2717" y="9624"/>
                  </a:lnTo>
                  <a:lnTo>
                    <a:pt x="3138" y="9755"/>
                  </a:lnTo>
                  <a:lnTo>
                    <a:pt x="3560" y="9861"/>
                  </a:lnTo>
                  <a:lnTo>
                    <a:pt x="4009" y="9940"/>
                  </a:lnTo>
                  <a:lnTo>
                    <a:pt x="4457" y="9966"/>
                  </a:lnTo>
                  <a:lnTo>
                    <a:pt x="38231" y="9940"/>
                  </a:lnTo>
                  <a:lnTo>
                    <a:pt x="38679" y="9940"/>
                  </a:lnTo>
                  <a:lnTo>
                    <a:pt x="39127" y="9861"/>
                  </a:lnTo>
                  <a:lnTo>
                    <a:pt x="39549" y="9755"/>
                  </a:lnTo>
                  <a:lnTo>
                    <a:pt x="39945" y="9597"/>
                  </a:lnTo>
                  <a:lnTo>
                    <a:pt x="40340" y="9413"/>
                  </a:lnTo>
                  <a:lnTo>
                    <a:pt x="40709" y="9202"/>
                  </a:lnTo>
                  <a:lnTo>
                    <a:pt x="41052" y="8938"/>
                  </a:lnTo>
                  <a:lnTo>
                    <a:pt x="41369" y="8648"/>
                  </a:lnTo>
                  <a:lnTo>
                    <a:pt x="41659" y="8332"/>
                  </a:lnTo>
                  <a:lnTo>
                    <a:pt x="41896" y="7989"/>
                  </a:lnTo>
                  <a:lnTo>
                    <a:pt x="42133" y="7620"/>
                  </a:lnTo>
                  <a:lnTo>
                    <a:pt x="42318" y="7251"/>
                  </a:lnTo>
                  <a:lnTo>
                    <a:pt x="42450" y="6829"/>
                  </a:lnTo>
                  <a:lnTo>
                    <a:pt x="42581" y="6407"/>
                  </a:lnTo>
                  <a:lnTo>
                    <a:pt x="42634" y="5959"/>
                  </a:lnTo>
                  <a:lnTo>
                    <a:pt x="42660" y="5511"/>
                  </a:lnTo>
                  <a:lnTo>
                    <a:pt x="426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40"/>
            <p:cNvSpPr/>
            <p:nvPr/>
          </p:nvSpPr>
          <p:spPr>
            <a:xfrm>
              <a:off x="1339575" y="2929000"/>
              <a:ext cx="270275" cy="580075"/>
            </a:xfrm>
            <a:custGeom>
              <a:avLst/>
              <a:gdLst/>
              <a:ahLst/>
              <a:cxnLst/>
              <a:rect l="l" t="t" r="r" b="b"/>
              <a:pathLst>
                <a:path w="10811" h="23203" extrusionOk="0">
                  <a:moveTo>
                    <a:pt x="0" y="1"/>
                  </a:moveTo>
                  <a:lnTo>
                    <a:pt x="0" y="23202"/>
                  </a:lnTo>
                  <a:lnTo>
                    <a:pt x="10810" y="23202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40"/>
            <p:cNvSpPr/>
            <p:nvPr/>
          </p:nvSpPr>
          <p:spPr>
            <a:xfrm>
              <a:off x="1419325" y="2926375"/>
              <a:ext cx="269625" cy="580725"/>
            </a:xfrm>
            <a:custGeom>
              <a:avLst/>
              <a:gdLst/>
              <a:ahLst/>
              <a:cxnLst/>
              <a:rect l="l" t="t" r="r" b="b"/>
              <a:pathLst>
                <a:path w="10785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40"/>
            <p:cNvSpPr/>
            <p:nvPr/>
          </p:nvSpPr>
          <p:spPr>
            <a:xfrm>
              <a:off x="1289475" y="3184100"/>
              <a:ext cx="419900" cy="606425"/>
            </a:xfrm>
            <a:custGeom>
              <a:avLst/>
              <a:gdLst/>
              <a:ahLst/>
              <a:cxnLst/>
              <a:rect l="l" t="t" r="r" b="b"/>
              <a:pathLst>
                <a:path w="16796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2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3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12366" y="24257"/>
                  </a:lnTo>
                  <a:lnTo>
                    <a:pt x="12814" y="24230"/>
                  </a:lnTo>
                  <a:lnTo>
                    <a:pt x="13262" y="24177"/>
                  </a:lnTo>
                  <a:lnTo>
                    <a:pt x="13684" y="24072"/>
                  </a:lnTo>
                  <a:lnTo>
                    <a:pt x="14106" y="23914"/>
                  </a:lnTo>
                  <a:lnTo>
                    <a:pt x="14475" y="23729"/>
                  </a:lnTo>
                  <a:lnTo>
                    <a:pt x="14844" y="23492"/>
                  </a:lnTo>
                  <a:lnTo>
                    <a:pt x="15187" y="23255"/>
                  </a:lnTo>
                  <a:lnTo>
                    <a:pt x="15503" y="22965"/>
                  </a:lnTo>
                  <a:lnTo>
                    <a:pt x="15793" y="22648"/>
                  </a:lnTo>
                  <a:lnTo>
                    <a:pt x="16057" y="22305"/>
                  </a:lnTo>
                  <a:lnTo>
                    <a:pt x="16268" y="21936"/>
                  </a:lnTo>
                  <a:lnTo>
                    <a:pt x="16453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5" y="20275"/>
                  </a:lnTo>
                  <a:lnTo>
                    <a:pt x="16795" y="19827"/>
                  </a:lnTo>
                  <a:lnTo>
                    <a:pt x="16795" y="4430"/>
                  </a:lnTo>
                  <a:lnTo>
                    <a:pt x="16795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53" y="2716"/>
                  </a:lnTo>
                  <a:lnTo>
                    <a:pt x="16268" y="2321"/>
                  </a:lnTo>
                  <a:lnTo>
                    <a:pt x="16057" y="1951"/>
                  </a:lnTo>
                  <a:lnTo>
                    <a:pt x="15793" y="1609"/>
                  </a:lnTo>
                  <a:lnTo>
                    <a:pt x="15503" y="1292"/>
                  </a:lnTo>
                  <a:lnTo>
                    <a:pt x="15187" y="1002"/>
                  </a:lnTo>
                  <a:lnTo>
                    <a:pt x="14844" y="739"/>
                  </a:lnTo>
                  <a:lnTo>
                    <a:pt x="14475" y="528"/>
                  </a:lnTo>
                  <a:lnTo>
                    <a:pt x="14106" y="343"/>
                  </a:lnTo>
                  <a:lnTo>
                    <a:pt x="13684" y="185"/>
                  </a:lnTo>
                  <a:lnTo>
                    <a:pt x="13262" y="79"/>
                  </a:lnTo>
                  <a:lnTo>
                    <a:pt x="12814" y="27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40"/>
            <p:cNvSpPr/>
            <p:nvPr/>
          </p:nvSpPr>
          <p:spPr>
            <a:xfrm>
              <a:off x="1289475" y="3184100"/>
              <a:ext cx="220825" cy="606425"/>
            </a:xfrm>
            <a:custGeom>
              <a:avLst/>
              <a:gdLst/>
              <a:ahLst/>
              <a:cxnLst/>
              <a:rect l="l" t="t" r="r" b="b"/>
              <a:pathLst>
                <a:path w="8833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2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3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5" y="24230"/>
                  </a:lnTo>
                  <a:lnTo>
                    <a:pt x="7937" y="24177"/>
                  </a:lnTo>
                  <a:lnTo>
                    <a:pt x="7515" y="24072"/>
                  </a:lnTo>
                  <a:lnTo>
                    <a:pt x="7119" y="23914"/>
                  </a:lnTo>
                  <a:lnTo>
                    <a:pt x="6724" y="23729"/>
                  </a:lnTo>
                  <a:lnTo>
                    <a:pt x="6355" y="23492"/>
                  </a:lnTo>
                  <a:lnTo>
                    <a:pt x="6012" y="23255"/>
                  </a:lnTo>
                  <a:lnTo>
                    <a:pt x="5695" y="22965"/>
                  </a:lnTo>
                  <a:lnTo>
                    <a:pt x="5405" y="22648"/>
                  </a:lnTo>
                  <a:lnTo>
                    <a:pt x="5142" y="22305"/>
                  </a:lnTo>
                  <a:lnTo>
                    <a:pt x="4931" y="21936"/>
                  </a:lnTo>
                  <a:lnTo>
                    <a:pt x="4746" y="21541"/>
                  </a:lnTo>
                  <a:lnTo>
                    <a:pt x="4588" y="21145"/>
                  </a:lnTo>
                  <a:lnTo>
                    <a:pt x="4483" y="20724"/>
                  </a:lnTo>
                  <a:lnTo>
                    <a:pt x="4430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30" y="3982"/>
                  </a:lnTo>
                  <a:lnTo>
                    <a:pt x="4483" y="3533"/>
                  </a:lnTo>
                  <a:lnTo>
                    <a:pt x="4588" y="3111"/>
                  </a:lnTo>
                  <a:lnTo>
                    <a:pt x="4746" y="2716"/>
                  </a:lnTo>
                  <a:lnTo>
                    <a:pt x="4931" y="2321"/>
                  </a:lnTo>
                  <a:lnTo>
                    <a:pt x="5142" y="1951"/>
                  </a:lnTo>
                  <a:lnTo>
                    <a:pt x="5405" y="1609"/>
                  </a:lnTo>
                  <a:lnTo>
                    <a:pt x="5695" y="1292"/>
                  </a:lnTo>
                  <a:lnTo>
                    <a:pt x="6012" y="1002"/>
                  </a:lnTo>
                  <a:lnTo>
                    <a:pt x="6355" y="739"/>
                  </a:lnTo>
                  <a:lnTo>
                    <a:pt x="6724" y="528"/>
                  </a:lnTo>
                  <a:lnTo>
                    <a:pt x="7119" y="343"/>
                  </a:lnTo>
                  <a:lnTo>
                    <a:pt x="7515" y="185"/>
                  </a:lnTo>
                  <a:lnTo>
                    <a:pt x="7937" y="79"/>
                  </a:lnTo>
                  <a:lnTo>
                    <a:pt x="8385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40"/>
            <p:cNvSpPr/>
            <p:nvPr/>
          </p:nvSpPr>
          <p:spPr>
            <a:xfrm>
              <a:off x="1344175" y="2952750"/>
              <a:ext cx="332250" cy="114050"/>
            </a:xfrm>
            <a:custGeom>
              <a:avLst/>
              <a:gdLst/>
              <a:ahLst/>
              <a:cxnLst/>
              <a:rect l="l" t="t" r="r" b="b"/>
              <a:pathLst>
                <a:path w="13290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1" y="2927"/>
                  </a:lnTo>
                  <a:lnTo>
                    <a:pt x="27" y="3111"/>
                  </a:lnTo>
                  <a:lnTo>
                    <a:pt x="80" y="3269"/>
                  </a:lnTo>
                  <a:lnTo>
                    <a:pt x="133" y="3454"/>
                  </a:lnTo>
                  <a:lnTo>
                    <a:pt x="212" y="3612"/>
                  </a:lnTo>
                  <a:lnTo>
                    <a:pt x="317" y="3770"/>
                  </a:lnTo>
                  <a:lnTo>
                    <a:pt x="396" y="3902"/>
                  </a:lnTo>
                  <a:lnTo>
                    <a:pt x="528" y="4034"/>
                  </a:lnTo>
                  <a:lnTo>
                    <a:pt x="660" y="4139"/>
                  </a:lnTo>
                  <a:lnTo>
                    <a:pt x="792" y="4245"/>
                  </a:lnTo>
                  <a:lnTo>
                    <a:pt x="950" y="4350"/>
                  </a:lnTo>
                  <a:lnTo>
                    <a:pt x="1108" y="4429"/>
                  </a:lnTo>
                  <a:lnTo>
                    <a:pt x="1266" y="4482"/>
                  </a:lnTo>
                  <a:lnTo>
                    <a:pt x="1451" y="4535"/>
                  </a:lnTo>
                  <a:lnTo>
                    <a:pt x="1635" y="4561"/>
                  </a:lnTo>
                  <a:lnTo>
                    <a:pt x="11654" y="4561"/>
                  </a:lnTo>
                  <a:lnTo>
                    <a:pt x="11839" y="4535"/>
                  </a:lnTo>
                  <a:lnTo>
                    <a:pt x="12024" y="4482"/>
                  </a:lnTo>
                  <a:lnTo>
                    <a:pt x="12182" y="4429"/>
                  </a:lnTo>
                  <a:lnTo>
                    <a:pt x="12340" y="4350"/>
                  </a:lnTo>
                  <a:lnTo>
                    <a:pt x="12498" y="4245"/>
                  </a:lnTo>
                  <a:lnTo>
                    <a:pt x="12630" y="4139"/>
                  </a:lnTo>
                  <a:lnTo>
                    <a:pt x="12762" y="4034"/>
                  </a:lnTo>
                  <a:lnTo>
                    <a:pt x="12867" y="3902"/>
                  </a:lnTo>
                  <a:lnTo>
                    <a:pt x="12973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10" y="3269"/>
                  </a:lnTo>
                  <a:lnTo>
                    <a:pt x="13263" y="3111"/>
                  </a:lnTo>
                  <a:lnTo>
                    <a:pt x="13289" y="2927"/>
                  </a:lnTo>
                  <a:lnTo>
                    <a:pt x="13289" y="274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40"/>
            <p:cNvSpPr/>
            <p:nvPr/>
          </p:nvSpPr>
          <p:spPr>
            <a:xfrm>
              <a:off x="1518200" y="3181450"/>
              <a:ext cx="221500" cy="606450"/>
            </a:xfrm>
            <a:custGeom>
              <a:avLst/>
              <a:gdLst/>
              <a:ahLst/>
              <a:cxnLst/>
              <a:rect l="l" t="t" r="r" b="b"/>
              <a:pathLst>
                <a:path w="8860" h="24258" extrusionOk="0">
                  <a:moveTo>
                    <a:pt x="0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40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1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92" y="1952"/>
                  </a:lnTo>
                  <a:lnTo>
                    <a:pt x="3902" y="2321"/>
                  </a:lnTo>
                  <a:lnTo>
                    <a:pt x="4087" y="2717"/>
                  </a:lnTo>
                  <a:lnTo>
                    <a:pt x="4245" y="3112"/>
                  </a:lnTo>
                  <a:lnTo>
                    <a:pt x="4351" y="3534"/>
                  </a:lnTo>
                  <a:lnTo>
                    <a:pt x="4430" y="3982"/>
                  </a:lnTo>
                  <a:lnTo>
                    <a:pt x="4456" y="4430"/>
                  </a:lnTo>
                  <a:lnTo>
                    <a:pt x="4456" y="19828"/>
                  </a:lnTo>
                  <a:lnTo>
                    <a:pt x="4430" y="20276"/>
                  </a:lnTo>
                  <a:lnTo>
                    <a:pt x="4351" y="20724"/>
                  </a:lnTo>
                  <a:lnTo>
                    <a:pt x="4245" y="21146"/>
                  </a:lnTo>
                  <a:lnTo>
                    <a:pt x="4087" y="21541"/>
                  </a:lnTo>
                  <a:lnTo>
                    <a:pt x="3902" y="21937"/>
                  </a:lnTo>
                  <a:lnTo>
                    <a:pt x="3692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1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40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0" y="24257"/>
                  </a:lnTo>
                  <a:lnTo>
                    <a:pt x="4403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44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95" y="22306"/>
                  </a:lnTo>
                  <a:lnTo>
                    <a:pt x="8305" y="21937"/>
                  </a:lnTo>
                  <a:lnTo>
                    <a:pt x="8490" y="21541"/>
                  </a:lnTo>
                  <a:lnTo>
                    <a:pt x="8648" y="21146"/>
                  </a:lnTo>
                  <a:lnTo>
                    <a:pt x="8754" y="20724"/>
                  </a:lnTo>
                  <a:lnTo>
                    <a:pt x="8833" y="20276"/>
                  </a:lnTo>
                  <a:lnTo>
                    <a:pt x="8859" y="19828"/>
                  </a:lnTo>
                  <a:lnTo>
                    <a:pt x="8859" y="4430"/>
                  </a:lnTo>
                  <a:lnTo>
                    <a:pt x="8833" y="3982"/>
                  </a:lnTo>
                  <a:lnTo>
                    <a:pt x="8754" y="3534"/>
                  </a:lnTo>
                  <a:lnTo>
                    <a:pt x="8648" y="3112"/>
                  </a:lnTo>
                  <a:lnTo>
                    <a:pt x="8490" y="2717"/>
                  </a:lnTo>
                  <a:lnTo>
                    <a:pt x="8305" y="2321"/>
                  </a:lnTo>
                  <a:lnTo>
                    <a:pt x="8095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44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40"/>
            <p:cNvSpPr/>
            <p:nvPr/>
          </p:nvSpPr>
          <p:spPr>
            <a:xfrm>
              <a:off x="12894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23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3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14976" y="6065"/>
                  </a:lnTo>
                  <a:lnTo>
                    <a:pt x="15108" y="6039"/>
                  </a:lnTo>
                  <a:lnTo>
                    <a:pt x="15398" y="5960"/>
                  </a:lnTo>
                  <a:lnTo>
                    <a:pt x="15662" y="5801"/>
                  </a:lnTo>
                  <a:lnTo>
                    <a:pt x="15899" y="5617"/>
                  </a:lnTo>
                  <a:lnTo>
                    <a:pt x="16083" y="5380"/>
                  </a:lnTo>
                  <a:lnTo>
                    <a:pt x="16215" y="5142"/>
                  </a:lnTo>
                  <a:lnTo>
                    <a:pt x="16294" y="4852"/>
                  </a:lnTo>
                  <a:lnTo>
                    <a:pt x="16321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21" y="1372"/>
                  </a:lnTo>
                  <a:lnTo>
                    <a:pt x="16294" y="1214"/>
                  </a:lnTo>
                  <a:lnTo>
                    <a:pt x="16215" y="924"/>
                  </a:lnTo>
                  <a:lnTo>
                    <a:pt x="16083" y="660"/>
                  </a:lnTo>
                  <a:lnTo>
                    <a:pt x="15899" y="449"/>
                  </a:lnTo>
                  <a:lnTo>
                    <a:pt x="15662" y="238"/>
                  </a:lnTo>
                  <a:lnTo>
                    <a:pt x="15398" y="106"/>
                  </a:lnTo>
                  <a:lnTo>
                    <a:pt x="15108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40"/>
            <p:cNvSpPr/>
            <p:nvPr/>
          </p:nvSpPr>
          <p:spPr>
            <a:xfrm>
              <a:off x="1289475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23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3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4535" y="6065"/>
                  </a:lnTo>
                  <a:lnTo>
                    <a:pt x="4377" y="6039"/>
                  </a:lnTo>
                  <a:lnTo>
                    <a:pt x="4087" y="5960"/>
                  </a:lnTo>
                  <a:lnTo>
                    <a:pt x="3850" y="5801"/>
                  </a:lnTo>
                  <a:lnTo>
                    <a:pt x="3613" y="5617"/>
                  </a:lnTo>
                  <a:lnTo>
                    <a:pt x="3428" y="5380"/>
                  </a:lnTo>
                  <a:lnTo>
                    <a:pt x="3296" y="5142"/>
                  </a:lnTo>
                  <a:lnTo>
                    <a:pt x="3191" y="4852"/>
                  </a:lnTo>
                  <a:lnTo>
                    <a:pt x="3164" y="4694"/>
                  </a:lnTo>
                  <a:lnTo>
                    <a:pt x="3164" y="4536"/>
                  </a:lnTo>
                  <a:lnTo>
                    <a:pt x="3164" y="1530"/>
                  </a:lnTo>
                  <a:lnTo>
                    <a:pt x="3164" y="1372"/>
                  </a:lnTo>
                  <a:lnTo>
                    <a:pt x="3191" y="1214"/>
                  </a:lnTo>
                  <a:lnTo>
                    <a:pt x="3296" y="924"/>
                  </a:lnTo>
                  <a:lnTo>
                    <a:pt x="3428" y="660"/>
                  </a:lnTo>
                  <a:lnTo>
                    <a:pt x="3613" y="449"/>
                  </a:lnTo>
                  <a:lnTo>
                    <a:pt x="3850" y="238"/>
                  </a:lnTo>
                  <a:lnTo>
                    <a:pt x="4087" y="106"/>
                  </a:lnTo>
                  <a:lnTo>
                    <a:pt x="4377" y="27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40"/>
            <p:cNvSpPr/>
            <p:nvPr/>
          </p:nvSpPr>
          <p:spPr>
            <a:xfrm>
              <a:off x="1625625" y="2833425"/>
              <a:ext cx="114075" cy="151650"/>
            </a:xfrm>
            <a:custGeom>
              <a:avLst/>
              <a:gdLst/>
              <a:ahLst/>
              <a:cxnLst/>
              <a:rect l="l" t="t" r="r" b="b"/>
              <a:pathLst>
                <a:path w="4563" h="6066" extrusionOk="0">
                  <a:moveTo>
                    <a:pt x="1" y="1"/>
                  </a:moveTo>
                  <a:lnTo>
                    <a:pt x="159" y="27"/>
                  </a:lnTo>
                  <a:lnTo>
                    <a:pt x="449" y="106"/>
                  </a:lnTo>
                  <a:lnTo>
                    <a:pt x="713" y="238"/>
                  </a:lnTo>
                  <a:lnTo>
                    <a:pt x="924" y="449"/>
                  </a:lnTo>
                  <a:lnTo>
                    <a:pt x="1108" y="660"/>
                  </a:lnTo>
                  <a:lnTo>
                    <a:pt x="1266" y="924"/>
                  </a:lnTo>
                  <a:lnTo>
                    <a:pt x="1346" y="1214"/>
                  </a:lnTo>
                  <a:lnTo>
                    <a:pt x="1372" y="1372"/>
                  </a:lnTo>
                  <a:lnTo>
                    <a:pt x="1372" y="1530"/>
                  </a:lnTo>
                  <a:lnTo>
                    <a:pt x="1372" y="4536"/>
                  </a:lnTo>
                  <a:lnTo>
                    <a:pt x="1372" y="4694"/>
                  </a:lnTo>
                  <a:lnTo>
                    <a:pt x="1346" y="4852"/>
                  </a:lnTo>
                  <a:lnTo>
                    <a:pt x="1266" y="5142"/>
                  </a:lnTo>
                  <a:lnTo>
                    <a:pt x="1108" y="5380"/>
                  </a:lnTo>
                  <a:lnTo>
                    <a:pt x="924" y="5617"/>
                  </a:lnTo>
                  <a:lnTo>
                    <a:pt x="713" y="5801"/>
                  </a:lnTo>
                  <a:lnTo>
                    <a:pt x="449" y="5960"/>
                  </a:lnTo>
                  <a:lnTo>
                    <a:pt x="159" y="6039"/>
                  </a:lnTo>
                  <a:lnTo>
                    <a:pt x="1" y="6065"/>
                  </a:lnTo>
                  <a:lnTo>
                    <a:pt x="3165" y="6065"/>
                  </a:lnTo>
                  <a:lnTo>
                    <a:pt x="3323" y="6039"/>
                  </a:lnTo>
                  <a:lnTo>
                    <a:pt x="3613" y="5960"/>
                  </a:lnTo>
                  <a:lnTo>
                    <a:pt x="3877" y="5801"/>
                  </a:lnTo>
                  <a:lnTo>
                    <a:pt x="4114" y="5617"/>
                  </a:lnTo>
                  <a:lnTo>
                    <a:pt x="4299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6" y="4694"/>
                  </a:lnTo>
                  <a:lnTo>
                    <a:pt x="4562" y="4536"/>
                  </a:lnTo>
                  <a:lnTo>
                    <a:pt x="4562" y="1530"/>
                  </a:lnTo>
                  <a:lnTo>
                    <a:pt x="4536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99" y="660"/>
                  </a:lnTo>
                  <a:lnTo>
                    <a:pt x="4114" y="449"/>
                  </a:lnTo>
                  <a:lnTo>
                    <a:pt x="3877" y="238"/>
                  </a:lnTo>
                  <a:lnTo>
                    <a:pt x="3613" y="106"/>
                  </a:lnTo>
                  <a:lnTo>
                    <a:pt x="3323" y="27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40"/>
            <p:cNvSpPr/>
            <p:nvPr/>
          </p:nvSpPr>
          <p:spPr>
            <a:xfrm>
              <a:off x="2850975" y="2929000"/>
              <a:ext cx="270275" cy="580075"/>
            </a:xfrm>
            <a:custGeom>
              <a:avLst/>
              <a:gdLst/>
              <a:ahLst/>
              <a:cxnLst/>
              <a:rect l="l" t="t" r="r" b="b"/>
              <a:pathLst>
                <a:path w="10811" h="23203" extrusionOk="0">
                  <a:moveTo>
                    <a:pt x="1" y="1"/>
                  </a:moveTo>
                  <a:lnTo>
                    <a:pt x="1" y="23202"/>
                  </a:lnTo>
                  <a:lnTo>
                    <a:pt x="10810" y="23202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40"/>
            <p:cNvSpPr/>
            <p:nvPr/>
          </p:nvSpPr>
          <p:spPr>
            <a:xfrm>
              <a:off x="2930725" y="2926375"/>
              <a:ext cx="269625" cy="580725"/>
            </a:xfrm>
            <a:custGeom>
              <a:avLst/>
              <a:gdLst/>
              <a:ahLst/>
              <a:cxnLst/>
              <a:rect l="l" t="t" r="r" b="b"/>
              <a:pathLst>
                <a:path w="10785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40"/>
            <p:cNvSpPr/>
            <p:nvPr/>
          </p:nvSpPr>
          <p:spPr>
            <a:xfrm>
              <a:off x="2800875" y="3184100"/>
              <a:ext cx="419900" cy="606425"/>
            </a:xfrm>
            <a:custGeom>
              <a:avLst/>
              <a:gdLst/>
              <a:ahLst/>
              <a:cxnLst/>
              <a:rect l="l" t="t" r="r" b="b"/>
              <a:pathLst>
                <a:path w="16796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4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3" y="1292"/>
                  </a:lnTo>
                  <a:lnTo>
                    <a:pt x="1003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1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1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3" y="22648"/>
                  </a:lnTo>
                  <a:lnTo>
                    <a:pt x="1293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4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12366" y="24257"/>
                  </a:lnTo>
                  <a:lnTo>
                    <a:pt x="12814" y="24230"/>
                  </a:lnTo>
                  <a:lnTo>
                    <a:pt x="13263" y="24177"/>
                  </a:lnTo>
                  <a:lnTo>
                    <a:pt x="13684" y="24072"/>
                  </a:lnTo>
                  <a:lnTo>
                    <a:pt x="14106" y="23914"/>
                  </a:lnTo>
                  <a:lnTo>
                    <a:pt x="14475" y="23729"/>
                  </a:lnTo>
                  <a:lnTo>
                    <a:pt x="14845" y="23492"/>
                  </a:lnTo>
                  <a:lnTo>
                    <a:pt x="15187" y="23255"/>
                  </a:lnTo>
                  <a:lnTo>
                    <a:pt x="15504" y="22965"/>
                  </a:lnTo>
                  <a:lnTo>
                    <a:pt x="15794" y="22648"/>
                  </a:lnTo>
                  <a:lnTo>
                    <a:pt x="16057" y="22305"/>
                  </a:lnTo>
                  <a:lnTo>
                    <a:pt x="16268" y="21936"/>
                  </a:lnTo>
                  <a:lnTo>
                    <a:pt x="16453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6" y="20275"/>
                  </a:lnTo>
                  <a:lnTo>
                    <a:pt x="16796" y="19827"/>
                  </a:lnTo>
                  <a:lnTo>
                    <a:pt x="16796" y="4430"/>
                  </a:lnTo>
                  <a:lnTo>
                    <a:pt x="16796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53" y="2716"/>
                  </a:lnTo>
                  <a:lnTo>
                    <a:pt x="16268" y="2321"/>
                  </a:lnTo>
                  <a:lnTo>
                    <a:pt x="16057" y="1951"/>
                  </a:lnTo>
                  <a:lnTo>
                    <a:pt x="15794" y="1609"/>
                  </a:lnTo>
                  <a:lnTo>
                    <a:pt x="15504" y="1292"/>
                  </a:lnTo>
                  <a:lnTo>
                    <a:pt x="15187" y="1002"/>
                  </a:lnTo>
                  <a:lnTo>
                    <a:pt x="14845" y="739"/>
                  </a:lnTo>
                  <a:lnTo>
                    <a:pt x="14475" y="528"/>
                  </a:lnTo>
                  <a:lnTo>
                    <a:pt x="14106" y="343"/>
                  </a:lnTo>
                  <a:lnTo>
                    <a:pt x="13684" y="185"/>
                  </a:lnTo>
                  <a:lnTo>
                    <a:pt x="13263" y="79"/>
                  </a:lnTo>
                  <a:lnTo>
                    <a:pt x="12814" y="27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40"/>
            <p:cNvSpPr/>
            <p:nvPr/>
          </p:nvSpPr>
          <p:spPr>
            <a:xfrm>
              <a:off x="2800875" y="3184100"/>
              <a:ext cx="220850" cy="606425"/>
            </a:xfrm>
            <a:custGeom>
              <a:avLst/>
              <a:gdLst/>
              <a:ahLst/>
              <a:cxnLst/>
              <a:rect l="l" t="t" r="r" b="b"/>
              <a:pathLst>
                <a:path w="8834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4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3" y="1292"/>
                  </a:lnTo>
                  <a:lnTo>
                    <a:pt x="1003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1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1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3" y="22648"/>
                  </a:lnTo>
                  <a:lnTo>
                    <a:pt x="1293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4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5" y="24230"/>
                  </a:lnTo>
                  <a:lnTo>
                    <a:pt x="7937" y="24177"/>
                  </a:lnTo>
                  <a:lnTo>
                    <a:pt x="7515" y="24072"/>
                  </a:lnTo>
                  <a:lnTo>
                    <a:pt x="7093" y="23914"/>
                  </a:lnTo>
                  <a:lnTo>
                    <a:pt x="6724" y="23729"/>
                  </a:lnTo>
                  <a:lnTo>
                    <a:pt x="6355" y="23492"/>
                  </a:lnTo>
                  <a:lnTo>
                    <a:pt x="6012" y="23255"/>
                  </a:lnTo>
                  <a:lnTo>
                    <a:pt x="5696" y="22965"/>
                  </a:lnTo>
                  <a:lnTo>
                    <a:pt x="5406" y="22648"/>
                  </a:lnTo>
                  <a:lnTo>
                    <a:pt x="5142" y="22305"/>
                  </a:lnTo>
                  <a:lnTo>
                    <a:pt x="4931" y="21936"/>
                  </a:lnTo>
                  <a:lnTo>
                    <a:pt x="4747" y="21541"/>
                  </a:lnTo>
                  <a:lnTo>
                    <a:pt x="4588" y="21145"/>
                  </a:lnTo>
                  <a:lnTo>
                    <a:pt x="4483" y="20724"/>
                  </a:lnTo>
                  <a:lnTo>
                    <a:pt x="4404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04" y="3982"/>
                  </a:lnTo>
                  <a:lnTo>
                    <a:pt x="4483" y="3533"/>
                  </a:lnTo>
                  <a:lnTo>
                    <a:pt x="4588" y="3111"/>
                  </a:lnTo>
                  <a:lnTo>
                    <a:pt x="4747" y="2716"/>
                  </a:lnTo>
                  <a:lnTo>
                    <a:pt x="4931" y="2321"/>
                  </a:lnTo>
                  <a:lnTo>
                    <a:pt x="5142" y="1951"/>
                  </a:lnTo>
                  <a:lnTo>
                    <a:pt x="5406" y="1609"/>
                  </a:lnTo>
                  <a:lnTo>
                    <a:pt x="5696" y="1292"/>
                  </a:lnTo>
                  <a:lnTo>
                    <a:pt x="6012" y="1002"/>
                  </a:lnTo>
                  <a:lnTo>
                    <a:pt x="6355" y="739"/>
                  </a:lnTo>
                  <a:lnTo>
                    <a:pt x="6724" y="528"/>
                  </a:lnTo>
                  <a:lnTo>
                    <a:pt x="7093" y="343"/>
                  </a:lnTo>
                  <a:lnTo>
                    <a:pt x="7515" y="185"/>
                  </a:lnTo>
                  <a:lnTo>
                    <a:pt x="7937" y="79"/>
                  </a:lnTo>
                  <a:lnTo>
                    <a:pt x="8385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40"/>
            <p:cNvSpPr/>
            <p:nvPr/>
          </p:nvSpPr>
          <p:spPr>
            <a:xfrm>
              <a:off x="2855600" y="2952750"/>
              <a:ext cx="332225" cy="114050"/>
            </a:xfrm>
            <a:custGeom>
              <a:avLst/>
              <a:gdLst/>
              <a:ahLst/>
              <a:cxnLst/>
              <a:rect l="l" t="t" r="r" b="b"/>
              <a:pathLst>
                <a:path w="13289" h="4562" extrusionOk="0">
                  <a:moveTo>
                    <a:pt x="0" y="0"/>
                  </a:moveTo>
                  <a:lnTo>
                    <a:pt x="0" y="2742"/>
                  </a:lnTo>
                  <a:lnTo>
                    <a:pt x="0" y="2927"/>
                  </a:lnTo>
                  <a:lnTo>
                    <a:pt x="26" y="3111"/>
                  </a:lnTo>
                  <a:lnTo>
                    <a:pt x="79" y="3269"/>
                  </a:lnTo>
                  <a:lnTo>
                    <a:pt x="132" y="3454"/>
                  </a:lnTo>
                  <a:lnTo>
                    <a:pt x="211" y="3612"/>
                  </a:lnTo>
                  <a:lnTo>
                    <a:pt x="290" y="3770"/>
                  </a:lnTo>
                  <a:lnTo>
                    <a:pt x="396" y="3902"/>
                  </a:lnTo>
                  <a:lnTo>
                    <a:pt x="527" y="4034"/>
                  </a:lnTo>
                  <a:lnTo>
                    <a:pt x="659" y="4139"/>
                  </a:lnTo>
                  <a:lnTo>
                    <a:pt x="791" y="4245"/>
                  </a:lnTo>
                  <a:lnTo>
                    <a:pt x="949" y="4350"/>
                  </a:lnTo>
                  <a:lnTo>
                    <a:pt x="1107" y="4429"/>
                  </a:lnTo>
                  <a:lnTo>
                    <a:pt x="1266" y="4482"/>
                  </a:lnTo>
                  <a:lnTo>
                    <a:pt x="1450" y="4535"/>
                  </a:lnTo>
                  <a:lnTo>
                    <a:pt x="1635" y="4561"/>
                  </a:lnTo>
                  <a:lnTo>
                    <a:pt x="11654" y="4561"/>
                  </a:lnTo>
                  <a:lnTo>
                    <a:pt x="11838" y="4535"/>
                  </a:lnTo>
                  <a:lnTo>
                    <a:pt x="12023" y="4482"/>
                  </a:lnTo>
                  <a:lnTo>
                    <a:pt x="12181" y="4429"/>
                  </a:lnTo>
                  <a:lnTo>
                    <a:pt x="12339" y="4350"/>
                  </a:lnTo>
                  <a:lnTo>
                    <a:pt x="12497" y="4245"/>
                  </a:lnTo>
                  <a:lnTo>
                    <a:pt x="12629" y="4139"/>
                  </a:lnTo>
                  <a:lnTo>
                    <a:pt x="12761" y="4034"/>
                  </a:lnTo>
                  <a:lnTo>
                    <a:pt x="12866" y="3902"/>
                  </a:lnTo>
                  <a:lnTo>
                    <a:pt x="12972" y="3770"/>
                  </a:lnTo>
                  <a:lnTo>
                    <a:pt x="13077" y="3612"/>
                  </a:lnTo>
                  <a:lnTo>
                    <a:pt x="13156" y="3454"/>
                  </a:lnTo>
                  <a:lnTo>
                    <a:pt x="13209" y="3269"/>
                  </a:lnTo>
                  <a:lnTo>
                    <a:pt x="13262" y="3111"/>
                  </a:lnTo>
                  <a:lnTo>
                    <a:pt x="13288" y="2927"/>
                  </a:lnTo>
                  <a:lnTo>
                    <a:pt x="13288" y="2742"/>
                  </a:lnTo>
                  <a:lnTo>
                    <a:pt x="132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40"/>
            <p:cNvSpPr/>
            <p:nvPr/>
          </p:nvSpPr>
          <p:spPr>
            <a:xfrm>
              <a:off x="3029600" y="3181450"/>
              <a:ext cx="220850" cy="606450"/>
            </a:xfrm>
            <a:custGeom>
              <a:avLst/>
              <a:gdLst/>
              <a:ahLst/>
              <a:cxnLst/>
              <a:rect l="l" t="t" r="r" b="b"/>
              <a:pathLst>
                <a:path w="8834" h="24258" extrusionOk="0">
                  <a:moveTo>
                    <a:pt x="1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41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92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45" y="3112"/>
                  </a:lnTo>
                  <a:lnTo>
                    <a:pt x="4351" y="3534"/>
                  </a:lnTo>
                  <a:lnTo>
                    <a:pt x="4430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30" y="20276"/>
                  </a:lnTo>
                  <a:lnTo>
                    <a:pt x="4351" y="20724"/>
                  </a:lnTo>
                  <a:lnTo>
                    <a:pt x="4245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92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41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1" y="24257"/>
                  </a:lnTo>
                  <a:lnTo>
                    <a:pt x="4404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44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95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48" y="21146"/>
                  </a:lnTo>
                  <a:lnTo>
                    <a:pt x="8754" y="20724"/>
                  </a:lnTo>
                  <a:lnTo>
                    <a:pt x="8833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33" y="3982"/>
                  </a:lnTo>
                  <a:lnTo>
                    <a:pt x="8754" y="3534"/>
                  </a:lnTo>
                  <a:lnTo>
                    <a:pt x="8648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95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44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40"/>
            <p:cNvSpPr/>
            <p:nvPr/>
          </p:nvSpPr>
          <p:spPr>
            <a:xfrm>
              <a:off x="28008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38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1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38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4" y="5960"/>
                  </a:lnTo>
                  <a:lnTo>
                    <a:pt x="1214" y="6039"/>
                  </a:lnTo>
                  <a:lnTo>
                    <a:pt x="1372" y="6065"/>
                  </a:lnTo>
                  <a:lnTo>
                    <a:pt x="14950" y="6065"/>
                  </a:lnTo>
                  <a:lnTo>
                    <a:pt x="15108" y="6039"/>
                  </a:lnTo>
                  <a:lnTo>
                    <a:pt x="15398" y="5960"/>
                  </a:lnTo>
                  <a:lnTo>
                    <a:pt x="15662" y="5801"/>
                  </a:lnTo>
                  <a:lnTo>
                    <a:pt x="15899" y="5617"/>
                  </a:lnTo>
                  <a:lnTo>
                    <a:pt x="16084" y="5380"/>
                  </a:lnTo>
                  <a:lnTo>
                    <a:pt x="16216" y="5142"/>
                  </a:lnTo>
                  <a:lnTo>
                    <a:pt x="16295" y="4852"/>
                  </a:lnTo>
                  <a:lnTo>
                    <a:pt x="16321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21" y="1372"/>
                  </a:lnTo>
                  <a:lnTo>
                    <a:pt x="16295" y="1214"/>
                  </a:lnTo>
                  <a:lnTo>
                    <a:pt x="16216" y="924"/>
                  </a:lnTo>
                  <a:lnTo>
                    <a:pt x="16084" y="660"/>
                  </a:lnTo>
                  <a:lnTo>
                    <a:pt x="15899" y="449"/>
                  </a:lnTo>
                  <a:lnTo>
                    <a:pt x="15662" y="238"/>
                  </a:lnTo>
                  <a:lnTo>
                    <a:pt x="15398" y="106"/>
                  </a:lnTo>
                  <a:lnTo>
                    <a:pt x="15108" y="27"/>
                  </a:lnTo>
                  <a:lnTo>
                    <a:pt x="14950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40"/>
            <p:cNvSpPr/>
            <p:nvPr/>
          </p:nvSpPr>
          <p:spPr>
            <a:xfrm>
              <a:off x="2800875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38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1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38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4" y="5960"/>
                  </a:lnTo>
                  <a:lnTo>
                    <a:pt x="1214" y="6039"/>
                  </a:lnTo>
                  <a:lnTo>
                    <a:pt x="1372" y="6065"/>
                  </a:lnTo>
                  <a:lnTo>
                    <a:pt x="4536" y="6065"/>
                  </a:lnTo>
                  <a:lnTo>
                    <a:pt x="4377" y="6039"/>
                  </a:lnTo>
                  <a:lnTo>
                    <a:pt x="4087" y="5960"/>
                  </a:lnTo>
                  <a:lnTo>
                    <a:pt x="3824" y="5801"/>
                  </a:lnTo>
                  <a:lnTo>
                    <a:pt x="3613" y="5617"/>
                  </a:lnTo>
                  <a:lnTo>
                    <a:pt x="3428" y="5380"/>
                  </a:lnTo>
                  <a:lnTo>
                    <a:pt x="3270" y="5142"/>
                  </a:lnTo>
                  <a:lnTo>
                    <a:pt x="3191" y="4852"/>
                  </a:lnTo>
                  <a:lnTo>
                    <a:pt x="3165" y="4694"/>
                  </a:lnTo>
                  <a:lnTo>
                    <a:pt x="3165" y="4536"/>
                  </a:lnTo>
                  <a:lnTo>
                    <a:pt x="3165" y="1530"/>
                  </a:lnTo>
                  <a:lnTo>
                    <a:pt x="3165" y="1372"/>
                  </a:lnTo>
                  <a:lnTo>
                    <a:pt x="3191" y="1214"/>
                  </a:lnTo>
                  <a:lnTo>
                    <a:pt x="3270" y="924"/>
                  </a:lnTo>
                  <a:lnTo>
                    <a:pt x="3428" y="660"/>
                  </a:lnTo>
                  <a:lnTo>
                    <a:pt x="3613" y="449"/>
                  </a:lnTo>
                  <a:lnTo>
                    <a:pt x="3824" y="238"/>
                  </a:lnTo>
                  <a:lnTo>
                    <a:pt x="4087" y="106"/>
                  </a:lnTo>
                  <a:lnTo>
                    <a:pt x="4377" y="27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40"/>
            <p:cNvSpPr/>
            <p:nvPr/>
          </p:nvSpPr>
          <p:spPr>
            <a:xfrm>
              <a:off x="3137050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0" y="1"/>
                  </a:moveTo>
                  <a:lnTo>
                    <a:pt x="158" y="27"/>
                  </a:lnTo>
                  <a:lnTo>
                    <a:pt x="448" y="106"/>
                  </a:lnTo>
                  <a:lnTo>
                    <a:pt x="712" y="238"/>
                  </a:lnTo>
                  <a:lnTo>
                    <a:pt x="923" y="449"/>
                  </a:lnTo>
                  <a:lnTo>
                    <a:pt x="1108" y="660"/>
                  </a:lnTo>
                  <a:lnTo>
                    <a:pt x="1266" y="924"/>
                  </a:lnTo>
                  <a:lnTo>
                    <a:pt x="1345" y="1214"/>
                  </a:lnTo>
                  <a:lnTo>
                    <a:pt x="1371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71" y="4694"/>
                  </a:lnTo>
                  <a:lnTo>
                    <a:pt x="1345" y="4852"/>
                  </a:lnTo>
                  <a:lnTo>
                    <a:pt x="1266" y="5142"/>
                  </a:lnTo>
                  <a:lnTo>
                    <a:pt x="1108" y="5380"/>
                  </a:lnTo>
                  <a:lnTo>
                    <a:pt x="923" y="5617"/>
                  </a:lnTo>
                  <a:lnTo>
                    <a:pt x="712" y="5801"/>
                  </a:lnTo>
                  <a:lnTo>
                    <a:pt x="448" y="5960"/>
                  </a:lnTo>
                  <a:lnTo>
                    <a:pt x="158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76" y="5801"/>
                  </a:lnTo>
                  <a:lnTo>
                    <a:pt x="4087" y="5617"/>
                  </a:lnTo>
                  <a:lnTo>
                    <a:pt x="4298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98" y="660"/>
                  </a:lnTo>
                  <a:lnTo>
                    <a:pt x="4087" y="449"/>
                  </a:lnTo>
                  <a:lnTo>
                    <a:pt x="3876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40"/>
            <p:cNvSpPr/>
            <p:nvPr/>
          </p:nvSpPr>
          <p:spPr>
            <a:xfrm>
              <a:off x="4401925" y="2929000"/>
              <a:ext cx="269625" cy="580075"/>
            </a:xfrm>
            <a:custGeom>
              <a:avLst/>
              <a:gdLst/>
              <a:ahLst/>
              <a:cxnLst/>
              <a:rect l="l" t="t" r="r" b="b"/>
              <a:pathLst>
                <a:path w="10785" h="23203" extrusionOk="0">
                  <a:moveTo>
                    <a:pt x="1" y="1"/>
                  </a:moveTo>
                  <a:lnTo>
                    <a:pt x="1" y="23202"/>
                  </a:lnTo>
                  <a:lnTo>
                    <a:pt x="10784" y="23202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40"/>
            <p:cNvSpPr/>
            <p:nvPr/>
          </p:nvSpPr>
          <p:spPr>
            <a:xfrm>
              <a:off x="4481025" y="2926375"/>
              <a:ext cx="270275" cy="580725"/>
            </a:xfrm>
            <a:custGeom>
              <a:avLst/>
              <a:gdLst/>
              <a:ahLst/>
              <a:cxnLst/>
              <a:rect l="l" t="t" r="r" b="b"/>
              <a:pathLst>
                <a:path w="10811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810" y="23228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40"/>
            <p:cNvSpPr/>
            <p:nvPr/>
          </p:nvSpPr>
          <p:spPr>
            <a:xfrm>
              <a:off x="4351175" y="3184100"/>
              <a:ext cx="420550" cy="606425"/>
            </a:xfrm>
            <a:custGeom>
              <a:avLst/>
              <a:gdLst/>
              <a:ahLst/>
              <a:cxnLst/>
              <a:rect l="l" t="t" r="r" b="b"/>
              <a:pathLst>
                <a:path w="16822" h="24257" extrusionOk="0">
                  <a:moveTo>
                    <a:pt x="4456" y="0"/>
                  </a:moveTo>
                  <a:lnTo>
                    <a:pt x="4008" y="27"/>
                  </a:lnTo>
                  <a:lnTo>
                    <a:pt x="3560" y="79"/>
                  </a:lnTo>
                  <a:lnTo>
                    <a:pt x="3138" y="185"/>
                  </a:lnTo>
                  <a:lnTo>
                    <a:pt x="2716" y="343"/>
                  </a:lnTo>
                  <a:lnTo>
                    <a:pt x="2321" y="528"/>
                  </a:lnTo>
                  <a:lnTo>
                    <a:pt x="1978" y="739"/>
                  </a:lnTo>
                  <a:lnTo>
                    <a:pt x="1635" y="1002"/>
                  </a:lnTo>
                  <a:lnTo>
                    <a:pt x="1319" y="1292"/>
                  </a:lnTo>
                  <a:lnTo>
                    <a:pt x="1029" y="1609"/>
                  </a:lnTo>
                  <a:lnTo>
                    <a:pt x="765" y="1951"/>
                  </a:lnTo>
                  <a:lnTo>
                    <a:pt x="554" y="2321"/>
                  </a:lnTo>
                  <a:lnTo>
                    <a:pt x="370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70" y="21541"/>
                  </a:lnTo>
                  <a:lnTo>
                    <a:pt x="554" y="21936"/>
                  </a:lnTo>
                  <a:lnTo>
                    <a:pt x="765" y="22305"/>
                  </a:lnTo>
                  <a:lnTo>
                    <a:pt x="1029" y="22648"/>
                  </a:lnTo>
                  <a:lnTo>
                    <a:pt x="1319" y="22965"/>
                  </a:lnTo>
                  <a:lnTo>
                    <a:pt x="1635" y="23255"/>
                  </a:lnTo>
                  <a:lnTo>
                    <a:pt x="1978" y="23492"/>
                  </a:lnTo>
                  <a:lnTo>
                    <a:pt x="2321" y="23729"/>
                  </a:lnTo>
                  <a:lnTo>
                    <a:pt x="2716" y="23914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30"/>
                  </a:lnTo>
                  <a:lnTo>
                    <a:pt x="4456" y="24257"/>
                  </a:lnTo>
                  <a:lnTo>
                    <a:pt x="12392" y="24257"/>
                  </a:lnTo>
                  <a:lnTo>
                    <a:pt x="12841" y="24230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06" y="23914"/>
                  </a:lnTo>
                  <a:lnTo>
                    <a:pt x="14502" y="23729"/>
                  </a:lnTo>
                  <a:lnTo>
                    <a:pt x="14871" y="23492"/>
                  </a:lnTo>
                  <a:lnTo>
                    <a:pt x="15213" y="23255"/>
                  </a:lnTo>
                  <a:lnTo>
                    <a:pt x="15530" y="22965"/>
                  </a:lnTo>
                  <a:lnTo>
                    <a:pt x="15820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41"/>
                  </a:lnTo>
                  <a:lnTo>
                    <a:pt x="16637" y="21145"/>
                  </a:lnTo>
                  <a:lnTo>
                    <a:pt x="16743" y="20724"/>
                  </a:lnTo>
                  <a:lnTo>
                    <a:pt x="16795" y="20275"/>
                  </a:lnTo>
                  <a:lnTo>
                    <a:pt x="16822" y="19827"/>
                  </a:lnTo>
                  <a:lnTo>
                    <a:pt x="16822" y="4430"/>
                  </a:lnTo>
                  <a:lnTo>
                    <a:pt x="16795" y="3982"/>
                  </a:lnTo>
                  <a:lnTo>
                    <a:pt x="16743" y="3533"/>
                  </a:lnTo>
                  <a:lnTo>
                    <a:pt x="16637" y="3111"/>
                  </a:lnTo>
                  <a:lnTo>
                    <a:pt x="16479" y="2716"/>
                  </a:lnTo>
                  <a:lnTo>
                    <a:pt x="16294" y="2321"/>
                  </a:lnTo>
                  <a:lnTo>
                    <a:pt x="16057" y="1951"/>
                  </a:lnTo>
                  <a:lnTo>
                    <a:pt x="15820" y="1609"/>
                  </a:lnTo>
                  <a:lnTo>
                    <a:pt x="15530" y="1292"/>
                  </a:lnTo>
                  <a:lnTo>
                    <a:pt x="15213" y="1002"/>
                  </a:lnTo>
                  <a:lnTo>
                    <a:pt x="14871" y="739"/>
                  </a:lnTo>
                  <a:lnTo>
                    <a:pt x="14502" y="528"/>
                  </a:lnTo>
                  <a:lnTo>
                    <a:pt x="14106" y="343"/>
                  </a:lnTo>
                  <a:lnTo>
                    <a:pt x="13711" y="185"/>
                  </a:lnTo>
                  <a:lnTo>
                    <a:pt x="13289" y="79"/>
                  </a:lnTo>
                  <a:lnTo>
                    <a:pt x="12841" y="27"/>
                  </a:lnTo>
                  <a:lnTo>
                    <a:pt x="12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40"/>
            <p:cNvSpPr/>
            <p:nvPr/>
          </p:nvSpPr>
          <p:spPr>
            <a:xfrm>
              <a:off x="4351175" y="3184100"/>
              <a:ext cx="221500" cy="606425"/>
            </a:xfrm>
            <a:custGeom>
              <a:avLst/>
              <a:gdLst/>
              <a:ahLst/>
              <a:cxnLst/>
              <a:rect l="l" t="t" r="r" b="b"/>
              <a:pathLst>
                <a:path w="8860" h="24257" extrusionOk="0">
                  <a:moveTo>
                    <a:pt x="4456" y="0"/>
                  </a:moveTo>
                  <a:lnTo>
                    <a:pt x="4008" y="27"/>
                  </a:lnTo>
                  <a:lnTo>
                    <a:pt x="3560" y="79"/>
                  </a:lnTo>
                  <a:lnTo>
                    <a:pt x="3138" y="185"/>
                  </a:lnTo>
                  <a:lnTo>
                    <a:pt x="2716" y="343"/>
                  </a:lnTo>
                  <a:lnTo>
                    <a:pt x="2321" y="528"/>
                  </a:lnTo>
                  <a:lnTo>
                    <a:pt x="1978" y="739"/>
                  </a:lnTo>
                  <a:lnTo>
                    <a:pt x="1635" y="1002"/>
                  </a:lnTo>
                  <a:lnTo>
                    <a:pt x="1319" y="1292"/>
                  </a:lnTo>
                  <a:lnTo>
                    <a:pt x="1029" y="1609"/>
                  </a:lnTo>
                  <a:lnTo>
                    <a:pt x="765" y="1951"/>
                  </a:lnTo>
                  <a:lnTo>
                    <a:pt x="554" y="2321"/>
                  </a:lnTo>
                  <a:lnTo>
                    <a:pt x="370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70" y="21541"/>
                  </a:lnTo>
                  <a:lnTo>
                    <a:pt x="554" y="21936"/>
                  </a:lnTo>
                  <a:lnTo>
                    <a:pt x="765" y="22305"/>
                  </a:lnTo>
                  <a:lnTo>
                    <a:pt x="1029" y="22648"/>
                  </a:lnTo>
                  <a:lnTo>
                    <a:pt x="1319" y="22965"/>
                  </a:lnTo>
                  <a:lnTo>
                    <a:pt x="1635" y="23255"/>
                  </a:lnTo>
                  <a:lnTo>
                    <a:pt x="1978" y="23492"/>
                  </a:lnTo>
                  <a:lnTo>
                    <a:pt x="2321" y="23729"/>
                  </a:lnTo>
                  <a:lnTo>
                    <a:pt x="2716" y="23914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30"/>
                  </a:lnTo>
                  <a:lnTo>
                    <a:pt x="4456" y="24257"/>
                  </a:lnTo>
                  <a:lnTo>
                    <a:pt x="8859" y="24257"/>
                  </a:lnTo>
                  <a:lnTo>
                    <a:pt x="8411" y="24230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19" y="23914"/>
                  </a:lnTo>
                  <a:lnTo>
                    <a:pt x="6724" y="23729"/>
                  </a:lnTo>
                  <a:lnTo>
                    <a:pt x="6381" y="23492"/>
                  </a:lnTo>
                  <a:lnTo>
                    <a:pt x="6038" y="23255"/>
                  </a:lnTo>
                  <a:lnTo>
                    <a:pt x="5722" y="22965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57" y="21936"/>
                  </a:lnTo>
                  <a:lnTo>
                    <a:pt x="4773" y="21541"/>
                  </a:lnTo>
                  <a:lnTo>
                    <a:pt x="4615" y="21145"/>
                  </a:lnTo>
                  <a:lnTo>
                    <a:pt x="4509" y="20724"/>
                  </a:lnTo>
                  <a:lnTo>
                    <a:pt x="4430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30" y="3982"/>
                  </a:lnTo>
                  <a:lnTo>
                    <a:pt x="4509" y="3533"/>
                  </a:lnTo>
                  <a:lnTo>
                    <a:pt x="4615" y="3111"/>
                  </a:lnTo>
                  <a:lnTo>
                    <a:pt x="4773" y="2716"/>
                  </a:lnTo>
                  <a:lnTo>
                    <a:pt x="4957" y="2321"/>
                  </a:lnTo>
                  <a:lnTo>
                    <a:pt x="5168" y="1951"/>
                  </a:lnTo>
                  <a:lnTo>
                    <a:pt x="5432" y="1609"/>
                  </a:lnTo>
                  <a:lnTo>
                    <a:pt x="5722" y="1292"/>
                  </a:lnTo>
                  <a:lnTo>
                    <a:pt x="6038" y="1002"/>
                  </a:lnTo>
                  <a:lnTo>
                    <a:pt x="6381" y="739"/>
                  </a:lnTo>
                  <a:lnTo>
                    <a:pt x="6724" y="528"/>
                  </a:lnTo>
                  <a:lnTo>
                    <a:pt x="7119" y="343"/>
                  </a:lnTo>
                  <a:lnTo>
                    <a:pt x="7541" y="185"/>
                  </a:lnTo>
                  <a:lnTo>
                    <a:pt x="7963" y="79"/>
                  </a:lnTo>
                  <a:lnTo>
                    <a:pt x="8411" y="27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40"/>
            <p:cNvSpPr/>
            <p:nvPr/>
          </p:nvSpPr>
          <p:spPr>
            <a:xfrm>
              <a:off x="4405875" y="2952750"/>
              <a:ext cx="332900" cy="114050"/>
            </a:xfrm>
            <a:custGeom>
              <a:avLst/>
              <a:gdLst/>
              <a:ahLst/>
              <a:cxnLst/>
              <a:rect l="l" t="t" r="r" b="b"/>
              <a:pathLst>
                <a:path w="13316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4" y="3111"/>
                  </a:lnTo>
                  <a:lnTo>
                    <a:pt x="106" y="3269"/>
                  </a:lnTo>
                  <a:lnTo>
                    <a:pt x="159" y="3454"/>
                  </a:lnTo>
                  <a:lnTo>
                    <a:pt x="238" y="3612"/>
                  </a:lnTo>
                  <a:lnTo>
                    <a:pt x="317" y="3770"/>
                  </a:lnTo>
                  <a:lnTo>
                    <a:pt x="423" y="3902"/>
                  </a:lnTo>
                  <a:lnTo>
                    <a:pt x="555" y="4034"/>
                  </a:lnTo>
                  <a:lnTo>
                    <a:pt x="686" y="4139"/>
                  </a:lnTo>
                  <a:lnTo>
                    <a:pt x="818" y="4245"/>
                  </a:lnTo>
                  <a:lnTo>
                    <a:pt x="976" y="4350"/>
                  </a:lnTo>
                  <a:lnTo>
                    <a:pt x="1135" y="4429"/>
                  </a:lnTo>
                  <a:lnTo>
                    <a:pt x="1293" y="4482"/>
                  </a:lnTo>
                  <a:lnTo>
                    <a:pt x="1477" y="4535"/>
                  </a:lnTo>
                  <a:lnTo>
                    <a:pt x="1636" y="4561"/>
                  </a:lnTo>
                  <a:lnTo>
                    <a:pt x="11681" y="4561"/>
                  </a:lnTo>
                  <a:lnTo>
                    <a:pt x="11865" y="4535"/>
                  </a:lnTo>
                  <a:lnTo>
                    <a:pt x="12024" y="4482"/>
                  </a:lnTo>
                  <a:lnTo>
                    <a:pt x="12208" y="4429"/>
                  </a:lnTo>
                  <a:lnTo>
                    <a:pt x="12366" y="4350"/>
                  </a:lnTo>
                  <a:lnTo>
                    <a:pt x="12498" y="4245"/>
                  </a:lnTo>
                  <a:lnTo>
                    <a:pt x="12656" y="4139"/>
                  </a:lnTo>
                  <a:lnTo>
                    <a:pt x="12788" y="4034"/>
                  </a:lnTo>
                  <a:lnTo>
                    <a:pt x="12894" y="3902"/>
                  </a:lnTo>
                  <a:lnTo>
                    <a:pt x="12999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36" y="3269"/>
                  </a:lnTo>
                  <a:lnTo>
                    <a:pt x="13263" y="3111"/>
                  </a:lnTo>
                  <a:lnTo>
                    <a:pt x="13289" y="2927"/>
                  </a:lnTo>
                  <a:lnTo>
                    <a:pt x="13315" y="2742"/>
                  </a:lnTo>
                  <a:lnTo>
                    <a:pt x="13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0"/>
            <p:cNvSpPr/>
            <p:nvPr/>
          </p:nvSpPr>
          <p:spPr>
            <a:xfrm>
              <a:off x="4580550" y="3181450"/>
              <a:ext cx="220850" cy="606450"/>
            </a:xfrm>
            <a:custGeom>
              <a:avLst/>
              <a:gdLst/>
              <a:ahLst/>
              <a:cxnLst/>
              <a:rect l="l" t="t" r="r" b="b"/>
              <a:pathLst>
                <a:path w="8834" h="24258" extrusionOk="0">
                  <a:moveTo>
                    <a:pt x="1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15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66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46" y="3112"/>
                  </a:lnTo>
                  <a:lnTo>
                    <a:pt x="4351" y="3534"/>
                  </a:lnTo>
                  <a:lnTo>
                    <a:pt x="4404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04" y="20276"/>
                  </a:lnTo>
                  <a:lnTo>
                    <a:pt x="4351" y="20724"/>
                  </a:lnTo>
                  <a:lnTo>
                    <a:pt x="4246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66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15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1" y="24257"/>
                  </a:lnTo>
                  <a:lnTo>
                    <a:pt x="4404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18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69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49" y="21146"/>
                  </a:lnTo>
                  <a:lnTo>
                    <a:pt x="8754" y="20724"/>
                  </a:lnTo>
                  <a:lnTo>
                    <a:pt x="8807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07" y="3982"/>
                  </a:lnTo>
                  <a:lnTo>
                    <a:pt x="8754" y="3534"/>
                  </a:lnTo>
                  <a:lnTo>
                    <a:pt x="8649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69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18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0"/>
            <p:cNvSpPr/>
            <p:nvPr/>
          </p:nvSpPr>
          <p:spPr>
            <a:xfrm>
              <a:off x="43511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2" y="1"/>
                  </a:moveTo>
                  <a:lnTo>
                    <a:pt x="1240" y="27"/>
                  </a:lnTo>
                  <a:lnTo>
                    <a:pt x="950" y="106"/>
                  </a:lnTo>
                  <a:lnTo>
                    <a:pt x="686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53" y="1214"/>
                  </a:lnTo>
                  <a:lnTo>
                    <a:pt x="27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27" y="4694"/>
                  </a:lnTo>
                  <a:lnTo>
                    <a:pt x="53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86" y="5801"/>
                  </a:lnTo>
                  <a:lnTo>
                    <a:pt x="950" y="5960"/>
                  </a:lnTo>
                  <a:lnTo>
                    <a:pt x="1240" y="6039"/>
                  </a:lnTo>
                  <a:lnTo>
                    <a:pt x="1372" y="6065"/>
                  </a:lnTo>
                  <a:lnTo>
                    <a:pt x="14976" y="6065"/>
                  </a:lnTo>
                  <a:lnTo>
                    <a:pt x="15134" y="6039"/>
                  </a:lnTo>
                  <a:lnTo>
                    <a:pt x="15424" y="5960"/>
                  </a:lnTo>
                  <a:lnTo>
                    <a:pt x="15688" y="5801"/>
                  </a:lnTo>
                  <a:lnTo>
                    <a:pt x="15899" y="5617"/>
                  </a:lnTo>
                  <a:lnTo>
                    <a:pt x="16084" y="5380"/>
                  </a:lnTo>
                  <a:lnTo>
                    <a:pt x="16242" y="5142"/>
                  </a:lnTo>
                  <a:lnTo>
                    <a:pt x="16321" y="4852"/>
                  </a:lnTo>
                  <a:lnTo>
                    <a:pt x="16347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47" y="1372"/>
                  </a:lnTo>
                  <a:lnTo>
                    <a:pt x="16321" y="1214"/>
                  </a:lnTo>
                  <a:lnTo>
                    <a:pt x="16242" y="924"/>
                  </a:lnTo>
                  <a:lnTo>
                    <a:pt x="16084" y="660"/>
                  </a:lnTo>
                  <a:lnTo>
                    <a:pt x="15899" y="449"/>
                  </a:lnTo>
                  <a:lnTo>
                    <a:pt x="15688" y="238"/>
                  </a:lnTo>
                  <a:lnTo>
                    <a:pt x="15424" y="106"/>
                  </a:lnTo>
                  <a:lnTo>
                    <a:pt x="15134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0"/>
            <p:cNvSpPr/>
            <p:nvPr/>
          </p:nvSpPr>
          <p:spPr>
            <a:xfrm>
              <a:off x="4351175" y="2833425"/>
              <a:ext cx="114050" cy="151650"/>
            </a:xfrm>
            <a:custGeom>
              <a:avLst/>
              <a:gdLst/>
              <a:ahLst/>
              <a:cxnLst/>
              <a:rect l="l" t="t" r="r" b="b"/>
              <a:pathLst>
                <a:path w="4562" h="6066" extrusionOk="0">
                  <a:moveTo>
                    <a:pt x="1372" y="1"/>
                  </a:moveTo>
                  <a:lnTo>
                    <a:pt x="1240" y="27"/>
                  </a:lnTo>
                  <a:lnTo>
                    <a:pt x="950" y="106"/>
                  </a:lnTo>
                  <a:lnTo>
                    <a:pt x="686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53" y="1214"/>
                  </a:lnTo>
                  <a:lnTo>
                    <a:pt x="27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27" y="4694"/>
                  </a:lnTo>
                  <a:lnTo>
                    <a:pt x="53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86" y="5801"/>
                  </a:lnTo>
                  <a:lnTo>
                    <a:pt x="950" y="5960"/>
                  </a:lnTo>
                  <a:lnTo>
                    <a:pt x="1240" y="6039"/>
                  </a:lnTo>
                  <a:lnTo>
                    <a:pt x="1372" y="6065"/>
                  </a:lnTo>
                  <a:lnTo>
                    <a:pt x="4562" y="6065"/>
                  </a:lnTo>
                  <a:lnTo>
                    <a:pt x="4404" y="6039"/>
                  </a:lnTo>
                  <a:lnTo>
                    <a:pt x="4114" y="5960"/>
                  </a:lnTo>
                  <a:lnTo>
                    <a:pt x="3850" y="5801"/>
                  </a:lnTo>
                  <a:lnTo>
                    <a:pt x="3639" y="5617"/>
                  </a:lnTo>
                  <a:lnTo>
                    <a:pt x="3454" y="5380"/>
                  </a:lnTo>
                  <a:lnTo>
                    <a:pt x="3296" y="5142"/>
                  </a:lnTo>
                  <a:lnTo>
                    <a:pt x="3217" y="4852"/>
                  </a:lnTo>
                  <a:lnTo>
                    <a:pt x="3191" y="4694"/>
                  </a:lnTo>
                  <a:lnTo>
                    <a:pt x="3191" y="4536"/>
                  </a:lnTo>
                  <a:lnTo>
                    <a:pt x="3191" y="1530"/>
                  </a:lnTo>
                  <a:lnTo>
                    <a:pt x="3191" y="1372"/>
                  </a:lnTo>
                  <a:lnTo>
                    <a:pt x="3217" y="1214"/>
                  </a:lnTo>
                  <a:lnTo>
                    <a:pt x="3296" y="924"/>
                  </a:lnTo>
                  <a:lnTo>
                    <a:pt x="3454" y="660"/>
                  </a:lnTo>
                  <a:lnTo>
                    <a:pt x="3639" y="449"/>
                  </a:lnTo>
                  <a:lnTo>
                    <a:pt x="3850" y="238"/>
                  </a:lnTo>
                  <a:lnTo>
                    <a:pt x="4114" y="106"/>
                  </a:lnTo>
                  <a:lnTo>
                    <a:pt x="4404" y="27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0"/>
            <p:cNvSpPr/>
            <p:nvPr/>
          </p:nvSpPr>
          <p:spPr>
            <a:xfrm>
              <a:off x="4688000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0" y="1"/>
                  </a:moveTo>
                  <a:lnTo>
                    <a:pt x="159" y="27"/>
                  </a:lnTo>
                  <a:lnTo>
                    <a:pt x="422" y="106"/>
                  </a:lnTo>
                  <a:lnTo>
                    <a:pt x="686" y="238"/>
                  </a:lnTo>
                  <a:lnTo>
                    <a:pt x="923" y="449"/>
                  </a:lnTo>
                  <a:lnTo>
                    <a:pt x="1108" y="660"/>
                  </a:lnTo>
                  <a:lnTo>
                    <a:pt x="1240" y="924"/>
                  </a:lnTo>
                  <a:lnTo>
                    <a:pt x="1345" y="1214"/>
                  </a:lnTo>
                  <a:lnTo>
                    <a:pt x="1371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71" y="4694"/>
                  </a:lnTo>
                  <a:lnTo>
                    <a:pt x="1345" y="4852"/>
                  </a:lnTo>
                  <a:lnTo>
                    <a:pt x="1240" y="5142"/>
                  </a:lnTo>
                  <a:lnTo>
                    <a:pt x="1108" y="5380"/>
                  </a:lnTo>
                  <a:lnTo>
                    <a:pt x="923" y="5617"/>
                  </a:lnTo>
                  <a:lnTo>
                    <a:pt x="686" y="5801"/>
                  </a:lnTo>
                  <a:lnTo>
                    <a:pt x="422" y="5960"/>
                  </a:lnTo>
                  <a:lnTo>
                    <a:pt x="159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76" y="5801"/>
                  </a:lnTo>
                  <a:lnTo>
                    <a:pt x="4087" y="5617"/>
                  </a:lnTo>
                  <a:lnTo>
                    <a:pt x="4272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72" y="660"/>
                  </a:lnTo>
                  <a:lnTo>
                    <a:pt x="4087" y="449"/>
                  </a:lnTo>
                  <a:lnTo>
                    <a:pt x="3876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0"/>
            <p:cNvSpPr/>
            <p:nvPr/>
          </p:nvSpPr>
          <p:spPr>
            <a:xfrm>
              <a:off x="6331225" y="4279575"/>
              <a:ext cx="305200" cy="217550"/>
            </a:xfrm>
            <a:custGeom>
              <a:avLst/>
              <a:gdLst/>
              <a:ahLst/>
              <a:cxnLst/>
              <a:rect l="l" t="t" r="r" b="b"/>
              <a:pathLst>
                <a:path w="12208" h="8702" extrusionOk="0">
                  <a:moveTo>
                    <a:pt x="1" y="1"/>
                  </a:moveTo>
                  <a:lnTo>
                    <a:pt x="1" y="8701"/>
                  </a:lnTo>
                  <a:lnTo>
                    <a:pt x="12208" y="8701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0"/>
            <p:cNvSpPr/>
            <p:nvPr/>
          </p:nvSpPr>
          <p:spPr>
            <a:xfrm>
              <a:off x="63872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0"/>
            <p:cNvSpPr/>
            <p:nvPr/>
          </p:nvSpPr>
          <p:spPr>
            <a:xfrm>
              <a:off x="6192800" y="4361300"/>
              <a:ext cx="564250" cy="179975"/>
            </a:xfrm>
            <a:custGeom>
              <a:avLst/>
              <a:gdLst/>
              <a:ahLst/>
              <a:cxnLst/>
              <a:rect l="l" t="t" r="r" b="b"/>
              <a:pathLst>
                <a:path w="22570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80"/>
                  </a:lnTo>
                  <a:lnTo>
                    <a:pt x="3112" y="212"/>
                  </a:lnTo>
                  <a:lnTo>
                    <a:pt x="2690" y="344"/>
                  </a:lnTo>
                  <a:lnTo>
                    <a:pt x="2321" y="528"/>
                  </a:lnTo>
                  <a:lnTo>
                    <a:pt x="1952" y="766"/>
                  </a:lnTo>
                  <a:lnTo>
                    <a:pt x="1609" y="1003"/>
                  </a:lnTo>
                  <a:lnTo>
                    <a:pt x="1293" y="1293"/>
                  </a:lnTo>
                  <a:lnTo>
                    <a:pt x="1003" y="1609"/>
                  </a:lnTo>
                  <a:lnTo>
                    <a:pt x="739" y="1952"/>
                  </a:lnTo>
                  <a:lnTo>
                    <a:pt x="528" y="2321"/>
                  </a:lnTo>
                  <a:lnTo>
                    <a:pt x="344" y="2717"/>
                  </a:lnTo>
                  <a:lnTo>
                    <a:pt x="185" y="3112"/>
                  </a:lnTo>
                  <a:lnTo>
                    <a:pt x="80" y="3534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7199"/>
                  </a:lnTo>
                  <a:lnTo>
                    <a:pt x="22570" y="7172"/>
                  </a:lnTo>
                  <a:lnTo>
                    <a:pt x="22570" y="4430"/>
                  </a:lnTo>
                  <a:lnTo>
                    <a:pt x="22570" y="3982"/>
                  </a:lnTo>
                  <a:lnTo>
                    <a:pt x="22491" y="3534"/>
                  </a:lnTo>
                  <a:lnTo>
                    <a:pt x="22385" y="3112"/>
                  </a:lnTo>
                  <a:lnTo>
                    <a:pt x="22227" y="2717"/>
                  </a:lnTo>
                  <a:lnTo>
                    <a:pt x="22043" y="2321"/>
                  </a:lnTo>
                  <a:lnTo>
                    <a:pt x="21832" y="1952"/>
                  </a:lnTo>
                  <a:lnTo>
                    <a:pt x="21568" y="1609"/>
                  </a:lnTo>
                  <a:lnTo>
                    <a:pt x="21278" y="1293"/>
                  </a:lnTo>
                  <a:lnTo>
                    <a:pt x="20962" y="1003"/>
                  </a:lnTo>
                  <a:lnTo>
                    <a:pt x="20619" y="739"/>
                  </a:lnTo>
                  <a:lnTo>
                    <a:pt x="20250" y="528"/>
                  </a:lnTo>
                  <a:lnTo>
                    <a:pt x="19881" y="344"/>
                  </a:lnTo>
                  <a:lnTo>
                    <a:pt x="19459" y="186"/>
                  </a:lnTo>
                  <a:lnTo>
                    <a:pt x="19037" y="80"/>
                  </a:lnTo>
                  <a:lnTo>
                    <a:pt x="18589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0"/>
            <p:cNvSpPr/>
            <p:nvPr/>
          </p:nvSpPr>
          <p:spPr>
            <a:xfrm>
              <a:off x="7180200" y="4279575"/>
              <a:ext cx="305200" cy="216875"/>
            </a:xfrm>
            <a:custGeom>
              <a:avLst/>
              <a:gdLst/>
              <a:ahLst/>
              <a:cxnLst/>
              <a:rect l="l" t="t" r="r" b="b"/>
              <a:pathLst>
                <a:path w="12208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0"/>
            <p:cNvSpPr/>
            <p:nvPr/>
          </p:nvSpPr>
          <p:spPr>
            <a:xfrm>
              <a:off x="7236225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0"/>
            <p:cNvSpPr/>
            <p:nvPr/>
          </p:nvSpPr>
          <p:spPr>
            <a:xfrm>
              <a:off x="7041775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3982"/>
                  </a:lnTo>
                  <a:lnTo>
                    <a:pt x="22491" y="3560"/>
                  </a:lnTo>
                  <a:lnTo>
                    <a:pt x="22385" y="3112"/>
                  </a:lnTo>
                  <a:lnTo>
                    <a:pt x="22253" y="2716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8" y="1609"/>
                  </a:lnTo>
                  <a:lnTo>
                    <a:pt x="21278" y="1293"/>
                  </a:lnTo>
                  <a:lnTo>
                    <a:pt x="20961" y="1029"/>
                  </a:lnTo>
                  <a:lnTo>
                    <a:pt x="20619" y="765"/>
                  </a:lnTo>
                  <a:lnTo>
                    <a:pt x="20276" y="528"/>
                  </a:lnTo>
                  <a:lnTo>
                    <a:pt x="19880" y="343"/>
                  </a:lnTo>
                  <a:lnTo>
                    <a:pt x="19459" y="212"/>
                  </a:lnTo>
                  <a:lnTo>
                    <a:pt x="19037" y="106"/>
                  </a:lnTo>
                  <a:lnTo>
                    <a:pt x="18615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0"/>
            <p:cNvSpPr/>
            <p:nvPr/>
          </p:nvSpPr>
          <p:spPr>
            <a:xfrm>
              <a:off x="6176325" y="3471475"/>
              <a:ext cx="1445525" cy="557650"/>
            </a:xfrm>
            <a:custGeom>
              <a:avLst/>
              <a:gdLst/>
              <a:ahLst/>
              <a:cxnLst/>
              <a:rect l="l" t="t" r="r" b="b"/>
              <a:pathLst>
                <a:path w="57821" h="22306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7876"/>
                  </a:lnTo>
                  <a:lnTo>
                    <a:pt x="27" y="18325"/>
                  </a:lnTo>
                  <a:lnTo>
                    <a:pt x="106" y="18773"/>
                  </a:lnTo>
                  <a:lnTo>
                    <a:pt x="212" y="19195"/>
                  </a:lnTo>
                  <a:lnTo>
                    <a:pt x="370" y="19590"/>
                  </a:lnTo>
                  <a:lnTo>
                    <a:pt x="554" y="19986"/>
                  </a:lnTo>
                  <a:lnTo>
                    <a:pt x="765" y="20355"/>
                  </a:lnTo>
                  <a:lnTo>
                    <a:pt x="1029" y="20698"/>
                  </a:lnTo>
                  <a:lnTo>
                    <a:pt x="1319" y="21014"/>
                  </a:lnTo>
                  <a:lnTo>
                    <a:pt x="1635" y="21304"/>
                  </a:lnTo>
                  <a:lnTo>
                    <a:pt x="1978" y="21541"/>
                  </a:lnTo>
                  <a:lnTo>
                    <a:pt x="2347" y="21778"/>
                  </a:lnTo>
                  <a:lnTo>
                    <a:pt x="2716" y="21963"/>
                  </a:lnTo>
                  <a:lnTo>
                    <a:pt x="3138" y="22121"/>
                  </a:lnTo>
                  <a:lnTo>
                    <a:pt x="3560" y="22227"/>
                  </a:lnTo>
                  <a:lnTo>
                    <a:pt x="4008" y="22279"/>
                  </a:lnTo>
                  <a:lnTo>
                    <a:pt x="4457" y="22306"/>
                  </a:lnTo>
                  <a:lnTo>
                    <a:pt x="53391" y="22279"/>
                  </a:lnTo>
                  <a:lnTo>
                    <a:pt x="53839" y="22279"/>
                  </a:lnTo>
                  <a:lnTo>
                    <a:pt x="54288" y="22200"/>
                  </a:lnTo>
                  <a:lnTo>
                    <a:pt x="54709" y="22095"/>
                  </a:lnTo>
                  <a:lnTo>
                    <a:pt x="55131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9" y="20988"/>
                  </a:lnTo>
                  <a:lnTo>
                    <a:pt x="56819" y="20671"/>
                  </a:lnTo>
                  <a:lnTo>
                    <a:pt x="57082" y="20328"/>
                  </a:lnTo>
                  <a:lnTo>
                    <a:pt x="57293" y="19959"/>
                  </a:lnTo>
                  <a:lnTo>
                    <a:pt x="57478" y="19590"/>
                  </a:lnTo>
                  <a:lnTo>
                    <a:pt x="57636" y="19168"/>
                  </a:lnTo>
                  <a:lnTo>
                    <a:pt x="57741" y="18746"/>
                  </a:lnTo>
                  <a:lnTo>
                    <a:pt x="57794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41" y="3534"/>
                  </a:lnTo>
                  <a:lnTo>
                    <a:pt x="57636" y="3112"/>
                  </a:lnTo>
                  <a:lnTo>
                    <a:pt x="57478" y="2690"/>
                  </a:lnTo>
                  <a:lnTo>
                    <a:pt x="57293" y="2321"/>
                  </a:lnTo>
                  <a:lnTo>
                    <a:pt x="57056" y="1952"/>
                  </a:lnTo>
                  <a:lnTo>
                    <a:pt x="56819" y="1609"/>
                  </a:lnTo>
                  <a:lnTo>
                    <a:pt x="56529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5" y="343"/>
                  </a:lnTo>
                  <a:lnTo>
                    <a:pt x="54709" y="185"/>
                  </a:lnTo>
                  <a:lnTo>
                    <a:pt x="54288" y="80"/>
                  </a:lnTo>
                  <a:lnTo>
                    <a:pt x="53839" y="27"/>
                  </a:lnTo>
                  <a:lnTo>
                    <a:pt x="53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0"/>
            <p:cNvSpPr/>
            <p:nvPr/>
          </p:nvSpPr>
          <p:spPr>
            <a:xfrm>
              <a:off x="6176325" y="3342950"/>
              <a:ext cx="1445525" cy="558300"/>
            </a:xfrm>
            <a:custGeom>
              <a:avLst/>
              <a:gdLst/>
              <a:ahLst/>
              <a:cxnLst/>
              <a:rect l="l" t="t" r="r" b="b"/>
              <a:pathLst>
                <a:path w="57821" h="22332" extrusionOk="0">
                  <a:moveTo>
                    <a:pt x="53391" y="0"/>
                  </a:moveTo>
                  <a:lnTo>
                    <a:pt x="4430" y="27"/>
                  </a:lnTo>
                  <a:lnTo>
                    <a:pt x="3982" y="53"/>
                  </a:lnTo>
                  <a:lnTo>
                    <a:pt x="3560" y="132"/>
                  </a:lnTo>
                  <a:lnTo>
                    <a:pt x="3112" y="238"/>
                  </a:lnTo>
                  <a:lnTo>
                    <a:pt x="2716" y="370"/>
                  </a:lnTo>
                  <a:lnTo>
                    <a:pt x="2321" y="580"/>
                  </a:lnTo>
                  <a:lnTo>
                    <a:pt x="1952" y="791"/>
                  </a:lnTo>
                  <a:lnTo>
                    <a:pt x="1609" y="1055"/>
                  </a:lnTo>
                  <a:lnTo>
                    <a:pt x="1293" y="1345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4" y="2742"/>
                  </a:lnTo>
                  <a:lnTo>
                    <a:pt x="212" y="3164"/>
                  </a:lnTo>
                  <a:lnTo>
                    <a:pt x="106" y="3586"/>
                  </a:lnTo>
                  <a:lnTo>
                    <a:pt x="27" y="4008"/>
                  </a:lnTo>
                  <a:lnTo>
                    <a:pt x="1" y="4483"/>
                  </a:lnTo>
                  <a:lnTo>
                    <a:pt x="1" y="17903"/>
                  </a:lnTo>
                  <a:lnTo>
                    <a:pt x="27" y="18351"/>
                  </a:lnTo>
                  <a:lnTo>
                    <a:pt x="106" y="18773"/>
                  </a:lnTo>
                  <a:lnTo>
                    <a:pt x="212" y="19221"/>
                  </a:lnTo>
                  <a:lnTo>
                    <a:pt x="370" y="19616"/>
                  </a:lnTo>
                  <a:lnTo>
                    <a:pt x="554" y="20012"/>
                  </a:lnTo>
                  <a:lnTo>
                    <a:pt x="765" y="20381"/>
                  </a:lnTo>
                  <a:lnTo>
                    <a:pt x="1029" y="20724"/>
                  </a:lnTo>
                  <a:lnTo>
                    <a:pt x="1319" y="21040"/>
                  </a:lnTo>
                  <a:lnTo>
                    <a:pt x="1635" y="21304"/>
                  </a:lnTo>
                  <a:lnTo>
                    <a:pt x="1978" y="21567"/>
                  </a:lnTo>
                  <a:lnTo>
                    <a:pt x="2347" y="21805"/>
                  </a:lnTo>
                  <a:lnTo>
                    <a:pt x="2716" y="21989"/>
                  </a:lnTo>
                  <a:lnTo>
                    <a:pt x="3138" y="22121"/>
                  </a:lnTo>
                  <a:lnTo>
                    <a:pt x="3560" y="22226"/>
                  </a:lnTo>
                  <a:lnTo>
                    <a:pt x="4008" y="22306"/>
                  </a:lnTo>
                  <a:lnTo>
                    <a:pt x="4457" y="22332"/>
                  </a:lnTo>
                  <a:lnTo>
                    <a:pt x="53391" y="22306"/>
                  </a:lnTo>
                  <a:lnTo>
                    <a:pt x="53839" y="22279"/>
                  </a:lnTo>
                  <a:lnTo>
                    <a:pt x="54288" y="22226"/>
                  </a:lnTo>
                  <a:lnTo>
                    <a:pt x="54709" y="22121"/>
                  </a:lnTo>
                  <a:lnTo>
                    <a:pt x="55105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2" y="21304"/>
                  </a:lnTo>
                  <a:lnTo>
                    <a:pt x="56529" y="21014"/>
                  </a:lnTo>
                  <a:lnTo>
                    <a:pt x="56819" y="20697"/>
                  </a:lnTo>
                  <a:lnTo>
                    <a:pt x="57082" y="20355"/>
                  </a:lnTo>
                  <a:lnTo>
                    <a:pt x="57293" y="19985"/>
                  </a:lnTo>
                  <a:lnTo>
                    <a:pt x="57478" y="19590"/>
                  </a:lnTo>
                  <a:lnTo>
                    <a:pt x="57636" y="19194"/>
                  </a:lnTo>
                  <a:lnTo>
                    <a:pt x="57741" y="18773"/>
                  </a:lnTo>
                  <a:lnTo>
                    <a:pt x="57794" y="18324"/>
                  </a:lnTo>
                  <a:lnTo>
                    <a:pt x="57820" y="17876"/>
                  </a:lnTo>
                  <a:lnTo>
                    <a:pt x="57820" y="4456"/>
                  </a:lnTo>
                  <a:lnTo>
                    <a:pt x="57794" y="3982"/>
                  </a:lnTo>
                  <a:lnTo>
                    <a:pt x="57741" y="3560"/>
                  </a:lnTo>
                  <a:lnTo>
                    <a:pt x="57610" y="3138"/>
                  </a:lnTo>
                  <a:lnTo>
                    <a:pt x="57478" y="2716"/>
                  </a:lnTo>
                  <a:lnTo>
                    <a:pt x="57293" y="2321"/>
                  </a:lnTo>
                  <a:lnTo>
                    <a:pt x="57056" y="1978"/>
                  </a:lnTo>
                  <a:lnTo>
                    <a:pt x="56819" y="1635"/>
                  </a:lnTo>
                  <a:lnTo>
                    <a:pt x="56529" y="1319"/>
                  </a:lnTo>
                  <a:lnTo>
                    <a:pt x="56212" y="1029"/>
                  </a:lnTo>
                  <a:lnTo>
                    <a:pt x="55869" y="765"/>
                  </a:lnTo>
                  <a:lnTo>
                    <a:pt x="55500" y="554"/>
                  </a:lnTo>
                  <a:lnTo>
                    <a:pt x="55105" y="370"/>
                  </a:lnTo>
                  <a:lnTo>
                    <a:pt x="54709" y="211"/>
                  </a:lnTo>
                  <a:lnTo>
                    <a:pt x="54288" y="106"/>
                  </a:lnTo>
                  <a:lnTo>
                    <a:pt x="53839" y="27"/>
                  </a:lnTo>
                  <a:lnTo>
                    <a:pt x="53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0"/>
            <p:cNvSpPr/>
            <p:nvPr/>
          </p:nvSpPr>
          <p:spPr>
            <a:xfrm>
              <a:off x="7502525" y="2957350"/>
              <a:ext cx="270275" cy="580725"/>
            </a:xfrm>
            <a:custGeom>
              <a:avLst/>
              <a:gdLst/>
              <a:ahLst/>
              <a:cxnLst/>
              <a:rect l="l" t="t" r="r" b="b"/>
              <a:pathLst>
                <a:path w="10811" h="23229" extrusionOk="0">
                  <a:moveTo>
                    <a:pt x="0" y="1"/>
                  </a:moveTo>
                  <a:lnTo>
                    <a:pt x="27" y="23229"/>
                  </a:lnTo>
                  <a:lnTo>
                    <a:pt x="10810" y="23229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0"/>
            <p:cNvSpPr/>
            <p:nvPr/>
          </p:nvSpPr>
          <p:spPr>
            <a:xfrm>
              <a:off x="7507125" y="2981750"/>
              <a:ext cx="372450" cy="114050"/>
            </a:xfrm>
            <a:custGeom>
              <a:avLst/>
              <a:gdLst/>
              <a:ahLst/>
              <a:cxnLst/>
              <a:rect l="l" t="t" r="r" b="b"/>
              <a:pathLst>
                <a:path w="14898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4" y="3085"/>
                  </a:lnTo>
                  <a:lnTo>
                    <a:pt x="80" y="3269"/>
                  </a:lnTo>
                  <a:lnTo>
                    <a:pt x="159" y="3428"/>
                  </a:lnTo>
                  <a:lnTo>
                    <a:pt x="238" y="3586"/>
                  </a:lnTo>
                  <a:lnTo>
                    <a:pt x="317" y="3744"/>
                  </a:lnTo>
                  <a:lnTo>
                    <a:pt x="423" y="3876"/>
                  </a:lnTo>
                  <a:lnTo>
                    <a:pt x="555" y="4008"/>
                  </a:lnTo>
                  <a:lnTo>
                    <a:pt x="660" y="4140"/>
                  </a:lnTo>
                  <a:lnTo>
                    <a:pt x="818" y="4245"/>
                  </a:lnTo>
                  <a:lnTo>
                    <a:pt x="950" y="4324"/>
                  </a:lnTo>
                  <a:lnTo>
                    <a:pt x="1108" y="4403"/>
                  </a:lnTo>
                  <a:lnTo>
                    <a:pt x="1293" y="4456"/>
                  </a:lnTo>
                  <a:lnTo>
                    <a:pt x="1451" y="4509"/>
                  </a:lnTo>
                  <a:lnTo>
                    <a:pt x="1636" y="4535"/>
                  </a:lnTo>
                  <a:lnTo>
                    <a:pt x="1820" y="4561"/>
                  </a:lnTo>
                  <a:lnTo>
                    <a:pt x="13078" y="4535"/>
                  </a:lnTo>
                  <a:lnTo>
                    <a:pt x="13263" y="4535"/>
                  </a:lnTo>
                  <a:lnTo>
                    <a:pt x="13447" y="4509"/>
                  </a:lnTo>
                  <a:lnTo>
                    <a:pt x="13606" y="4456"/>
                  </a:lnTo>
                  <a:lnTo>
                    <a:pt x="13790" y="4403"/>
                  </a:lnTo>
                  <a:lnTo>
                    <a:pt x="13948" y="4324"/>
                  </a:lnTo>
                  <a:lnTo>
                    <a:pt x="14080" y="4245"/>
                  </a:lnTo>
                  <a:lnTo>
                    <a:pt x="14238" y="4140"/>
                  </a:lnTo>
                  <a:lnTo>
                    <a:pt x="14370" y="4008"/>
                  </a:lnTo>
                  <a:lnTo>
                    <a:pt x="14476" y="3876"/>
                  </a:lnTo>
                  <a:lnTo>
                    <a:pt x="14581" y="3744"/>
                  </a:lnTo>
                  <a:lnTo>
                    <a:pt x="14660" y="3586"/>
                  </a:lnTo>
                  <a:lnTo>
                    <a:pt x="14739" y="3428"/>
                  </a:lnTo>
                  <a:lnTo>
                    <a:pt x="14818" y="3269"/>
                  </a:lnTo>
                  <a:lnTo>
                    <a:pt x="14845" y="3085"/>
                  </a:lnTo>
                  <a:lnTo>
                    <a:pt x="14871" y="2900"/>
                  </a:lnTo>
                  <a:lnTo>
                    <a:pt x="14897" y="2716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0"/>
            <p:cNvSpPr/>
            <p:nvPr/>
          </p:nvSpPr>
          <p:spPr>
            <a:xfrm>
              <a:off x="7452425" y="2861775"/>
              <a:ext cx="481850" cy="152300"/>
            </a:xfrm>
            <a:custGeom>
              <a:avLst/>
              <a:gdLst/>
              <a:ahLst/>
              <a:cxnLst/>
              <a:rect l="l" t="t" r="r" b="b"/>
              <a:pathLst>
                <a:path w="19274" h="6092" extrusionOk="0">
                  <a:moveTo>
                    <a:pt x="1372" y="1"/>
                  </a:moveTo>
                  <a:lnTo>
                    <a:pt x="1213" y="27"/>
                  </a:lnTo>
                  <a:lnTo>
                    <a:pt x="923" y="133"/>
                  </a:lnTo>
                  <a:lnTo>
                    <a:pt x="660" y="264"/>
                  </a:lnTo>
                  <a:lnTo>
                    <a:pt x="449" y="449"/>
                  </a:lnTo>
                  <a:lnTo>
                    <a:pt x="264" y="686"/>
                  </a:lnTo>
                  <a:lnTo>
                    <a:pt x="106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406"/>
                  </a:lnTo>
                  <a:lnTo>
                    <a:pt x="449" y="5643"/>
                  </a:lnTo>
                  <a:lnTo>
                    <a:pt x="660" y="5827"/>
                  </a:lnTo>
                  <a:lnTo>
                    <a:pt x="923" y="5959"/>
                  </a:lnTo>
                  <a:lnTo>
                    <a:pt x="1213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17745" y="6065"/>
                  </a:lnTo>
                  <a:lnTo>
                    <a:pt x="17903" y="6065"/>
                  </a:lnTo>
                  <a:lnTo>
                    <a:pt x="18061" y="6038"/>
                  </a:lnTo>
                  <a:lnTo>
                    <a:pt x="18351" y="5959"/>
                  </a:lnTo>
                  <a:lnTo>
                    <a:pt x="18615" y="5801"/>
                  </a:lnTo>
                  <a:lnTo>
                    <a:pt x="18826" y="5617"/>
                  </a:lnTo>
                  <a:lnTo>
                    <a:pt x="19010" y="5406"/>
                  </a:lnTo>
                  <a:lnTo>
                    <a:pt x="19168" y="5142"/>
                  </a:lnTo>
                  <a:lnTo>
                    <a:pt x="19247" y="4852"/>
                  </a:lnTo>
                  <a:lnTo>
                    <a:pt x="19274" y="4694"/>
                  </a:lnTo>
                  <a:lnTo>
                    <a:pt x="19274" y="4536"/>
                  </a:lnTo>
                  <a:lnTo>
                    <a:pt x="19274" y="1530"/>
                  </a:lnTo>
                  <a:lnTo>
                    <a:pt x="19274" y="1372"/>
                  </a:lnTo>
                  <a:lnTo>
                    <a:pt x="19247" y="1213"/>
                  </a:lnTo>
                  <a:lnTo>
                    <a:pt x="19142" y="923"/>
                  </a:lnTo>
                  <a:lnTo>
                    <a:pt x="19010" y="660"/>
                  </a:lnTo>
                  <a:lnTo>
                    <a:pt x="18826" y="449"/>
                  </a:lnTo>
                  <a:lnTo>
                    <a:pt x="18588" y="264"/>
                  </a:lnTo>
                  <a:lnTo>
                    <a:pt x="18351" y="106"/>
                  </a:lnTo>
                  <a:lnTo>
                    <a:pt x="18061" y="27"/>
                  </a:lnTo>
                  <a:lnTo>
                    <a:pt x="17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0"/>
            <p:cNvSpPr/>
            <p:nvPr/>
          </p:nvSpPr>
          <p:spPr>
            <a:xfrm>
              <a:off x="7452425" y="2861775"/>
              <a:ext cx="117350" cy="152300"/>
            </a:xfrm>
            <a:custGeom>
              <a:avLst/>
              <a:gdLst/>
              <a:ahLst/>
              <a:cxnLst/>
              <a:rect l="l" t="t" r="r" b="b"/>
              <a:pathLst>
                <a:path w="4694" h="6092" extrusionOk="0">
                  <a:moveTo>
                    <a:pt x="1372" y="1"/>
                  </a:moveTo>
                  <a:lnTo>
                    <a:pt x="1213" y="27"/>
                  </a:lnTo>
                  <a:lnTo>
                    <a:pt x="923" y="133"/>
                  </a:lnTo>
                  <a:lnTo>
                    <a:pt x="660" y="264"/>
                  </a:lnTo>
                  <a:lnTo>
                    <a:pt x="449" y="449"/>
                  </a:lnTo>
                  <a:lnTo>
                    <a:pt x="264" y="686"/>
                  </a:lnTo>
                  <a:lnTo>
                    <a:pt x="106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406"/>
                  </a:lnTo>
                  <a:lnTo>
                    <a:pt x="449" y="5643"/>
                  </a:lnTo>
                  <a:lnTo>
                    <a:pt x="660" y="5827"/>
                  </a:lnTo>
                  <a:lnTo>
                    <a:pt x="923" y="5959"/>
                  </a:lnTo>
                  <a:lnTo>
                    <a:pt x="1213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4694" y="6091"/>
                  </a:lnTo>
                  <a:lnTo>
                    <a:pt x="4535" y="6065"/>
                  </a:lnTo>
                  <a:lnTo>
                    <a:pt x="4404" y="6038"/>
                  </a:lnTo>
                  <a:lnTo>
                    <a:pt x="4114" y="5959"/>
                  </a:lnTo>
                  <a:lnTo>
                    <a:pt x="3850" y="5827"/>
                  </a:lnTo>
                  <a:lnTo>
                    <a:pt x="3613" y="5643"/>
                  </a:lnTo>
                  <a:lnTo>
                    <a:pt x="3428" y="5406"/>
                  </a:lnTo>
                  <a:lnTo>
                    <a:pt x="3296" y="5142"/>
                  </a:lnTo>
                  <a:lnTo>
                    <a:pt x="3191" y="4852"/>
                  </a:lnTo>
                  <a:lnTo>
                    <a:pt x="3164" y="4720"/>
                  </a:lnTo>
                  <a:lnTo>
                    <a:pt x="3164" y="4562"/>
                  </a:lnTo>
                  <a:lnTo>
                    <a:pt x="3164" y="1530"/>
                  </a:lnTo>
                  <a:lnTo>
                    <a:pt x="3164" y="1372"/>
                  </a:lnTo>
                  <a:lnTo>
                    <a:pt x="3191" y="1213"/>
                  </a:lnTo>
                  <a:lnTo>
                    <a:pt x="3296" y="950"/>
                  </a:lnTo>
                  <a:lnTo>
                    <a:pt x="3428" y="686"/>
                  </a:lnTo>
                  <a:lnTo>
                    <a:pt x="3613" y="449"/>
                  </a:lnTo>
                  <a:lnTo>
                    <a:pt x="3850" y="264"/>
                  </a:lnTo>
                  <a:lnTo>
                    <a:pt x="4114" y="133"/>
                  </a:lnTo>
                  <a:lnTo>
                    <a:pt x="4377" y="27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0"/>
            <p:cNvSpPr/>
            <p:nvPr/>
          </p:nvSpPr>
          <p:spPr>
            <a:xfrm>
              <a:off x="7452425" y="3212450"/>
              <a:ext cx="420550" cy="607075"/>
            </a:xfrm>
            <a:custGeom>
              <a:avLst/>
              <a:gdLst/>
              <a:ahLst/>
              <a:cxnLst/>
              <a:rect l="l" t="t" r="r" b="b"/>
              <a:pathLst>
                <a:path w="16822" h="24283" extrusionOk="0">
                  <a:moveTo>
                    <a:pt x="4430" y="0"/>
                  </a:moveTo>
                  <a:lnTo>
                    <a:pt x="3982" y="26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8"/>
                  </a:lnTo>
                  <a:lnTo>
                    <a:pt x="1292" y="1318"/>
                  </a:lnTo>
                  <a:lnTo>
                    <a:pt x="1002" y="1635"/>
                  </a:lnTo>
                  <a:lnTo>
                    <a:pt x="765" y="1977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80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1" y="21145"/>
                  </a:lnTo>
                  <a:lnTo>
                    <a:pt x="370" y="21567"/>
                  </a:lnTo>
                  <a:lnTo>
                    <a:pt x="554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5" y="23254"/>
                  </a:lnTo>
                  <a:lnTo>
                    <a:pt x="1978" y="23518"/>
                  </a:lnTo>
                  <a:lnTo>
                    <a:pt x="2321" y="23729"/>
                  </a:lnTo>
                  <a:lnTo>
                    <a:pt x="2716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3982" y="24256"/>
                  </a:lnTo>
                  <a:lnTo>
                    <a:pt x="4456" y="24283"/>
                  </a:lnTo>
                  <a:lnTo>
                    <a:pt x="12392" y="24283"/>
                  </a:lnTo>
                  <a:lnTo>
                    <a:pt x="12841" y="24256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06" y="23913"/>
                  </a:lnTo>
                  <a:lnTo>
                    <a:pt x="14502" y="23729"/>
                  </a:lnTo>
                  <a:lnTo>
                    <a:pt x="14871" y="23518"/>
                  </a:lnTo>
                  <a:lnTo>
                    <a:pt x="15213" y="23254"/>
                  </a:lnTo>
                  <a:lnTo>
                    <a:pt x="15530" y="22964"/>
                  </a:lnTo>
                  <a:lnTo>
                    <a:pt x="15820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67"/>
                  </a:lnTo>
                  <a:lnTo>
                    <a:pt x="16637" y="21145"/>
                  </a:lnTo>
                  <a:lnTo>
                    <a:pt x="16743" y="20723"/>
                  </a:lnTo>
                  <a:lnTo>
                    <a:pt x="16795" y="20275"/>
                  </a:lnTo>
                  <a:lnTo>
                    <a:pt x="16822" y="19827"/>
                  </a:lnTo>
                  <a:lnTo>
                    <a:pt x="16822" y="4429"/>
                  </a:lnTo>
                  <a:lnTo>
                    <a:pt x="16795" y="3981"/>
                  </a:lnTo>
                  <a:lnTo>
                    <a:pt x="16716" y="3559"/>
                  </a:lnTo>
                  <a:lnTo>
                    <a:pt x="16611" y="3111"/>
                  </a:lnTo>
                  <a:lnTo>
                    <a:pt x="16479" y="2716"/>
                  </a:lnTo>
                  <a:lnTo>
                    <a:pt x="16268" y="2320"/>
                  </a:lnTo>
                  <a:lnTo>
                    <a:pt x="16057" y="1951"/>
                  </a:lnTo>
                  <a:lnTo>
                    <a:pt x="15794" y="1608"/>
                  </a:lnTo>
                  <a:lnTo>
                    <a:pt x="15503" y="1292"/>
                  </a:lnTo>
                  <a:lnTo>
                    <a:pt x="15213" y="1028"/>
                  </a:lnTo>
                  <a:lnTo>
                    <a:pt x="14871" y="765"/>
                  </a:lnTo>
                  <a:lnTo>
                    <a:pt x="14502" y="527"/>
                  </a:lnTo>
                  <a:lnTo>
                    <a:pt x="14106" y="343"/>
                  </a:lnTo>
                  <a:lnTo>
                    <a:pt x="13684" y="211"/>
                  </a:lnTo>
                  <a:lnTo>
                    <a:pt x="13262" y="106"/>
                  </a:lnTo>
                  <a:lnTo>
                    <a:pt x="12841" y="26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0"/>
            <p:cNvSpPr/>
            <p:nvPr/>
          </p:nvSpPr>
          <p:spPr>
            <a:xfrm>
              <a:off x="7452425" y="3212450"/>
              <a:ext cx="221500" cy="607075"/>
            </a:xfrm>
            <a:custGeom>
              <a:avLst/>
              <a:gdLst/>
              <a:ahLst/>
              <a:cxnLst/>
              <a:rect l="l" t="t" r="r" b="b"/>
              <a:pathLst>
                <a:path w="8860" h="24283" extrusionOk="0">
                  <a:moveTo>
                    <a:pt x="4430" y="0"/>
                  </a:moveTo>
                  <a:lnTo>
                    <a:pt x="3982" y="26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8"/>
                  </a:lnTo>
                  <a:lnTo>
                    <a:pt x="1292" y="1318"/>
                  </a:lnTo>
                  <a:lnTo>
                    <a:pt x="1002" y="1635"/>
                  </a:lnTo>
                  <a:lnTo>
                    <a:pt x="765" y="1977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80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1" y="21145"/>
                  </a:lnTo>
                  <a:lnTo>
                    <a:pt x="370" y="21567"/>
                  </a:lnTo>
                  <a:lnTo>
                    <a:pt x="554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5" y="23254"/>
                  </a:lnTo>
                  <a:lnTo>
                    <a:pt x="1978" y="23518"/>
                  </a:lnTo>
                  <a:lnTo>
                    <a:pt x="2321" y="23729"/>
                  </a:lnTo>
                  <a:lnTo>
                    <a:pt x="2716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3982" y="24256"/>
                  </a:lnTo>
                  <a:lnTo>
                    <a:pt x="4456" y="24283"/>
                  </a:lnTo>
                  <a:lnTo>
                    <a:pt x="8859" y="24283"/>
                  </a:lnTo>
                  <a:lnTo>
                    <a:pt x="8411" y="24256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19" y="23913"/>
                  </a:lnTo>
                  <a:lnTo>
                    <a:pt x="6724" y="23729"/>
                  </a:lnTo>
                  <a:lnTo>
                    <a:pt x="6381" y="23518"/>
                  </a:lnTo>
                  <a:lnTo>
                    <a:pt x="6038" y="23254"/>
                  </a:lnTo>
                  <a:lnTo>
                    <a:pt x="5722" y="22964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57" y="21962"/>
                  </a:lnTo>
                  <a:lnTo>
                    <a:pt x="4773" y="21567"/>
                  </a:lnTo>
                  <a:lnTo>
                    <a:pt x="4615" y="21145"/>
                  </a:lnTo>
                  <a:lnTo>
                    <a:pt x="4509" y="20723"/>
                  </a:lnTo>
                  <a:lnTo>
                    <a:pt x="4430" y="20301"/>
                  </a:lnTo>
                  <a:lnTo>
                    <a:pt x="4404" y="19827"/>
                  </a:lnTo>
                  <a:lnTo>
                    <a:pt x="4404" y="4456"/>
                  </a:lnTo>
                  <a:lnTo>
                    <a:pt x="4430" y="3981"/>
                  </a:lnTo>
                  <a:lnTo>
                    <a:pt x="4483" y="3559"/>
                  </a:lnTo>
                  <a:lnTo>
                    <a:pt x="4615" y="3138"/>
                  </a:lnTo>
                  <a:lnTo>
                    <a:pt x="4746" y="2716"/>
                  </a:lnTo>
                  <a:lnTo>
                    <a:pt x="4931" y="2320"/>
                  </a:lnTo>
                  <a:lnTo>
                    <a:pt x="5168" y="1977"/>
                  </a:lnTo>
                  <a:lnTo>
                    <a:pt x="5405" y="1635"/>
                  </a:lnTo>
                  <a:lnTo>
                    <a:pt x="5695" y="1318"/>
                  </a:lnTo>
                  <a:lnTo>
                    <a:pt x="6012" y="1028"/>
                  </a:lnTo>
                  <a:lnTo>
                    <a:pt x="6355" y="765"/>
                  </a:lnTo>
                  <a:lnTo>
                    <a:pt x="6724" y="554"/>
                  </a:lnTo>
                  <a:lnTo>
                    <a:pt x="7119" y="343"/>
                  </a:lnTo>
                  <a:lnTo>
                    <a:pt x="7515" y="211"/>
                  </a:lnTo>
                  <a:lnTo>
                    <a:pt x="7937" y="106"/>
                  </a:lnTo>
                  <a:lnTo>
                    <a:pt x="8385" y="26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0"/>
            <p:cNvSpPr/>
            <p:nvPr/>
          </p:nvSpPr>
          <p:spPr>
            <a:xfrm>
              <a:off x="6284425" y="2621200"/>
              <a:ext cx="1229325" cy="917525"/>
            </a:xfrm>
            <a:custGeom>
              <a:avLst/>
              <a:gdLst/>
              <a:ahLst/>
              <a:cxnLst/>
              <a:rect l="l" t="t" r="r" b="b"/>
              <a:pathLst>
                <a:path w="49173" h="36701" extrusionOk="0">
                  <a:moveTo>
                    <a:pt x="7304" y="0"/>
                  </a:moveTo>
                  <a:lnTo>
                    <a:pt x="6909" y="53"/>
                  </a:lnTo>
                  <a:lnTo>
                    <a:pt x="6513" y="79"/>
                  </a:lnTo>
                  <a:lnTo>
                    <a:pt x="6144" y="159"/>
                  </a:lnTo>
                  <a:lnTo>
                    <a:pt x="5775" y="238"/>
                  </a:lnTo>
                  <a:lnTo>
                    <a:pt x="5406" y="343"/>
                  </a:lnTo>
                  <a:lnTo>
                    <a:pt x="5037" y="475"/>
                  </a:lnTo>
                  <a:lnTo>
                    <a:pt x="4694" y="607"/>
                  </a:lnTo>
                  <a:lnTo>
                    <a:pt x="4351" y="765"/>
                  </a:lnTo>
                  <a:lnTo>
                    <a:pt x="4035" y="923"/>
                  </a:lnTo>
                  <a:lnTo>
                    <a:pt x="3692" y="1108"/>
                  </a:lnTo>
                  <a:lnTo>
                    <a:pt x="3376" y="1319"/>
                  </a:lnTo>
                  <a:lnTo>
                    <a:pt x="3086" y="1530"/>
                  </a:lnTo>
                  <a:lnTo>
                    <a:pt x="2795" y="1767"/>
                  </a:lnTo>
                  <a:lnTo>
                    <a:pt x="2505" y="2004"/>
                  </a:lnTo>
                  <a:lnTo>
                    <a:pt x="2242" y="2268"/>
                  </a:lnTo>
                  <a:lnTo>
                    <a:pt x="2005" y="2531"/>
                  </a:lnTo>
                  <a:lnTo>
                    <a:pt x="1767" y="2795"/>
                  </a:lnTo>
                  <a:lnTo>
                    <a:pt x="1530" y="3085"/>
                  </a:lnTo>
                  <a:lnTo>
                    <a:pt x="1319" y="3401"/>
                  </a:lnTo>
                  <a:lnTo>
                    <a:pt x="1108" y="3718"/>
                  </a:lnTo>
                  <a:lnTo>
                    <a:pt x="924" y="4034"/>
                  </a:lnTo>
                  <a:lnTo>
                    <a:pt x="765" y="4351"/>
                  </a:lnTo>
                  <a:lnTo>
                    <a:pt x="607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59" y="6143"/>
                  </a:lnTo>
                  <a:lnTo>
                    <a:pt x="80" y="6513"/>
                  </a:lnTo>
                  <a:lnTo>
                    <a:pt x="27" y="6908"/>
                  </a:lnTo>
                  <a:lnTo>
                    <a:pt x="1" y="7304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27" y="29398"/>
                  </a:lnTo>
                  <a:lnTo>
                    <a:pt x="53" y="29793"/>
                  </a:lnTo>
                  <a:lnTo>
                    <a:pt x="106" y="30189"/>
                  </a:lnTo>
                  <a:lnTo>
                    <a:pt x="159" y="30558"/>
                  </a:lnTo>
                  <a:lnTo>
                    <a:pt x="264" y="30927"/>
                  </a:lnTo>
                  <a:lnTo>
                    <a:pt x="343" y="31296"/>
                  </a:lnTo>
                  <a:lnTo>
                    <a:pt x="475" y="31639"/>
                  </a:lnTo>
                  <a:lnTo>
                    <a:pt x="607" y="32008"/>
                  </a:lnTo>
                  <a:lnTo>
                    <a:pt x="765" y="32351"/>
                  </a:lnTo>
                  <a:lnTo>
                    <a:pt x="950" y="32667"/>
                  </a:lnTo>
                  <a:lnTo>
                    <a:pt x="1134" y="32983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5" y="34170"/>
                  </a:lnTo>
                  <a:lnTo>
                    <a:pt x="2268" y="34434"/>
                  </a:lnTo>
                  <a:lnTo>
                    <a:pt x="2532" y="34697"/>
                  </a:lnTo>
                  <a:lnTo>
                    <a:pt x="2822" y="34934"/>
                  </a:lnTo>
                  <a:lnTo>
                    <a:pt x="3112" y="35172"/>
                  </a:lnTo>
                  <a:lnTo>
                    <a:pt x="3402" y="35383"/>
                  </a:lnTo>
                  <a:lnTo>
                    <a:pt x="3718" y="35594"/>
                  </a:lnTo>
                  <a:lnTo>
                    <a:pt x="4035" y="35778"/>
                  </a:lnTo>
                  <a:lnTo>
                    <a:pt x="4377" y="35936"/>
                  </a:lnTo>
                  <a:lnTo>
                    <a:pt x="4720" y="36095"/>
                  </a:lnTo>
                  <a:lnTo>
                    <a:pt x="5063" y="36226"/>
                  </a:lnTo>
                  <a:lnTo>
                    <a:pt x="5406" y="36358"/>
                  </a:lnTo>
                  <a:lnTo>
                    <a:pt x="5775" y="36464"/>
                  </a:lnTo>
                  <a:lnTo>
                    <a:pt x="6144" y="36543"/>
                  </a:lnTo>
                  <a:lnTo>
                    <a:pt x="6539" y="36595"/>
                  </a:lnTo>
                  <a:lnTo>
                    <a:pt x="6909" y="36648"/>
                  </a:lnTo>
                  <a:lnTo>
                    <a:pt x="7304" y="36675"/>
                  </a:lnTo>
                  <a:lnTo>
                    <a:pt x="7699" y="36701"/>
                  </a:lnTo>
                  <a:lnTo>
                    <a:pt x="41474" y="36675"/>
                  </a:lnTo>
                  <a:lnTo>
                    <a:pt x="41869" y="36675"/>
                  </a:lnTo>
                  <a:lnTo>
                    <a:pt x="42265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8" y="36332"/>
                  </a:lnTo>
                  <a:lnTo>
                    <a:pt x="44110" y="36200"/>
                  </a:lnTo>
                  <a:lnTo>
                    <a:pt x="44479" y="36068"/>
                  </a:lnTo>
                  <a:lnTo>
                    <a:pt x="44822" y="35910"/>
                  </a:lnTo>
                  <a:lnTo>
                    <a:pt x="45139" y="35752"/>
                  </a:lnTo>
                  <a:lnTo>
                    <a:pt x="45455" y="35567"/>
                  </a:lnTo>
                  <a:lnTo>
                    <a:pt x="45771" y="35356"/>
                  </a:lnTo>
                  <a:lnTo>
                    <a:pt x="46088" y="35145"/>
                  </a:lnTo>
                  <a:lnTo>
                    <a:pt x="46378" y="34934"/>
                  </a:lnTo>
                  <a:lnTo>
                    <a:pt x="46641" y="34671"/>
                  </a:lnTo>
                  <a:lnTo>
                    <a:pt x="46905" y="34434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50" y="32641"/>
                  </a:lnTo>
                  <a:lnTo>
                    <a:pt x="48408" y="32324"/>
                  </a:lnTo>
                  <a:lnTo>
                    <a:pt x="48566" y="31982"/>
                  </a:lnTo>
                  <a:lnTo>
                    <a:pt x="48698" y="31639"/>
                  </a:lnTo>
                  <a:lnTo>
                    <a:pt x="48830" y="31270"/>
                  </a:lnTo>
                  <a:lnTo>
                    <a:pt x="48935" y="30901"/>
                  </a:lnTo>
                  <a:lnTo>
                    <a:pt x="49014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71"/>
                  </a:lnTo>
                  <a:lnTo>
                    <a:pt x="49173" y="28976"/>
                  </a:lnTo>
                  <a:lnTo>
                    <a:pt x="49146" y="7673"/>
                  </a:lnTo>
                  <a:lnTo>
                    <a:pt x="49146" y="7277"/>
                  </a:lnTo>
                  <a:lnTo>
                    <a:pt x="49120" y="6882"/>
                  </a:lnTo>
                  <a:lnTo>
                    <a:pt x="49067" y="6513"/>
                  </a:lnTo>
                  <a:lnTo>
                    <a:pt x="48988" y="6117"/>
                  </a:lnTo>
                  <a:lnTo>
                    <a:pt x="48909" y="5748"/>
                  </a:lnTo>
                  <a:lnTo>
                    <a:pt x="48803" y="5379"/>
                  </a:lnTo>
                  <a:lnTo>
                    <a:pt x="48698" y="5036"/>
                  </a:lnTo>
                  <a:lnTo>
                    <a:pt x="48540" y="4693"/>
                  </a:lnTo>
                  <a:lnTo>
                    <a:pt x="48408" y="4351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54" y="3375"/>
                  </a:lnTo>
                  <a:lnTo>
                    <a:pt x="47617" y="3085"/>
                  </a:lnTo>
                  <a:lnTo>
                    <a:pt x="47406" y="2795"/>
                  </a:lnTo>
                  <a:lnTo>
                    <a:pt x="47169" y="2505"/>
                  </a:lnTo>
                  <a:lnTo>
                    <a:pt x="46905" y="2241"/>
                  </a:lnTo>
                  <a:lnTo>
                    <a:pt x="46641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71" y="1292"/>
                  </a:lnTo>
                  <a:lnTo>
                    <a:pt x="45455" y="1108"/>
                  </a:lnTo>
                  <a:lnTo>
                    <a:pt x="45139" y="923"/>
                  </a:lnTo>
                  <a:lnTo>
                    <a:pt x="44796" y="739"/>
                  </a:lnTo>
                  <a:lnTo>
                    <a:pt x="44453" y="580"/>
                  </a:lnTo>
                  <a:lnTo>
                    <a:pt x="44110" y="449"/>
                  </a:lnTo>
                  <a:lnTo>
                    <a:pt x="43741" y="343"/>
                  </a:lnTo>
                  <a:lnTo>
                    <a:pt x="43398" y="238"/>
                  </a:lnTo>
                  <a:lnTo>
                    <a:pt x="43003" y="132"/>
                  </a:lnTo>
                  <a:lnTo>
                    <a:pt x="42634" y="79"/>
                  </a:lnTo>
                  <a:lnTo>
                    <a:pt x="42238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0"/>
            <p:cNvSpPr/>
            <p:nvPr/>
          </p:nvSpPr>
          <p:spPr>
            <a:xfrm>
              <a:off x="6284425" y="1826950"/>
              <a:ext cx="1228675" cy="917525"/>
            </a:xfrm>
            <a:custGeom>
              <a:avLst/>
              <a:gdLst/>
              <a:ahLst/>
              <a:cxnLst/>
              <a:rect l="l" t="t" r="r" b="b"/>
              <a:pathLst>
                <a:path w="49147" h="36701" extrusionOk="0">
                  <a:moveTo>
                    <a:pt x="7673" y="0"/>
                  </a:moveTo>
                  <a:lnTo>
                    <a:pt x="7278" y="26"/>
                  </a:lnTo>
                  <a:lnTo>
                    <a:pt x="6882" y="53"/>
                  </a:lnTo>
                  <a:lnTo>
                    <a:pt x="6513" y="105"/>
                  </a:lnTo>
                  <a:lnTo>
                    <a:pt x="6118" y="158"/>
                  </a:lnTo>
                  <a:lnTo>
                    <a:pt x="5748" y="237"/>
                  </a:lnTo>
                  <a:lnTo>
                    <a:pt x="5379" y="343"/>
                  </a:lnTo>
                  <a:lnTo>
                    <a:pt x="5037" y="475"/>
                  </a:lnTo>
                  <a:lnTo>
                    <a:pt x="4694" y="606"/>
                  </a:lnTo>
                  <a:lnTo>
                    <a:pt x="4351" y="765"/>
                  </a:lnTo>
                  <a:lnTo>
                    <a:pt x="4008" y="923"/>
                  </a:lnTo>
                  <a:lnTo>
                    <a:pt x="3692" y="1134"/>
                  </a:lnTo>
                  <a:lnTo>
                    <a:pt x="3376" y="1318"/>
                  </a:lnTo>
                  <a:lnTo>
                    <a:pt x="3086" y="1529"/>
                  </a:lnTo>
                  <a:lnTo>
                    <a:pt x="2795" y="1766"/>
                  </a:lnTo>
                  <a:lnTo>
                    <a:pt x="2505" y="2004"/>
                  </a:lnTo>
                  <a:lnTo>
                    <a:pt x="2242" y="2267"/>
                  </a:lnTo>
                  <a:lnTo>
                    <a:pt x="1978" y="2531"/>
                  </a:lnTo>
                  <a:lnTo>
                    <a:pt x="1741" y="2795"/>
                  </a:lnTo>
                  <a:lnTo>
                    <a:pt x="1504" y="3085"/>
                  </a:lnTo>
                  <a:lnTo>
                    <a:pt x="1293" y="3401"/>
                  </a:lnTo>
                  <a:lnTo>
                    <a:pt x="1108" y="3718"/>
                  </a:lnTo>
                  <a:lnTo>
                    <a:pt x="924" y="4034"/>
                  </a:lnTo>
                  <a:lnTo>
                    <a:pt x="739" y="4377"/>
                  </a:lnTo>
                  <a:lnTo>
                    <a:pt x="581" y="4693"/>
                  </a:lnTo>
                  <a:lnTo>
                    <a:pt x="449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33" y="6143"/>
                  </a:lnTo>
                  <a:lnTo>
                    <a:pt x="80" y="6539"/>
                  </a:lnTo>
                  <a:lnTo>
                    <a:pt x="27" y="6908"/>
                  </a:lnTo>
                  <a:lnTo>
                    <a:pt x="1" y="7303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1" y="29397"/>
                  </a:lnTo>
                  <a:lnTo>
                    <a:pt x="27" y="29793"/>
                  </a:lnTo>
                  <a:lnTo>
                    <a:pt x="80" y="30188"/>
                  </a:lnTo>
                  <a:lnTo>
                    <a:pt x="159" y="30558"/>
                  </a:lnTo>
                  <a:lnTo>
                    <a:pt x="238" y="30927"/>
                  </a:lnTo>
                  <a:lnTo>
                    <a:pt x="343" y="31296"/>
                  </a:lnTo>
                  <a:lnTo>
                    <a:pt x="475" y="31665"/>
                  </a:lnTo>
                  <a:lnTo>
                    <a:pt x="607" y="32008"/>
                  </a:lnTo>
                  <a:lnTo>
                    <a:pt x="765" y="32350"/>
                  </a:lnTo>
                  <a:lnTo>
                    <a:pt x="924" y="32667"/>
                  </a:lnTo>
                  <a:lnTo>
                    <a:pt x="1108" y="33009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5" y="34170"/>
                  </a:lnTo>
                  <a:lnTo>
                    <a:pt x="2242" y="34460"/>
                  </a:lnTo>
                  <a:lnTo>
                    <a:pt x="2505" y="34697"/>
                  </a:lnTo>
                  <a:lnTo>
                    <a:pt x="2795" y="34934"/>
                  </a:lnTo>
                  <a:lnTo>
                    <a:pt x="3086" y="35171"/>
                  </a:lnTo>
                  <a:lnTo>
                    <a:pt x="3402" y="35382"/>
                  </a:lnTo>
                  <a:lnTo>
                    <a:pt x="3692" y="35593"/>
                  </a:lnTo>
                  <a:lnTo>
                    <a:pt x="4035" y="35778"/>
                  </a:lnTo>
                  <a:lnTo>
                    <a:pt x="4351" y="35936"/>
                  </a:lnTo>
                  <a:lnTo>
                    <a:pt x="4694" y="36094"/>
                  </a:lnTo>
                  <a:lnTo>
                    <a:pt x="5037" y="36226"/>
                  </a:lnTo>
                  <a:lnTo>
                    <a:pt x="5406" y="36358"/>
                  </a:lnTo>
                  <a:lnTo>
                    <a:pt x="5775" y="36463"/>
                  </a:lnTo>
                  <a:lnTo>
                    <a:pt x="6144" y="36542"/>
                  </a:lnTo>
                  <a:lnTo>
                    <a:pt x="6513" y="36622"/>
                  </a:lnTo>
                  <a:lnTo>
                    <a:pt x="6909" y="36648"/>
                  </a:lnTo>
                  <a:lnTo>
                    <a:pt x="7304" y="36701"/>
                  </a:lnTo>
                  <a:lnTo>
                    <a:pt x="7699" y="36701"/>
                  </a:lnTo>
                  <a:lnTo>
                    <a:pt x="41474" y="36674"/>
                  </a:lnTo>
                  <a:lnTo>
                    <a:pt x="41869" y="36674"/>
                  </a:lnTo>
                  <a:lnTo>
                    <a:pt x="42265" y="36648"/>
                  </a:lnTo>
                  <a:lnTo>
                    <a:pt x="42634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41" y="36332"/>
                  </a:lnTo>
                  <a:lnTo>
                    <a:pt x="44110" y="36226"/>
                  </a:lnTo>
                  <a:lnTo>
                    <a:pt x="44453" y="36068"/>
                  </a:lnTo>
                  <a:lnTo>
                    <a:pt x="44796" y="35936"/>
                  </a:lnTo>
                  <a:lnTo>
                    <a:pt x="45139" y="35751"/>
                  </a:lnTo>
                  <a:lnTo>
                    <a:pt x="45455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97"/>
                  </a:lnTo>
                  <a:lnTo>
                    <a:pt x="46905" y="34433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17" y="33590"/>
                  </a:lnTo>
                  <a:lnTo>
                    <a:pt x="47854" y="33300"/>
                  </a:lnTo>
                  <a:lnTo>
                    <a:pt x="48039" y="32983"/>
                  </a:lnTo>
                  <a:lnTo>
                    <a:pt x="48223" y="32667"/>
                  </a:lnTo>
                  <a:lnTo>
                    <a:pt x="48408" y="32324"/>
                  </a:lnTo>
                  <a:lnTo>
                    <a:pt x="48540" y="31981"/>
                  </a:lnTo>
                  <a:lnTo>
                    <a:pt x="48698" y="31638"/>
                  </a:lnTo>
                  <a:lnTo>
                    <a:pt x="48803" y="31269"/>
                  </a:lnTo>
                  <a:lnTo>
                    <a:pt x="48909" y="30900"/>
                  </a:lnTo>
                  <a:lnTo>
                    <a:pt x="48988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97"/>
                  </a:lnTo>
                  <a:lnTo>
                    <a:pt x="49146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093" y="6881"/>
                  </a:lnTo>
                  <a:lnTo>
                    <a:pt x="49067" y="6512"/>
                  </a:lnTo>
                  <a:lnTo>
                    <a:pt x="48988" y="6117"/>
                  </a:lnTo>
                  <a:lnTo>
                    <a:pt x="48909" y="5748"/>
                  </a:lnTo>
                  <a:lnTo>
                    <a:pt x="48803" y="5405"/>
                  </a:lnTo>
                  <a:lnTo>
                    <a:pt x="48672" y="5036"/>
                  </a:lnTo>
                  <a:lnTo>
                    <a:pt x="48540" y="4693"/>
                  </a:lnTo>
                  <a:lnTo>
                    <a:pt x="48382" y="4350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28" y="3375"/>
                  </a:lnTo>
                  <a:lnTo>
                    <a:pt x="47617" y="3085"/>
                  </a:lnTo>
                  <a:lnTo>
                    <a:pt x="47380" y="2795"/>
                  </a:lnTo>
                  <a:lnTo>
                    <a:pt x="47142" y="2505"/>
                  </a:lnTo>
                  <a:lnTo>
                    <a:pt x="46879" y="2241"/>
                  </a:lnTo>
                  <a:lnTo>
                    <a:pt x="46615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45" y="1292"/>
                  </a:lnTo>
                  <a:lnTo>
                    <a:pt x="45429" y="1107"/>
                  </a:lnTo>
                  <a:lnTo>
                    <a:pt x="45112" y="923"/>
                  </a:lnTo>
                  <a:lnTo>
                    <a:pt x="44796" y="738"/>
                  </a:lnTo>
                  <a:lnTo>
                    <a:pt x="44453" y="606"/>
                  </a:lnTo>
                  <a:lnTo>
                    <a:pt x="44084" y="448"/>
                  </a:lnTo>
                  <a:lnTo>
                    <a:pt x="43741" y="343"/>
                  </a:lnTo>
                  <a:lnTo>
                    <a:pt x="43372" y="237"/>
                  </a:lnTo>
                  <a:lnTo>
                    <a:pt x="43003" y="158"/>
                  </a:lnTo>
                  <a:lnTo>
                    <a:pt x="42634" y="79"/>
                  </a:lnTo>
                  <a:lnTo>
                    <a:pt x="42238" y="26"/>
                  </a:lnTo>
                  <a:lnTo>
                    <a:pt x="41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0"/>
            <p:cNvSpPr/>
            <p:nvPr/>
          </p:nvSpPr>
          <p:spPr>
            <a:xfrm>
              <a:off x="6365500" y="1908000"/>
              <a:ext cx="1066525" cy="754750"/>
            </a:xfrm>
            <a:custGeom>
              <a:avLst/>
              <a:gdLst/>
              <a:ahLst/>
              <a:cxnLst/>
              <a:rect l="l" t="t" r="r" b="b"/>
              <a:pathLst>
                <a:path w="42661" h="30190" extrusionOk="0">
                  <a:moveTo>
                    <a:pt x="38204" y="1"/>
                  </a:moveTo>
                  <a:lnTo>
                    <a:pt x="4430" y="27"/>
                  </a:lnTo>
                  <a:lnTo>
                    <a:pt x="3982" y="54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5"/>
                  </a:lnTo>
                  <a:lnTo>
                    <a:pt x="1952" y="792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6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3" y="2743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7"/>
                  </a:lnTo>
                  <a:lnTo>
                    <a:pt x="1" y="25760"/>
                  </a:lnTo>
                  <a:lnTo>
                    <a:pt x="27" y="26208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500"/>
                  </a:lnTo>
                  <a:lnTo>
                    <a:pt x="554" y="27869"/>
                  </a:lnTo>
                  <a:lnTo>
                    <a:pt x="765" y="28238"/>
                  </a:lnTo>
                  <a:lnTo>
                    <a:pt x="1029" y="28581"/>
                  </a:lnTo>
                  <a:lnTo>
                    <a:pt x="1319" y="28897"/>
                  </a:lnTo>
                  <a:lnTo>
                    <a:pt x="1635" y="29187"/>
                  </a:lnTo>
                  <a:lnTo>
                    <a:pt x="1978" y="29451"/>
                  </a:lnTo>
                  <a:lnTo>
                    <a:pt x="2321" y="29662"/>
                  </a:lnTo>
                  <a:lnTo>
                    <a:pt x="2716" y="29847"/>
                  </a:lnTo>
                  <a:lnTo>
                    <a:pt x="3138" y="30005"/>
                  </a:lnTo>
                  <a:lnTo>
                    <a:pt x="3560" y="30110"/>
                  </a:lnTo>
                  <a:lnTo>
                    <a:pt x="3982" y="30189"/>
                  </a:lnTo>
                  <a:lnTo>
                    <a:pt x="38231" y="30189"/>
                  </a:lnTo>
                  <a:lnTo>
                    <a:pt x="38679" y="30163"/>
                  </a:lnTo>
                  <a:lnTo>
                    <a:pt x="39127" y="30084"/>
                  </a:lnTo>
                  <a:lnTo>
                    <a:pt x="39549" y="29978"/>
                  </a:lnTo>
                  <a:lnTo>
                    <a:pt x="39945" y="29847"/>
                  </a:lnTo>
                  <a:lnTo>
                    <a:pt x="40340" y="29662"/>
                  </a:lnTo>
                  <a:lnTo>
                    <a:pt x="40709" y="29425"/>
                  </a:lnTo>
                  <a:lnTo>
                    <a:pt x="41052" y="29161"/>
                  </a:lnTo>
                  <a:lnTo>
                    <a:pt x="41368" y="28897"/>
                  </a:lnTo>
                  <a:lnTo>
                    <a:pt x="41632" y="28581"/>
                  </a:lnTo>
                  <a:lnTo>
                    <a:pt x="41896" y="28238"/>
                  </a:lnTo>
                  <a:lnTo>
                    <a:pt x="42107" y="27869"/>
                  </a:lnTo>
                  <a:lnTo>
                    <a:pt x="42317" y="27474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34" y="26208"/>
                  </a:lnTo>
                  <a:lnTo>
                    <a:pt x="42660" y="25760"/>
                  </a:lnTo>
                  <a:lnTo>
                    <a:pt x="42634" y="4430"/>
                  </a:lnTo>
                  <a:lnTo>
                    <a:pt x="42634" y="3982"/>
                  </a:lnTo>
                  <a:lnTo>
                    <a:pt x="42555" y="3534"/>
                  </a:lnTo>
                  <a:lnTo>
                    <a:pt x="42449" y="3112"/>
                  </a:lnTo>
                  <a:lnTo>
                    <a:pt x="42291" y="2717"/>
                  </a:lnTo>
                  <a:lnTo>
                    <a:pt x="42107" y="2321"/>
                  </a:lnTo>
                  <a:lnTo>
                    <a:pt x="41896" y="1952"/>
                  </a:lnTo>
                  <a:lnTo>
                    <a:pt x="41632" y="1609"/>
                  </a:lnTo>
                  <a:lnTo>
                    <a:pt x="41342" y="1293"/>
                  </a:lnTo>
                  <a:lnTo>
                    <a:pt x="41026" y="1029"/>
                  </a:lnTo>
                  <a:lnTo>
                    <a:pt x="40683" y="766"/>
                  </a:lnTo>
                  <a:lnTo>
                    <a:pt x="40314" y="528"/>
                  </a:lnTo>
                  <a:lnTo>
                    <a:pt x="39945" y="344"/>
                  </a:lnTo>
                  <a:lnTo>
                    <a:pt x="39523" y="212"/>
                  </a:lnTo>
                  <a:lnTo>
                    <a:pt x="39101" y="106"/>
                  </a:lnTo>
                  <a:lnTo>
                    <a:pt x="38653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0"/>
            <p:cNvSpPr/>
            <p:nvPr/>
          </p:nvSpPr>
          <p:spPr>
            <a:xfrm>
              <a:off x="6365500" y="2702275"/>
              <a:ext cx="1066525" cy="754725"/>
            </a:xfrm>
            <a:custGeom>
              <a:avLst/>
              <a:gdLst/>
              <a:ahLst/>
              <a:cxnLst/>
              <a:rect l="l" t="t" r="r" b="b"/>
              <a:pathLst>
                <a:path w="42661" h="30189" extrusionOk="0">
                  <a:moveTo>
                    <a:pt x="38231" y="0"/>
                  </a:moveTo>
                  <a:lnTo>
                    <a:pt x="4456" y="27"/>
                  </a:lnTo>
                  <a:lnTo>
                    <a:pt x="3982" y="27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78" y="765"/>
                  </a:lnTo>
                  <a:lnTo>
                    <a:pt x="1635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25759"/>
                  </a:lnTo>
                  <a:lnTo>
                    <a:pt x="53" y="26207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499"/>
                  </a:lnTo>
                  <a:lnTo>
                    <a:pt x="554" y="27868"/>
                  </a:lnTo>
                  <a:lnTo>
                    <a:pt x="792" y="28238"/>
                  </a:lnTo>
                  <a:lnTo>
                    <a:pt x="1029" y="28580"/>
                  </a:lnTo>
                  <a:lnTo>
                    <a:pt x="1319" y="28897"/>
                  </a:lnTo>
                  <a:lnTo>
                    <a:pt x="1635" y="29187"/>
                  </a:lnTo>
                  <a:lnTo>
                    <a:pt x="1978" y="29450"/>
                  </a:lnTo>
                  <a:lnTo>
                    <a:pt x="2347" y="29661"/>
                  </a:lnTo>
                  <a:lnTo>
                    <a:pt x="2743" y="29846"/>
                  </a:lnTo>
                  <a:lnTo>
                    <a:pt x="3138" y="30004"/>
                  </a:lnTo>
                  <a:lnTo>
                    <a:pt x="3560" y="30110"/>
                  </a:lnTo>
                  <a:lnTo>
                    <a:pt x="4008" y="30162"/>
                  </a:lnTo>
                  <a:lnTo>
                    <a:pt x="4456" y="30189"/>
                  </a:lnTo>
                  <a:lnTo>
                    <a:pt x="38231" y="30189"/>
                  </a:lnTo>
                  <a:lnTo>
                    <a:pt x="38679" y="30162"/>
                  </a:lnTo>
                  <a:lnTo>
                    <a:pt x="39127" y="30083"/>
                  </a:lnTo>
                  <a:lnTo>
                    <a:pt x="39549" y="29978"/>
                  </a:lnTo>
                  <a:lnTo>
                    <a:pt x="39971" y="29820"/>
                  </a:lnTo>
                  <a:lnTo>
                    <a:pt x="40340" y="29635"/>
                  </a:lnTo>
                  <a:lnTo>
                    <a:pt x="40709" y="29424"/>
                  </a:lnTo>
                  <a:lnTo>
                    <a:pt x="41052" y="29160"/>
                  </a:lnTo>
                  <a:lnTo>
                    <a:pt x="41368" y="28870"/>
                  </a:lnTo>
                  <a:lnTo>
                    <a:pt x="41658" y="28554"/>
                  </a:lnTo>
                  <a:lnTo>
                    <a:pt x="41922" y="28211"/>
                  </a:lnTo>
                  <a:lnTo>
                    <a:pt x="42133" y="27868"/>
                  </a:lnTo>
                  <a:lnTo>
                    <a:pt x="42317" y="27473"/>
                  </a:lnTo>
                  <a:lnTo>
                    <a:pt x="42476" y="27051"/>
                  </a:lnTo>
                  <a:lnTo>
                    <a:pt x="42581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60" y="4430"/>
                  </a:lnTo>
                  <a:lnTo>
                    <a:pt x="42634" y="3981"/>
                  </a:lnTo>
                  <a:lnTo>
                    <a:pt x="42581" y="3533"/>
                  </a:lnTo>
                  <a:lnTo>
                    <a:pt x="42449" y="3111"/>
                  </a:lnTo>
                  <a:lnTo>
                    <a:pt x="42317" y="2716"/>
                  </a:lnTo>
                  <a:lnTo>
                    <a:pt x="42133" y="2320"/>
                  </a:lnTo>
                  <a:lnTo>
                    <a:pt x="41896" y="1951"/>
                  </a:lnTo>
                  <a:lnTo>
                    <a:pt x="41632" y="1609"/>
                  </a:lnTo>
                  <a:lnTo>
                    <a:pt x="41368" y="1292"/>
                  </a:lnTo>
                  <a:lnTo>
                    <a:pt x="41052" y="1002"/>
                  </a:lnTo>
                  <a:lnTo>
                    <a:pt x="40709" y="765"/>
                  </a:lnTo>
                  <a:lnTo>
                    <a:pt x="40340" y="528"/>
                  </a:lnTo>
                  <a:lnTo>
                    <a:pt x="39945" y="343"/>
                  </a:lnTo>
                  <a:lnTo>
                    <a:pt x="39549" y="211"/>
                  </a:lnTo>
                  <a:lnTo>
                    <a:pt x="39127" y="79"/>
                  </a:lnTo>
                  <a:lnTo>
                    <a:pt x="38679" y="27"/>
                  </a:lnTo>
                  <a:lnTo>
                    <a:pt x="38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0"/>
            <p:cNvSpPr/>
            <p:nvPr/>
          </p:nvSpPr>
          <p:spPr>
            <a:xfrm>
              <a:off x="658435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3217" y="1"/>
                  </a:moveTo>
                  <a:lnTo>
                    <a:pt x="2874" y="27"/>
                  </a:lnTo>
                  <a:lnTo>
                    <a:pt x="2558" y="80"/>
                  </a:lnTo>
                  <a:lnTo>
                    <a:pt x="2268" y="159"/>
                  </a:lnTo>
                  <a:lnTo>
                    <a:pt x="1951" y="264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23" y="950"/>
                  </a:lnTo>
                  <a:lnTo>
                    <a:pt x="712" y="1187"/>
                  </a:lnTo>
                  <a:lnTo>
                    <a:pt x="527" y="1424"/>
                  </a:lnTo>
                  <a:lnTo>
                    <a:pt x="369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4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7" y="4483"/>
                  </a:lnTo>
                  <a:lnTo>
                    <a:pt x="369" y="4773"/>
                  </a:lnTo>
                  <a:lnTo>
                    <a:pt x="527" y="5036"/>
                  </a:lnTo>
                  <a:lnTo>
                    <a:pt x="738" y="5300"/>
                  </a:lnTo>
                  <a:lnTo>
                    <a:pt x="923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65"/>
                  </a:lnTo>
                  <a:lnTo>
                    <a:pt x="1951" y="6196"/>
                  </a:lnTo>
                  <a:lnTo>
                    <a:pt x="2268" y="6328"/>
                  </a:lnTo>
                  <a:lnTo>
                    <a:pt x="2558" y="6407"/>
                  </a:lnTo>
                  <a:lnTo>
                    <a:pt x="2900" y="6434"/>
                  </a:lnTo>
                  <a:lnTo>
                    <a:pt x="3217" y="6460"/>
                  </a:lnTo>
                  <a:lnTo>
                    <a:pt x="3559" y="6434"/>
                  </a:lnTo>
                  <a:lnTo>
                    <a:pt x="3876" y="6407"/>
                  </a:lnTo>
                  <a:lnTo>
                    <a:pt x="4192" y="6328"/>
                  </a:lnTo>
                  <a:lnTo>
                    <a:pt x="4482" y="6196"/>
                  </a:lnTo>
                  <a:lnTo>
                    <a:pt x="4746" y="6065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483"/>
                  </a:lnTo>
                  <a:lnTo>
                    <a:pt x="6301" y="4193"/>
                  </a:lnTo>
                  <a:lnTo>
                    <a:pt x="6381" y="3876"/>
                  </a:lnTo>
                  <a:lnTo>
                    <a:pt x="6433" y="3560"/>
                  </a:lnTo>
                  <a:lnTo>
                    <a:pt x="6460" y="3244"/>
                  </a:lnTo>
                  <a:lnTo>
                    <a:pt x="6433" y="2901"/>
                  </a:lnTo>
                  <a:lnTo>
                    <a:pt x="6381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87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46" y="396"/>
                  </a:lnTo>
                  <a:lnTo>
                    <a:pt x="4482" y="264"/>
                  </a:lnTo>
                  <a:lnTo>
                    <a:pt x="4166" y="159"/>
                  </a:lnTo>
                  <a:lnTo>
                    <a:pt x="3876" y="80"/>
                  </a:lnTo>
                  <a:lnTo>
                    <a:pt x="3559" y="27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0"/>
            <p:cNvSpPr/>
            <p:nvPr/>
          </p:nvSpPr>
          <p:spPr>
            <a:xfrm>
              <a:off x="7051675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49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8" y="2268"/>
                  </a:lnTo>
                  <a:lnTo>
                    <a:pt x="79" y="2584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79" y="3876"/>
                  </a:lnTo>
                  <a:lnTo>
                    <a:pt x="158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49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6"/>
                  </a:lnTo>
                  <a:lnTo>
                    <a:pt x="4772" y="6065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91" y="4773"/>
                  </a:lnTo>
                  <a:lnTo>
                    <a:pt x="6223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60" y="3560"/>
                  </a:lnTo>
                  <a:lnTo>
                    <a:pt x="6460" y="3217"/>
                  </a:lnTo>
                  <a:lnTo>
                    <a:pt x="6460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223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38"/>
                  </a:lnTo>
                  <a:lnTo>
                    <a:pt x="4192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0"/>
            <p:cNvSpPr/>
            <p:nvPr/>
          </p:nvSpPr>
          <p:spPr>
            <a:xfrm>
              <a:off x="658435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4"/>
                  </a:lnTo>
                  <a:lnTo>
                    <a:pt x="2268" y="133"/>
                  </a:lnTo>
                  <a:lnTo>
                    <a:pt x="1977" y="238"/>
                  </a:lnTo>
                  <a:lnTo>
                    <a:pt x="1687" y="370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49" y="924"/>
                  </a:lnTo>
                  <a:lnTo>
                    <a:pt x="738" y="1161"/>
                  </a:lnTo>
                  <a:lnTo>
                    <a:pt x="554" y="1425"/>
                  </a:lnTo>
                  <a:lnTo>
                    <a:pt x="396" y="1688"/>
                  </a:lnTo>
                  <a:lnTo>
                    <a:pt x="264" y="1952"/>
                  </a:lnTo>
                  <a:lnTo>
                    <a:pt x="158" y="2268"/>
                  </a:lnTo>
                  <a:lnTo>
                    <a:pt x="53" y="2558"/>
                  </a:lnTo>
                  <a:lnTo>
                    <a:pt x="26" y="2901"/>
                  </a:lnTo>
                  <a:lnTo>
                    <a:pt x="0" y="3217"/>
                  </a:lnTo>
                  <a:lnTo>
                    <a:pt x="26" y="3560"/>
                  </a:lnTo>
                  <a:lnTo>
                    <a:pt x="79" y="3877"/>
                  </a:lnTo>
                  <a:lnTo>
                    <a:pt x="158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7"/>
                  </a:lnTo>
                  <a:lnTo>
                    <a:pt x="738" y="5274"/>
                  </a:lnTo>
                  <a:lnTo>
                    <a:pt x="949" y="5511"/>
                  </a:lnTo>
                  <a:lnTo>
                    <a:pt x="1187" y="5722"/>
                  </a:lnTo>
                  <a:lnTo>
                    <a:pt x="1424" y="5907"/>
                  </a:lnTo>
                  <a:lnTo>
                    <a:pt x="1687" y="6065"/>
                  </a:lnTo>
                  <a:lnTo>
                    <a:pt x="1977" y="6197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43" y="6460"/>
                  </a:lnTo>
                  <a:lnTo>
                    <a:pt x="3559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7"/>
                  </a:lnTo>
                  <a:lnTo>
                    <a:pt x="4772" y="6065"/>
                  </a:lnTo>
                  <a:lnTo>
                    <a:pt x="5036" y="5907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7"/>
                  </a:lnTo>
                  <a:lnTo>
                    <a:pt x="6064" y="4747"/>
                  </a:lnTo>
                  <a:lnTo>
                    <a:pt x="6196" y="4483"/>
                  </a:lnTo>
                  <a:lnTo>
                    <a:pt x="6328" y="4167"/>
                  </a:lnTo>
                  <a:lnTo>
                    <a:pt x="6407" y="3877"/>
                  </a:lnTo>
                  <a:lnTo>
                    <a:pt x="6433" y="3560"/>
                  </a:lnTo>
                  <a:lnTo>
                    <a:pt x="6460" y="3217"/>
                  </a:lnTo>
                  <a:lnTo>
                    <a:pt x="6433" y="2901"/>
                  </a:lnTo>
                  <a:lnTo>
                    <a:pt x="6407" y="2558"/>
                  </a:lnTo>
                  <a:lnTo>
                    <a:pt x="6328" y="2268"/>
                  </a:lnTo>
                  <a:lnTo>
                    <a:pt x="6196" y="1952"/>
                  </a:lnTo>
                  <a:lnTo>
                    <a:pt x="6064" y="1688"/>
                  </a:lnTo>
                  <a:lnTo>
                    <a:pt x="5906" y="1425"/>
                  </a:lnTo>
                  <a:lnTo>
                    <a:pt x="5721" y="1161"/>
                  </a:lnTo>
                  <a:lnTo>
                    <a:pt x="5510" y="924"/>
                  </a:lnTo>
                  <a:lnTo>
                    <a:pt x="5273" y="739"/>
                  </a:lnTo>
                  <a:lnTo>
                    <a:pt x="5036" y="528"/>
                  </a:lnTo>
                  <a:lnTo>
                    <a:pt x="4772" y="370"/>
                  </a:lnTo>
                  <a:lnTo>
                    <a:pt x="4482" y="238"/>
                  </a:lnTo>
                  <a:lnTo>
                    <a:pt x="4192" y="133"/>
                  </a:lnTo>
                  <a:lnTo>
                    <a:pt x="3876" y="54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0"/>
            <p:cNvSpPr/>
            <p:nvPr/>
          </p:nvSpPr>
          <p:spPr>
            <a:xfrm>
              <a:off x="705232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17" y="0"/>
                  </a:moveTo>
                  <a:lnTo>
                    <a:pt x="2901" y="27"/>
                  </a:lnTo>
                  <a:lnTo>
                    <a:pt x="2558" y="80"/>
                  </a:lnTo>
                  <a:lnTo>
                    <a:pt x="2268" y="159"/>
                  </a:lnTo>
                  <a:lnTo>
                    <a:pt x="1952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70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1" y="2901"/>
                  </a:lnTo>
                  <a:lnTo>
                    <a:pt x="1" y="3243"/>
                  </a:lnTo>
                  <a:lnTo>
                    <a:pt x="1" y="3560"/>
                  </a:lnTo>
                  <a:lnTo>
                    <a:pt x="53" y="3903"/>
                  </a:lnTo>
                  <a:lnTo>
                    <a:pt x="132" y="4193"/>
                  </a:lnTo>
                  <a:lnTo>
                    <a:pt x="238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64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43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0"/>
            <p:cNvSpPr/>
            <p:nvPr/>
          </p:nvSpPr>
          <p:spPr>
            <a:xfrm>
              <a:off x="6284425" y="3328450"/>
              <a:ext cx="1229325" cy="375075"/>
            </a:xfrm>
            <a:custGeom>
              <a:avLst/>
              <a:gdLst/>
              <a:ahLst/>
              <a:cxnLst/>
              <a:rect l="l" t="t" r="r" b="b"/>
              <a:pathLst>
                <a:path w="49173" h="15003" extrusionOk="0">
                  <a:moveTo>
                    <a:pt x="49173" y="0"/>
                  </a:moveTo>
                  <a:lnTo>
                    <a:pt x="1" y="27"/>
                  </a:lnTo>
                  <a:lnTo>
                    <a:pt x="1" y="7330"/>
                  </a:lnTo>
                  <a:lnTo>
                    <a:pt x="27" y="7725"/>
                  </a:lnTo>
                  <a:lnTo>
                    <a:pt x="53" y="8121"/>
                  </a:lnTo>
                  <a:lnTo>
                    <a:pt x="106" y="8490"/>
                  </a:lnTo>
                  <a:lnTo>
                    <a:pt x="159" y="8886"/>
                  </a:lnTo>
                  <a:lnTo>
                    <a:pt x="264" y="9255"/>
                  </a:lnTo>
                  <a:lnTo>
                    <a:pt x="370" y="9624"/>
                  </a:lnTo>
                  <a:lnTo>
                    <a:pt x="475" y="9967"/>
                  </a:lnTo>
                  <a:lnTo>
                    <a:pt x="607" y="10309"/>
                  </a:lnTo>
                  <a:lnTo>
                    <a:pt x="765" y="10652"/>
                  </a:lnTo>
                  <a:lnTo>
                    <a:pt x="950" y="10995"/>
                  </a:lnTo>
                  <a:lnTo>
                    <a:pt x="1134" y="11311"/>
                  </a:lnTo>
                  <a:lnTo>
                    <a:pt x="1319" y="11628"/>
                  </a:lnTo>
                  <a:lnTo>
                    <a:pt x="1530" y="11918"/>
                  </a:lnTo>
                  <a:lnTo>
                    <a:pt x="1767" y="12208"/>
                  </a:lnTo>
                  <a:lnTo>
                    <a:pt x="2005" y="12498"/>
                  </a:lnTo>
                  <a:lnTo>
                    <a:pt x="2268" y="12761"/>
                  </a:lnTo>
                  <a:lnTo>
                    <a:pt x="2532" y="13025"/>
                  </a:lnTo>
                  <a:lnTo>
                    <a:pt x="2822" y="13262"/>
                  </a:lnTo>
                  <a:lnTo>
                    <a:pt x="3112" y="13499"/>
                  </a:lnTo>
                  <a:lnTo>
                    <a:pt x="3402" y="13710"/>
                  </a:lnTo>
                  <a:lnTo>
                    <a:pt x="3718" y="13895"/>
                  </a:lnTo>
                  <a:lnTo>
                    <a:pt x="4035" y="14080"/>
                  </a:lnTo>
                  <a:lnTo>
                    <a:pt x="4377" y="14264"/>
                  </a:lnTo>
                  <a:lnTo>
                    <a:pt x="4720" y="14422"/>
                  </a:lnTo>
                  <a:lnTo>
                    <a:pt x="5063" y="14554"/>
                  </a:lnTo>
                  <a:lnTo>
                    <a:pt x="5406" y="14660"/>
                  </a:lnTo>
                  <a:lnTo>
                    <a:pt x="5775" y="14765"/>
                  </a:lnTo>
                  <a:lnTo>
                    <a:pt x="6144" y="14844"/>
                  </a:lnTo>
                  <a:lnTo>
                    <a:pt x="6539" y="14923"/>
                  </a:lnTo>
                  <a:lnTo>
                    <a:pt x="6909" y="14976"/>
                  </a:lnTo>
                  <a:lnTo>
                    <a:pt x="7304" y="15002"/>
                  </a:lnTo>
                  <a:lnTo>
                    <a:pt x="41474" y="15002"/>
                  </a:lnTo>
                  <a:lnTo>
                    <a:pt x="41869" y="14976"/>
                  </a:lnTo>
                  <a:lnTo>
                    <a:pt x="42265" y="14950"/>
                  </a:lnTo>
                  <a:lnTo>
                    <a:pt x="42660" y="14897"/>
                  </a:lnTo>
                  <a:lnTo>
                    <a:pt x="43029" y="14844"/>
                  </a:lnTo>
                  <a:lnTo>
                    <a:pt x="43398" y="14765"/>
                  </a:lnTo>
                  <a:lnTo>
                    <a:pt x="43768" y="14660"/>
                  </a:lnTo>
                  <a:lnTo>
                    <a:pt x="44137" y="14528"/>
                  </a:lnTo>
                  <a:lnTo>
                    <a:pt x="44479" y="14396"/>
                  </a:lnTo>
                  <a:lnTo>
                    <a:pt x="44822" y="14238"/>
                  </a:lnTo>
                  <a:lnTo>
                    <a:pt x="45139" y="14080"/>
                  </a:lnTo>
                  <a:lnTo>
                    <a:pt x="45481" y="13895"/>
                  </a:lnTo>
                  <a:lnTo>
                    <a:pt x="45771" y="13684"/>
                  </a:lnTo>
                  <a:lnTo>
                    <a:pt x="46088" y="13473"/>
                  </a:lnTo>
                  <a:lnTo>
                    <a:pt x="46378" y="13236"/>
                  </a:lnTo>
                  <a:lnTo>
                    <a:pt x="46641" y="12999"/>
                  </a:lnTo>
                  <a:lnTo>
                    <a:pt x="46931" y="12735"/>
                  </a:lnTo>
                  <a:lnTo>
                    <a:pt x="47169" y="12471"/>
                  </a:lnTo>
                  <a:lnTo>
                    <a:pt x="47406" y="12208"/>
                  </a:lnTo>
                  <a:lnTo>
                    <a:pt x="47643" y="11918"/>
                  </a:lnTo>
                  <a:lnTo>
                    <a:pt x="47854" y="11601"/>
                  </a:lnTo>
                  <a:lnTo>
                    <a:pt x="48065" y="11285"/>
                  </a:lnTo>
                  <a:lnTo>
                    <a:pt x="48250" y="10968"/>
                  </a:lnTo>
                  <a:lnTo>
                    <a:pt x="48408" y="10652"/>
                  </a:lnTo>
                  <a:lnTo>
                    <a:pt x="48566" y="10309"/>
                  </a:lnTo>
                  <a:lnTo>
                    <a:pt x="48698" y="9940"/>
                  </a:lnTo>
                  <a:lnTo>
                    <a:pt x="48830" y="9597"/>
                  </a:lnTo>
                  <a:lnTo>
                    <a:pt x="48935" y="9228"/>
                  </a:lnTo>
                  <a:lnTo>
                    <a:pt x="49014" y="8859"/>
                  </a:lnTo>
                  <a:lnTo>
                    <a:pt x="49093" y="8490"/>
                  </a:lnTo>
                  <a:lnTo>
                    <a:pt x="49120" y="8095"/>
                  </a:lnTo>
                  <a:lnTo>
                    <a:pt x="49146" y="7699"/>
                  </a:lnTo>
                  <a:lnTo>
                    <a:pt x="49173" y="7304"/>
                  </a:lnTo>
                  <a:lnTo>
                    <a:pt x="491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0"/>
            <p:cNvSpPr/>
            <p:nvPr/>
          </p:nvSpPr>
          <p:spPr>
            <a:xfrm>
              <a:off x="6366175" y="3373275"/>
              <a:ext cx="1065850" cy="249175"/>
            </a:xfrm>
            <a:custGeom>
              <a:avLst/>
              <a:gdLst/>
              <a:ahLst/>
              <a:cxnLst/>
              <a:rect l="l" t="t" r="r" b="b"/>
              <a:pathLst>
                <a:path w="42634" h="9967" extrusionOk="0">
                  <a:moveTo>
                    <a:pt x="0" y="0"/>
                  </a:moveTo>
                  <a:lnTo>
                    <a:pt x="0" y="5537"/>
                  </a:lnTo>
                  <a:lnTo>
                    <a:pt x="26" y="5985"/>
                  </a:lnTo>
                  <a:lnTo>
                    <a:pt x="79" y="6433"/>
                  </a:lnTo>
                  <a:lnTo>
                    <a:pt x="185" y="6855"/>
                  </a:lnTo>
                  <a:lnTo>
                    <a:pt x="343" y="7251"/>
                  </a:lnTo>
                  <a:lnTo>
                    <a:pt x="527" y="7646"/>
                  </a:lnTo>
                  <a:lnTo>
                    <a:pt x="765" y="8015"/>
                  </a:lnTo>
                  <a:lnTo>
                    <a:pt x="1002" y="8358"/>
                  </a:lnTo>
                  <a:lnTo>
                    <a:pt x="1292" y="8674"/>
                  </a:lnTo>
                  <a:lnTo>
                    <a:pt x="1608" y="8938"/>
                  </a:lnTo>
                  <a:lnTo>
                    <a:pt x="1951" y="9202"/>
                  </a:lnTo>
                  <a:lnTo>
                    <a:pt x="2320" y="9439"/>
                  </a:lnTo>
                  <a:lnTo>
                    <a:pt x="2716" y="9624"/>
                  </a:lnTo>
                  <a:lnTo>
                    <a:pt x="3111" y="9755"/>
                  </a:lnTo>
                  <a:lnTo>
                    <a:pt x="3533" y="9861"/>
                  </a:lnTo>
                  <a:lnTo>
                    <a:pt x="3981" y="9940"/>
                  </a:lnTo>
                  <a:lnTo>
                    <a:pt x="4429" y="9966"/>
                  </a:lnTo>
                  <a:lnTo>
                    <a:pt x="38204" y="9940"/>
                  </a:lnTo>
                  <a:lnTo>
                    <a:pt x="38652" y="9940"/>
                  </a:lnTo>
                  <a:lnTo>
                    <a:pt x="39100" y="9861"/>
                  </a:lnTo>
                  <a:lnTo>
                    <a:pt x="39522" y="9755"/>
                  </a:lnTo>
                  <a:lnTo>
                    <a:pt x="39944" y="9597"/>
                  </a:lnTo>
                  <a:lnTo>
                    <a:pt x="40313" y="9413"/>
                  </a:lnTo>
                  <a:lnTo>
                    <a:pt x="40682" y="9202"/>
                  </a:lnTo>
                  <a:lnTo>
                    <a:pt x="41025" y="8938"/>
                  </a:lnTo>
                  <a:lnTo>
                    <a:pt x="41341" y="8648"/>
                  </a:lnTo>
                  <a:lnTo>
                    <a:pt x="41631" y="8332"/>
                  </a:lnTo>
                  <a:lnTo>
                    <a:pt x="41895" y="7989"/>
                  </a:lnTo>
                  <a:lnTo>
                    <a:pt x="42106" y="7620"/>
                  </a:lnTo>
                  <a:lnTo>
                    <a:pt x="42290" y="7251"/>
                  </a:lnTo>
                  <a:lnTo>
                    <a:pt x="42449" y="6829"/>
                  </a:lnTo>
                  <a:lnTo>
                    <a:pt x="42554" y="6407"/>
                  </a:lnTo>
                  <a:lnTo>
                    <a:pt x="42633" y="5959"/>
                  </a:lnTo>
                  <a:lnTo>
                    <a:pt x="42633" y="5511"/>
                  </a:lnTo>
                  <a:lnTo>
                    <a:pt x="42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0"/>
            <p:cNvSpPr/>
            <p:nvPr/>
          </p:nvSpPr>
          <p:spPr>
            <a:xfrm>
              <a:off x="5962775" y="2929000"/>
              <a:ext cx="269600" cy="580075"/>
            </a:xfrm>
            <a:custGeom>
              <a:avLst/>
              <a:gdLst/>
              <a:ahLst/>
              <a:cxnLst/>
              <a:rect l="l" t="t" r="r" b="b"/>
              <a:pathLst>
                <a:path w="10784" h="23203" extrusionOk="0">
                  <a:moveTo>
                    <a:pt x="0" y="1"/>
                  </a:moveTo>
                  <a:lnTo>
                    <a:pt x="0" y="23202"/>
                  </a:lnTo>
                  <a:lnTo>
                    <a:pt x="10784" y="23202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0"/>
            <p:cNvSpPr/>
            <p:nvPr/>
          </p:nvSpPr>
          <p:spPr>
            <a:xfrm>
              <a:off x="6041875" y="2926375"/>
              <a:ext cx="269600" cy="580725"/>
            </a:xfrm>
            <a:custGeom>
              <a:avLst/>
              <a:gdLst/>
              <a:ahLst/>
              <a:cxnLst/>
              <a:rect l="l" t="t" r="r" b="b"/>
              <a:pathLst>
                <a:path w="10784" h="23229" extrusionOk="0">
                  <a:moveTo>
                    <a:pt x="0" y="0"/>
                  </a:moveTo>
                  <a:lnTo>
                    <a:pt x="0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0"/>
            <p:cNvSpPr/>
            <p:nvPr/>
          </p:nvSpPr>
          <p:spPr>
            <a:xfrm>
              <a:off x="5912025" y="3184100"/>
              <a:ext cx="420550" cy="606425"/>
            </a:xfrm>
            <a:custGeom>
              <a:avLst/>
              <a:gdLst/>
              <a:ahLst/>
              <a:cxnLst/>
              <a:rect l="l" t="t" r="r" b="b"/>
              <a:pathLst>
                <a:path w="16822" h="24257" extrusionOk="0">
                  <a:moveTo>
                    <a:pt x="4430" y="0"/>
                  </a:moveTo>
                  <a:lnTo>
                    <a:pt x="3981" y="27"/>
                  </a:lnTo>
                  <a:lnTo>
                    <a:pt x="3560" y="79"/>
                  </a:lnTo>
                  <a:lnTo>
                    <a:pt x="3111" y="185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28" y="1609"/>
                  </a:lnTo>
                  <a:lnTo>
                    <a:pt x="765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65" y="22305"/>
                  </a:lnTo>
                  <a:lnTo>
                    <a:pt x="1028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1" y="23492"/>
                  </a:lnTo>
                  <a:lnTo>
                    <a:pt x="2320" y="23729"/>
                  </a:lnTo>
                  <a:lnTo>
                    <a:pt x="2716" y="23914"/>
                  </a:lnTo>
                  <a:lnTo>
                    <a:pt x="3111" y="24072"/>
                  </a:lnTo>
                  <a:lnTo>
                    <a:pt x="3560" y="24177"/>
                  </a:lnTo>
                  <a:lnTo>
                    <a:pt x="3981" y="24230"/>
                  </a:lnTo>
                  <a:lnTo>
                    <a:pt x="4430" y="24257"/>
                  </a:lnTo>
                  <a:lnTo>
                    <a:pt x="12392" y="24257"/>
                  </a:lnTo>
                  <a:lnTo>
                    <a:pt x="12840" y="24230"/>
                  </a:lnTo>
                  <a:lnTo>
                    <a:pt x="13262" y="24177"/>
                  </a:lnTo>
                  <a:lnTo>
                    <a:pt x="13710" y="24072"/>
                  </a:lnTo>
                  <a:lnTo>
                    <a:pt x="14106" y="23914"/>
                  </a:lnTo>
                  <a:lnTo>
                    <a:pt x="14501" y="23729"/>
                  </a:lnTo>
                  <a:lnTo>
                    <a:pt x="14870" y="23492"/>
                  </a:lnTo>
                  <a:lnTo>
                    <a:pt x="15213" y="23255"/>
                  </a:lnTo>
                  <a:lnTo>
                    <a:pt x="15530" y="22965"/>
                  </a:lnTo>
                  <a:lnTo>
                    <a:pt x="15793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5" y="20275"/>
                  </a:lnTo>
                  <a:lnTo>
                    <a:pt x="16821" y="19827"/>
                  </a:lnTo>
                  <a:lnTo>
                    <a:pt x="16821" y="4430"/>
                  </a:lnTo>
                  <a:lnTo>
                    <a:pt x="16795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79" y="2716"/>
                  </a:lnTo>
                  <a:lnTo>
                    <a:pt x="16294" y="2321"/>
                  </a:lnTo>
                  <a:lnTo>
                    <a:pt x="16057" y="1951"/>
                  </a:lnTo>
                  <a:lnTo>
                    <a:pt x="15793" y="1609"/>
                  </a:lnTo>
                  <a:lnTo>
                    <a:pt x="15530" y="1292"/>
                  </a:lnTo>
                  <a:lnTo>
                    <a:pt x="15213" y="1002"/>
                  </a:lnTo>
                  <a:lnTo>
                    <a:pt x="14870" y="739"/>
                  </a:lnTo>
                  <a:lnTo>
                    <a:pt x="14501" y="528"/>
                  </a:lnTo>
                  <a:lnTo>
                    <a:pt x="14106" y="343"/>
                  </a:lnTo>
                  <a:lnTo>
                    <a:pt x="13710" y="185"/>
                  </a:lnTo>
                  <a:lnTo>
                    <a:pt x="13262" y="79"/>
                  </a:lnTo>
                  <a:lnTo>
                    <a:pt x="12840" y="27"/>
                  </a:lnTo>
                  <a:lnTo>
                    <a:pt x="12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0"/>
            <p:cNvSpPr/>
            <p:nvPr/>
          </p:nvSpPr>
          <p:spPr>
            <a:xfrm>
              <a:off x="5912025" y="3184100"/>
              <a:ext cx="220825" cy="606425"/>
            </a:xfrm>
            <a:custGeom>
              <a:avLst/>
              <a:gdLst/>
              <a:ahLst/>
              <a:cxnLst/>
              <a:rect l="l" t="t" r="r" b="b"/>
              <a:pathLst>
                <a:path w="8833" h="24257" extrusionOk="0">
                  <a:moveTo>
                    <a:pt x="4430" y="0"/>
                  </a:moveTo>
                  <a:lnTo>
                    <a:pt x="3981" y="27"/>
                  </a:lnTo>
                  <a:lnTo>
                    <a:pt x="3560" y="79"/>
                  </a:lnTo>
                  <a:lnTo>
                    <a:pt x="3111" y="185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28" y="1609"/>
                  </a:lnTo>
                  <a:lnTo>
                    <a:pt x="765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65" y="22305"/>
                  </a:lnTo>
                  <a:lnTo>
                    <a:pt x="1028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1" y="23492"/>
                  </a:lnTo>
                  <a:lnTo>
                    <a:pt x="2320" y="23729"/>
                  </a:lnTo>
                  <a:lnTo>
                    <a:pt x="2716" y="23914"/>
                  </a:lnTo>
                  <a:lnTo>
                    <a:pt x="3111" y="24072"/>
                  </a:lnTo>
                  <a:lnTo>
                    <a:pt x="3560" y="24177"/>
                  </a:lnTo>
                  <a:lnTo>
                    <a:pt x="3981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4" y="24230"/>
                  </a:lnTo>
                  <a:lnTo>
                    <a:pt x="7963" y="24177"/>
                  </a:lnTo>
                  <a:lnTo>
                    <a:pt x="7514" y="24072"/>
                  </a:lnTo>
                  <a:lnTo>
                    <a:pt x="7119" y="23914"/>
                  </a:lnTo>
                  <a:lnTo>
                    <a:pt x="6723" y="23729"/>
                  </a:lnTo>
                  <a:lnTo>
                    <a:pt x="6354" y="23492"/>
                  </a:lnTo>
                  <a:lnTo>
                    <a:pt x="6012" y="23255"/>
                  </a:lnTo>
                  <a:lnTo>
                    <a:pt x="5695" y="22965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31" y="21936"/>
                  </a:lnTo>
                  <a:lnTo>
                    <a:pt x="4746" y="21541"/>
                  </a:lnTo>
                  <a:lnTo>
                    <a:pt x="4614" y="21145"/>
                  </a:lnTo>
                  <a:lnTo>
                    <a:pt x="4509" y="20724"/>
                  </a:lnTo>
                  <a:lnTo>
                    <a:pt x="4430" y="20275"/>
                  </a:lnTo>
                  <a:lnTo>
                    <a:pt x="4403" y="19827"/>
                  </a:lnTo>
                  <a:lnTo>
                    <a:pt x="4403" y="4430"/>
                  </a:lnTo>
                  <a:lnTo>
                    <a:pt x="4430" y="3982"/>
                  </a:lnTo>
                  <a:lnTo>
                    <a:pt x="4509" y="3533"/>
                  </a:lnTo>
                  <a:lnTo>
                    <a:pt x="4614" y="3111"/>
                  </a:lnTo>
                  <a:lnTo>
                    <a:pt x="4746" y="2716"/>
                  </a:lnTo>
                  <a:lnTo>
                    <a:pt x="4931" y="2321"/>
                  </a:lnTo>
                  <a:lnTo>
                    <a:pt x="5168" y="1951"/>
                  </a:lnTo>
                  <a:lnTo>
                    <a:pt x="5432" y="1609"/>
                  </a:lnTo>
                  <a:lnTo>
                    <a:pt x="5695" y="1292"/>
                  </a:lnTo>
                  <a:lnTo>
                    <a:pt x="6012" y="1002"/>
                  </a:lnTo>
                  <a:lnTo>
                    <a:pt x="6354" y="739"/>
                  </a:lnTo>
                  <a:lnTo>
                    <a:pt x="6723" y="528"/>
                  </a:lnTo>
                  <a:lnTo>
                    <a:pt x="7119" y="343"/>
                  </a:lnTo>
                  <a:lnTo>
                    <a:pt x="7514" y="185"/>
                  </a:lnTo>
                  <a:lnTo>
                    <a:pt x="7963" y="79"/>
                  </a:lnTo>
                  <a:lnTo>
                    <a:pt x="8384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0"/>
            <p:cNvSpPr/>
            <p:nvPr/>
          </p:nvSpPr>
          <p:spPr>
            <a:xfrm>
              <a:off x="5966725" y="2952750"/>
              <a:ext cx="332900" cy="114050"/>
            </a:xfrm>
            <a:custGeom>
              <a:avLst/>
              <a:gdLst/>
              <a:ahLst/>
              <a:cxnLst/>
              <a:rect l="l" t="t" r="r" b="b"/>
              <a:pathLst>
                <a:path w="13316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3" y="3111"/>
                  </a:lnTo>
                  <a:lnTo>
                    <a:pt x="80" y="3269"/>
                  </a:lnTo>
                  <a:lnTo>
                    <a:pt x="159" y="3454"/>
                  </a:lnTo>
                  <a:lnTo>
                    <a:pt x="211" y="3612"/>
                  </a:lnTo>
                  <a:lnTo>
                    <a:pt x="317" y="3770"/>
                  </a:lnTo>
                  <a:lnTo>
                    <a:pt x="422" y="3902"/>
                  </a:lnTo>
                  <a:lnTo>
                    <a:pt x="528" y="4034"/>
                  </a:lnTo>
                  <a:lnTo>
                    <a:pt x="660" y="4139"/>
                  </a:lnTo>
                  <a:lnTo>
                    <a:pt x="818" y="4245"/>
                  </a:lnTo>
                  <a:lnTo>
                    <a:pt x="950" y="4350"/>
                  </a:lnTo>
                  <a:lnTo>
                    <a:pt x="1108" y="4429"/>
                  </a:lnTo>
                  <a:lnTo>
                    <a:pt x="1292" y="4482"/>
                  </a:lnTo>
                  <a:lnTo>
                    <a:pt x="1451" y="4535"/>
                  </a:lnTo>
                  <a:lnTo>
                    <a:pt x="1635" y="4561"/>
                  </a:lnTo>
                  <a:lnTo>
                    <a:pt x="11680" y="4561"/>
                  </a:lnTo>
                  <a:lnTo>
                    <a:pt x="11839" y="4535"/>
                  </a:lnTo>
                  <a:lnTo>
                    <a:pt x="12023" y="4482"/>
                  </a:lnTo>
                  <a:lnTo>
                    <a:pt x="12181" y="4429"/>
                  </a:lnTo>
                  <a:lnTo>
                    <a:pt x="12340" y="4350"/>
                  </a:lnTo>
                  <a:lnTo>
                    <a:pt x="12498" y="4245"/>
                  </a:lnTo>
                  <a:lnTo>
                    <a:pt x="12630" y="4139"/>
                  </a:lnTo>
                  <a:lnTo>
                    <a:pt x="12761" y="4034"/>
                  </a:lnTo>
                  <a:lnTo>
                    <a:pt x="12893" y="3902"/>
                  </a:lnTo>
                  <a:lnTo>
                    <a:pt x="12999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10" y="3269"/>
                  </a:lnTo>
                  <a:lnTo>
                    <a:pt x="13262" y="3111"/>
                  </a:lnTo>
                  <a:lnTo>
                    <a:pt x="13289" y="2927"/>
                  </a:lnTo>
                  <a:lnTo>
                    <a:pt x="13315" y="2742"/>
                  </a:lnTo>
                  <a:lnTo>
                    <a:pt x="13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0"/>
            <p:cNvSpPr/>
            <p:nvPr/>
          </p:nvSpPr>
          <p:spPr>
            <a:xfrm>
              <a:off x="6141400" y="3181450"/>
              <a:ext cx="220825" cy="606450"/>
            </a:xfrm>
            <a:custGeom>
              <a:avLst/>
              <a:gdLst/>
              <a:ahLst/>
              <a:cxnLst/>
              <a:rect l="l" t="t" r="r" b="b"/>
              <a:pathLst>
                <a:path w="8833" h="24258" extrusionOk="0">
                  <a:moveTo>
                    <a:pt x="0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14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02" y="1609"/>
                  </a:lnTo>
                  <a:lnTo>
                    <a:pt x="3665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19" y="3112"/>
                  </a:lnTo>
                  <a:lnTo>
                    <a:pt x="4351" y="3534"/>
                  </a:lnTo>
                  <a:lnTo>
                    <a:pt x="4403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03" y="20276"/>
                  </a:lnTo>
                  <a:lnTo>
                    <a:pt x="4351" y="20724"/>
                  </a:lnTo>
                  <a:lnTo>
                    <a:pt x="4219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65" y="22306"/>
                  </a:lnTo>
                  <a:lnTo>
                    <a:pt x="3402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14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0" y="24257"/>
                  </a:lnTo>
                  <a:lnTo>
                    <a:pt x="4403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17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68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22" y="21146"/>
                  </a:lnTo>
                  <a:lnTo>
                    <a:pt x="8754" y="20724"/>
                  </a:lnTo>
                  <a:lnTo>
                    <a:pt x="8807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07" y="3982"/>
                  </a:lnTo>
                  <a:lnTo>
                    <a:pt x="8754" y="3534"/>
                  </a:lnTo>
                  <a:lnTo>
                    <a:pt x="8622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68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17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0"/>
            <p:cNvSpPr/>
            <p:nvPr/>
          </p:nvSpPr>
          <p:spPr>
            <a:xfrm>
              <a:off x="5912025" y="2833425"/>
              <a:ext cx="408675" cy="151650"/>
            </a:xfrm>
            <a:custGeom>
              <a:avLst/>
              <a:gdLst/>
              <a:ahLst/>
              <a:cxnLst/>
              <a:rect l="l" t="t" r="r" b="b"/>
              <a:pathLst>
                <a:path w="16347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49" y="106"/>
                  </a:lnTo>
                  <a:lnTo>
                    <a:pt x="686" y="238"/>
                  </a:lnTo>
                  <a:lnTo>
                    <a:pt x="448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8" y="5617"/>
                  </a:lnTo>
                  <a:lnTo>
                    <a:pt x="686" y="5801"/>
                  </a:lnTo>
                  <a:lnTo>
                    <a:pt x="949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14976" y="6065"/>
                  </a:lnTo>
                  <a:lnTo>
                    <a:pt x="15134" y="6039"/>
                  </a:lnTo>
                  <a:lnTo>
                    <a:pt x="15424" y="5960"/>
                  </a:lnTo>
                  <a:lnTo>
                    <a:pt x="15661" y="5801"/>
                  </a:lnTo>
                  <a:lnTo>
                    <a:pt x="15899" y="5617"/>
                  </a:lnTo>
                  <a:lnTo>
                    <a:pt x="16083" y="5380"/>
                  </a:lnTo>
                  <a:lnTo>
                    <a:pt x="16241" y="5142"/>
                  </a:lnTo>
                  <a:lnTo>
                    <a:pt x="16320" y="4852"/>
                  </a:lnTo>
                  <a:lnTo>
                    <a:pt x="16347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47" y="1372"/>
                  </a:lnTo>
                  <a:lnTo>
                    <a:pt x="16320" y="1214"/>
                  </a:lnTo>
                  <a:lnTo>
                    <a:pt x="16241" y="924"/>
                  </a:lnTo>
                  <a:lnTo>
                    <a:pt x="16083" y="660"/>
                  </a:lnTo>
                  <a:lnTo>
                    <a:pt x="15899" y="449"/>
                  </a:lnTo>
                  <a:lnTo>
                    <a:pt x="15661" y="238"/>
                  </a:lnTo>
                  <a:lnTo>
                    <a:pt x="15424" y="106"/>
                  </a:lnTo>
                  <a:lnTo>
                    <a:pt x="15134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0"/>
            <p:cNvSpPr/>
            <p:nvPr/>
          </p:nvSpPr>
          <p:spPr>
            <a:xfrm>
              <a:off x="5912025" y="2833425"/>
              <a:ext cx="114050" cy="151650"/>
            </a:xfrm>
            <a:custGeom>
              <a:avLst/>
              <a:gdLst/>
              <a:ahLst/>
              <a:cxnLst/>
              <a:rect l="l" t="t" r="r" b="b"/>
              <a:pathLst>
                <a:path w="4562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49" y="106"/>
                  </a:lnTo>
                  <a:lnTo>
                    <a:pt x="686" y="238"/>
                  </a:lnTo>
                  <a:lnTo>
                    <a:pt x="448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8" y="5617"/>
                  </a:lnTo>
                  <a:lnTo>
                    <a:pt x="686" y="5801"/>
                  </a:lnTo>
                  <a:lnTo>
                    <a:pt x="949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4561" y="6065"/>
                  </a:lnTo>
                  <a:lnTo>
                    <a:pt x="4403" y="6039"/>
                  </a:lnTo>
                  <a:lnTo>
                    <a:pt x="4113" y="5960"/>
                  </a:lnTo>
                  <a:lnTo>
                    <a:pt x="3850" y="5801"/>
                  </a:lnTo>
                  <a:lnTo>
                    <a:pt x="3612" y="5617"/>
                  </a:lnTo>
                  <a:lnTo>
                    <a:pt x="3428" y="5380"/>
                  </a:lnTo>
                  <a:lnTo>
                    <a:pt x="3296" y="5142"/>
                  </a:lnTo>
                  <a:lnTo>
                    <a:pt x="3217" y="4852"/>
                  </a:lnTo>
                  <a:lnTo>
                    <a:pt x="3190" y="4694"/>
                  </a:lnTo>
                  <a:lnTo>
                    <a:pt x="3164" y="4536"/>
                  </a:lnTo>
                  <a:lnTo>
                    <a:pt x="3164" y="1530"/>
                  </a:lnTo>
                  <a:lnTo>
                    <a:pt x="3190" y="1372"/>
                  </a:lnTo>
                  <a:lnTo>
                    <a:pt x="3217" y="1214"/>
                  </a:lnTo>
                  <a:lnTo>
                    <a:pt x="3296" y="924"/>
                  </a:lnTo>
                  <a:lnTo>
                    <a:pt x="3428" y="660"/>
                  </a:lnTo>
                  <a:lnTo>
                    <a:pt x="3612" y="449"/>
                  </a:lnTo>
                  <a:lnTo>
                    <a:pt x="3850" y="238"/>
                  </a:lnTo>
                  <a:lnTo>
                    <a:pt x="4113" y="106"/>
                  </a:lnTo>
                  <a:lnTo>
                    <a:pt x="4403" y="27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0"/>
            <p:cNvSpPr/>
            <p:nvPr/>
          </p:nvSpPr>
          <p:spPr>
            <a:xfrm>
              <a:off x="6248850" y="2833425"/>
              <a:ext cx="113375" cy="151650"/>
            </a:xfrm>
            <a:custGeom>
              <a:avLst/>
              <a:gdLst/>
              <a:ahLst/>
              <a:cxnLst/>
              <a:rect l="l" t="t" r="r" b="b"/>
              <a:pathLst>
                <a:path w="4535" h="6066" extrusionOk="0">
                  <a:moveTo>
                    <a:pt x="0" y="1"/>
                  </a:moveTo>
                  <a:lnTo>
                    <a:pt x="132" y="27"/>
                  </a:lnTo>
                  <a:lnTo>
                    <a:pt x="422" y="106"/>
                  </a:lnTo>
                  <a:lnTo>
                    <a:pt x="686" y="238"/>
                  </a:lnTo>
                  <a:lnTo>
                    <a:pt x="923" y="449"/>
                  </a:lnTo>
                  <a:lnTo>
                    <a:pt x="1107" y="660"/>
                  </a:lnTo>
                  <a:lnTo>
                    <a:pt x="1239" y="924"/>
                  </a:lnTo>
                  <a:lnTo>
                    <a:pt x="1318" y="1214"/>
                  </a:lnTo>
                  <a:lnTo>
                    <a:pt x="1345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45" y="4694"/>
                  </a:lnTo>
                  <a:lnTo>
                    <a:pt x="1318" y="4852"/>
                  </a:lnTo>
                  <a:lnTo>
                    <a:pt x="1239" y="5142"/>
                  </a:lnTo>
                  <a:lnTo>
                    <a:pt x="1107" y="5380"/>
                  </a:lnTo>
                  <a:lnTo>
                    <a:pt x="923" y="5617"/>
                  </a:lnTo>
                  <a:lnTo>
                    <a:pt x="686" y="5801"/>
                  </a:lnTo>
                  <a:lnTo>
                    <a:pt x="422" y="5960"/>
                  </a:lnTo>
                  <a:lnTo>
                    <a:pt x="132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49" y="5801"/>
                  </a:lnTo>
                  <a:lnTo>
                    <a:pt x="4087" y="5617"/>
                  </a:lnTo>
                  <a:lnTo>
                    <a:pt x="4271" y="5380"/>
                  </a:lnTo>
                  <a:lnTo>
                    <a:pt x="4403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03" y="924"/>
                  </a:lnTo>
                  <a:lnTo>
                    <a:pt x="4271" y="660"/>
                  </a:lnTo>
                  <a:lnTo>
                    <a:pt x="4087" y="449"/>
                  </a:lnTo>
                  <a:lnTo>
                    <a:pt x="3849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0"/>
            <p:cNvSpPr/>
            <p:nvPr/>
          </p:nvSpPr>
          <p:spPr>
            <a:xfrm>
              <a:off x="5326700" y="2677225"/>
              <a:ext cx="115375" cy="247200"/>
            </a:xfrm>
            <a:custGeom>
              <a:avLst/>
              <a:gdLst/>
              <a:ahLst/>
              <a:cxnLst/>
              <a:rect l="l" t="t" r="r" b="b"/>
              <a:pathLst>
                <a:path w="4615" h="9888" extrusionOk="0">
                  <a:moveTo>
                    <a:pt x="2294" y="0"/>
                  </a:moveTo>
                  <a:lnTo>
                    <a:pt x="1978" y="27"/>
                  </a:lnTo>
                  <a:lnTo>
                    <a:pt x="1688" y="79"/>
                  </a:lnTo>
                  <a:lnTo>
                    <a:pt x="1424" y="159"/>
                  </a:lnTo>
                  <a:lnTo>
                    <a:pt x="1187" y="264"/>
                  </a:lnTo>
                  <a:lnTo>
                    <a:pt x="950" y="369"/>
                  </a:lnTo>
                  <a:lnTo>
                    <a:pt x="765" y="501"/>
                  </a:lnTo>
                  <a:lnTo>
                    <a:pt x="581" y="660"/>
                  </a:lnTo>
                  <a:lnTo>
                    <a:pt x="396" y="897"/>
                  </a:lnTo>
                  <a:lnTo>
                    <a:pt x="238" y="1160"/>
                  </a:lnTo>
                  <a:lnTo>
                    <a:pt x="132" y="1398"/>
                  </a:lnTo>
                  <a:lnTo>
                    <a:pt x="80" y="1661"/>
                  </a:lnTo>
                  <a:lnTo>
                    <a:pt x="27" y="1925"/>
                  </a:lnTo>
                  <a:lnTo>
                    <a:pt x="1" y="2162"/>
                  </a:lnTo>
                  <a:lnTo>
                    <a:pt x="1" y="2584"/>
                  </a:lnTo>
                  <a:lnTo>
                    <a:pt x="1" y="9887"/>
                  </a:lnTo>
                  <a:lnTo>
                    <a:pt x="897" y="9887"/>
                  </a:lnTo>
                  <a:lnTo>
                    <a:pt x="897" y="2611"/>
                  </a:lnTo>
                  <a:lnTo>
                    <a:pt x="897" y="2584"/>
                  </a:lnTo>
                  <a:lnTo>
                    <a:pt x="897" y="2241"/>
                  </a:lnTo>
                  <a:lnTo>
                    <a:pt x="923" y="1899"/>
                  </a:lnTo>
                  <a:lnTo>
                    <a:pt x="976" y="1740"/>
                  </a:lnTo>
                  <a:lnTo>
                    <a:pt x="1029" y="1582"/>
                  </a:lnTo>
                  <a:lnTo>
                    <a:pt x="1108" y="1424"/>
                  </a:lnTo>
                  <a:lnTo>
                    <a:pt x="1213" y="1292"/>
                  </a:lnTo>
                  <a:lnTo>
                    <a:pt x="1319" y="1187"/>
                  </a:lnTo>
                  <a:lnTo>
                    <a:pt x="1451" y="1108"/>
                  </a:lnTo>
                  <a:lnTo>
                    <a:pt x="1609" y="1029"/>
                  </a:lnTo>
                  <a:lnTo>
                    <a:pt x="1767" y="976"/>
                  </a:lnTo>
                  <a:lnTo>
                    <a:pt x="1952" y="950"/>
                  </a:lnTo>
                  <a:lnTo>
                    <a:pt x="2163" y="897"/>
                  </a:lnTo>
                  <a:lnTo>
                    <a:pt x="2637" y="870"/>
                  </a:lnTo>
                  <a:lnTo>
                    <a:pt x="4615" y="870"/>
                  </a:lnTo>
                  <a:lnTo>
                    <a:pt x="4615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40"/>
            <p:cNvSpPr/>
            <p:nvPr/>
          </p:nvSpPr>
          <p:spPr>
            <a:xfrm>
              <a:off x="5179725" y="2822900"/>
              <a:ext cx="323650" cy="46825"/>
            </a:xfrm>
            <a:custGeom>
              <a:avLst/>
              <a:gdLst/>
              <a:ahLst/>
              <a:cxnLst/>
              <a:rect l="l" t="t" r="r" b="b"/>
              <a:pathLst>
                <a:path w="12946" h="1873" extrusionOk="0">
                  <a:moveTo>
                    <a:pt x="1767" y="0"/>
                  </a:moveTo>
                  <a:lnTo>
                    <a:pt x="1582" y="26"/>
                  </a:lnTo>
                  <a:lnTo>
                    <a:pt x="1424" y="53"/>
                  </a:lnTo>
                  <a:lnTo>
                    <a:pt x="1239" y="79"/>
                  </a:lnTo>
                  <a:lnTo>
                    <a:pt x="1081" y="158"/>
                  </a:lnTo>
                  <a:lnTo>
                    <a:pt x="923" y="237"/>
                  </a:lnTo>
                  <a:lnTo>
                    <a:pt x="791" y="317"/>
                  </a:lnTo>
                  <a:lnTo>
                    <a:pt x="633" y="422"/>
                  </a:lnTo>
                  <a:lnTo>
                    <a:pt x="527" y="527"/>
                  </a:lnTo>
                  <a:lnTo>
                    <a:pt x="396" y="659"/>
                  </a:lnTo>
                  <a:lnTo>
                    <a:pt x="290" y="791"/>
                  </a:lnTo>
                  <a:lnTo>
                    <a:pt x="211" y="949"/>
                  </a:lnTo>
                  <a:lnTo>
                    <a:pt x="132" y="1081"/>
                  </a:lnTo>
                  <a:lnTo>
                    <a:pt x="79" y="1266"/>
                  </a:lnTo>
                  <a:lnTo>
                    <a:pt x="26" y="1424"/>
                  </a:lnTo>
                  <a:lnTo>
                    <a:pt x="0" y="1608"/>
                  </a:lnTo>
                  <a:lnTo>
                    <a:pt x="0" y="1767"/>
                  </a:lnTo>
                  <a:lnTo>
                    <a:pt x="0" y="1872"/>
                  </a:lnTo>
                  <a:lnTo>
                    <a:pt x="12946" y="1872"/>
                  </a:lnTo>
                  <a:lnTo>
                    <a:pt x="12946" y="1767"/>
                  </a:lnTo>
                  <a:lnTo>
                    <a:pt x="12946" y="1608"/>
                  </a:lnTo>
                  <a:lnTo>
                    <a:pt x="12919" y="1424"/>
                  </a:lnTo>
                  <a:lnTo>
                    <a:pt x="12866" y="1266"/>
                  </a:lnTo>
                  <a:lnTo>
                    <a:pt x="12814" y="1081"/>
                  </a:lnTo>
                  <a:lnTo>
                    <a:pt x="12735" y="949"/>
                  </a:lnTo>
                  <a:lnTo>
                    <a:pt x="12656" y="791"/>
                  </a:lnTo>
                  <a:lnTo>
                    <a:pt x="12550" y="659"/>
                  </a:lnTo>
                  <a:lnTo>
                    <a:pt x="12445" y="527"/>
                  </a:lnTo>
                  <a:lnTo>
                    <a:pt x="12313" y="422"/>
                  </a:lnTo>
                  <a:lnTo>
                    <a:pt x="12181" y="317"/>
                  </a:lnTo>
                  <a:lnTo>
                    <a:pt x="12023" y="237"/>
                  </a:lnTo>
                  <a:lnTo>
                    <a:pt x="11891" y="158"/>
                  </a:lnTo>
                  <a:lnTo>
                    <a:pt x="11706" y="79"/>
                  </a:lnTo>
                  <a:lnTo>
                    <a:pt x="11548" y="53"/>
                  </a:lnTo>
                  <a:lnTo>
                    <a:pt x="11364" y="26"/>
                  </a:lnTo>
                  <a:lnTo>
                    <a:pt x="11179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40"/>
            <p:cNvSpPr/>
            <p:nvPr/>
          </p:nvSpPr>
          <p:spPr>
            <a:xfrm>
              <a:off x="5188950" y="2907250"/>
              <a:ext cx="307175" cy="445600"/>
            </a:xfrm>
            <a:custGeom>
              <a:avLst/>
              <a:gdLst/>
              <a:ahLst/>
              <a:cxnLst/>
              <a:rect l="l" t="t" r="r" b="b"/>
              <a:pathLst>
                <a:path w="12287" h="17824" extrusionOk="0">
                  <a:moveTo>
                    <a:pt x="0" y="1"/>
                  </a:moveTo>
                  <a:lnTo>
                    <a:pt x="1556" y="17824"/>
                  </a:lnTo>
                  <a:lnTo>
                    <a:pt x="10731" y="17824"/>
                  </a:lnTo>
                  <a:lnTo>
                    <a:pt x="12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40"/>
            <p:cNvSpPr/>
            <p:nvPr/>
          </p:nvSpPr>
          <p:spPr>
            <a:xfrm>
              <a:off x="5161250" y="2857825"/>
              <a:ext cx="353325" cy="49450"/>
            </a:xfrm>
            <a:custGeom>
              <a:avLst/>
              <a:gdLst/>
              <a:ahLst/>
              <a:cxnLst/>
              <a:rect l="l" t="t" r="r" b="b"/>
              <a:pathLst>
                <a:path w="14133" h="1978" extrusionOk="0">
                  <a:moveTo>
                    <a:pt x="1" y="0"/>
                  </a:moveTo>
                  <a:lnTo>
                    <a:pt x="1" y="1978"/>
                  </a:lnTo>
                  <a:lnTo>
                    <a:pt x="14133" y="1978"/>
                  </a:lnTo>
                  <a:lnTo>
                    <a:pt x="14133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40"/>
            <p:cNvSpPr/>
            <p:nvPr/>
          </p:nvSpPr>
          <p:spPr>
            <a:xfrm>
              <a:off x="5196200" y="3039075"/>
              <a:ext cx="290700" cy="133175"/>
            </a:xfrm>
            <a:custGeom>
              <a:avLst/>
              <a:gdLst/>
              <a:ahLst/>
              <a:cxnLst/>
              <a:rect l="l" t="t" r="r" b="b"/>
              <a:pathLst>
                <a:path w="11628" h="5327" extrusionOk="0">
                  <a:moveTo>
                    <a:pt x="0" y="1"/>
                  </a:moveTo>
                  <a:lnTo>
                    <a:pt x="0" y="5327"/>
                  </a:lnTo>
                  <a:lnTo>
                    <a:pt x="11627" y="5327"/>
                  </a:lnTo>
                  <a:lnTo>
                    <a:pt x="11627" y="1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40"/>
            <p:cNvSpPr/>
            <p:nvPr/>
          </p:nvSpPr>
          <p:spPr>
            <a:xfrm>
              <a:off x="3395425" y="2678550"/>
              <a:ext cx="415275" cy="191175"/>
            </a:xfrm>
            <a:custGeom>
              <a:avLst/>
              <a:gdLst/>
              <a:ahLst/>
              <a:cxnLst/>
              <a:rect l="l" t="t" r="r" b="b"/>
              <a:pathLst>
                <a:path w="16611" h="7647" extrusionOk="0">
                  <a:moveTo>
                    <a:pt x="7198" y="0"/>
                  </a:moveTo>
                  <a:lnTo>
                    <a:pt x="7014" y="26"/>
                  </a:lnTo>
                  <a:lnTo>
                    <a:pt x="6882" y="79"/>
                  </a:lnTo>
                  <a:lnTo>
                    <a:pt x="6750" y="132"/>
                  </a:lnTo>
                  <a:lnTo>
                    <a:pt x="6645" y="211"/>
                  </a:lnTo>
                  <a:lnTo>
                    <a:pt x="6565" y="264"/>
                  </a:lnTo>
                  <a:lnTo>
                    <a:pt x="6434" y="422"/>
                  </a:lnTo>
                  <a:lnTo>
                    <a:pt x="6381" y="580"/>
                  </a:lnTo>
                  <a:lnTo>
                    <a:pt x="6355" y="738"/>
                  </a:lnTo>
                  <a:lnTo>
                    <a:pt x="6355" y="870"/>
                  </a:lnTo>
                  <a:lnTo>
                    <a:pt x="6275" y="844"/>
                  </a:lnTo>
                  <a:lnTo>
                    <a:pt x="6091" y="791"/>
                  </a:lnTo>
                  <a:lnTo>
                    <a:pt x="5801" y="791"/>
                  </a:lnTo>
                  <a:lnTo>
                    <a:pt x="5616" y="817"/>
                  </a:lnTo>
                  <a:lnTo>
                    <a:pt x="5379" y="870"/>
                  </a:lnTo>
                  <a:lnTo>
                    <a:pt x="5168" y="949"/>
                  </a:lnTo>
                  <a:lnTo>
                    <a:pt x="5010" y="1028"/>
                  </a:lnTo>
                  <a:lnTo>
                    <a:pt x="4852" y="1160"/>
                  </a:lnTo>
                  <a:lnTo>
                    <a:pt x="4746" y="1266"/>
                  </a:lnTo>
                  <a:lnTo>
                    <a:pt x="4614" y="1450"/>
                  </a:lnTo>
                  <a:lnTo>
                    <a:pt x="4562" y="1556"/>
                  </a:lnTo>
                  <a:lnTo>
                    <a:pt x="4404" y="1661"/>
                  </a:lnTo>
                  <a:lnTo>
                    <a:pt x="4193" y="1819"/>
                  </a:lnTo>
                  <a:lnTo>
                    <a:pt x="3850" y="2004"/>
                  </a:lnTo>
                  <a:lnTo>
                    <a:pt x="3692" y="2109"/>
                  </a:lnTo>
                  <a:lnTo>
                    <a:pt x="3560" y="2268"/>
                  </a:lnTo>
                  <a:lnTo>
                    <a:pt x="3454" y="2426"/>
                  </a:lnTo>
                  <a:lnTo>
                    <a:pt x="3402" y="2584"/>
                  </a:lnTo>
                  <a:lnTo>
                    <a:pt x="3349" y="2848"/>
                  </a:lnTo>
                  <a:lnTo>
                    <a:pt x="3349" y="2979"/>
                  </a:lnTo>
                  <a:lnTo>
                    <a:pt x="3164" y="3032"/>
                  </a:lnTo>
                  <a:lnTo>
                    <a:pt x="2637" y="3138"/>
                  </a:lnTo>
                  <a:lnTo>
                    <a:pt x="2505" y="3190"/>
                  </a:lnTo>
                  <a:lnTo>
                    <a:pt x="2400" y="3269"/>
                  </a:lnTo>
                  <a:lnTo>
                    <a:pt x="2347" y="3375"/>
                  </a:lnTo>
                  <a:lnTo>
                    <a:pt x="2321" y="3480"/>
                  </a:lnTo>
                  <a:lnTo>
                    <a:pt x="2321" y="3665"/>
                  </a:lnTo>
                  <a:lnTo>
                    <a:pt x="2347" y="3744"/>
                  </a:lnTo>
                  <a:lnTo>
                    <a:pt x="2162" y="3955"/>
                  </a:lnTo>
                  <a:lnTo>
                    <a:pt x="1741" y="4113"/>
                  </a:lnTo>
                  <a:lnTo>
                    <a:pt x="1661" y="4166"/>
                  </a:lnTo>
                  <a:lnTo>
                    <a:pt x="1582" y="4219"/>
                  </a:lnTo>
                  <a:lnTo>
                    <a:pt x="1424" y="4403"/>
                  </a:lnTo>
                  <a:lnTo>
                    <a:pt x="1319" y="4614"/>
                  </a:lnTo>
                  <a:lnTo>
                    <a:pt x="1213" y="4851"/>
                  </a:lnTo>
                  <a:lnTo>
                    <a:pt x="1055" y="5300"/>
                  </a:lnTo>
                  <a:lnTo>
                    <a:pt x="1002" y="5484"/>
                  </a:lnTo>
                  <a:lnTo>
                    <a:pt x="317" y="5774"/>
                  </a:lnTo>
                  <a:lnTo>
                    <a:pt x="238" y="5800"/>
                  </a:lnTo>
                  <a:lnTo>
                    <a:pt x="159" y="5880"/>
                  </a:lnTo>
                  <a:lnTo>
                    <a:pt x="106" y="5959"/>
                  </a:lnTo>
                  <a:lnTo>
                    <a:pt x="53" y="6064"/>
                  </a:lnTo>
                  <a:lnTo>
                    <a:pt x="0" y="6301"/>
                  </a:lnTo>
                  <a:lnTo>
                    <a:pt x="0" y="6565"/>
                  </a:lnTo>
                  <a:lnTo>
                    <a:pt x="0" y="6855"/>
                  </a:lnTo>
                  <a:lnTo>
                    <a:pt x="53" y="7145"/>
                  </a:lnTo>
                  <a:lnTo>
                    <a:pt x="132" y="7409"/>
                  </a:lnTo>
                  <a:lnTo>
                    <a:pt x="238" y="7646"/>
                  </a:lnTo>
                  <a:lnTo>
                    <a:pt x="16611" y="7330"/>
                  </a:lnTo>
                  <a:lnTo>
                    <a:pt x="16611" y="7145"/>
                  </a:lnTo>
                  <a:lnTo>
                    <a:pt x="16584" y="6881"/>
                  </a:lnTo>
                  <a:lnTo>
                    <a:pt x="16532" y="6460"/>
                  </a:lnTo>
                  <a:lnTo>
                    <a:pt x="16479" y="6249"/>
                  </a:lnTo>
                  <a:lnTo>
                    <a:pt x="16426" y="6117"/>
                  </a:lnTo>
                  <a:lnTo>
                    <a:pt x="16373" y="6011"/>
                  </a:lnTo>
                  <a:lnTo>
                    <a:pt x="16321" y="5959"/>
                  </a:lnTo>
                  <a:lnTo>
                    <a:pt x="16268" y="5932"/>
                  </a:lnTo>
                  <a:lnTo>
                    <a:pt x="16189" y="5932"/>
                  </a:lnTo>
                  <a:lnTo>
                    <a:pt x="16189" y="5721"/>
                  </a:lnTo>
                  <a:lnTo>
                    <a:pt x="16136" y="5484"/>
                  </a:lnTo>
                  <a:lnTo>
                    <a:pt x="16031" y="5194"/>
                  </a:lnTo>
                  <a:lnTo>
                    <a:pt x="15952" y="5062"/>
                  </a:lnTo>
                  <a:lnTo>
                    <a:pt x="15846" y="4957"/>
                  </a:lnTo>
                  <a:lnTo>
                    <a:pt x="15767" y="4904"/>
                  </a:lnTo>
                  <a:lnTo>
                    <a:pt x="15662" y="4851"/>
                  </a:lnTo>
                  <a:lnTo>
                    <a:pt x="15424" y="4851"/>
                  </a:lnTo>
                  <a:lnTo>
                    <a:pt x="15082" y="3955"/>
                  </a:lnTo>
                  <a:lnTo>
                    <a:pt x="15002" y="3797"/>
                  </a:lnTo>
                  <a:lnTo>
                    <a:pt x="14923" y="3665"/>
                  </a:lnTo>
                  <a:lnTo>
                    <a:pt x="14844" y="3559"/>
                  </a:lnTo>
                  <a:lnTo>
                    <a:pt x="14765" y="3454"/>
                  </a:lnTo>
                  <a:lnTo>
                    <a:pt x="14581" y="3322"/>
                  </a:lnTo>
                  <a:lnTo>
                    <a:pt x="14422" y="3269"/>
                  </a:lnTo>
                  <a:lnTo>
                    <a:pt x="14264" y="3243"/>
                  </a:lnTo>
                  <a:lnTo>
                    <a:pt x="14132" y="3269"/>
                  </a:lnTo>
                  <a:lnTo>
                    <a:pt x="14027" y="3296"/>
                  </a:lnTo>
                  <a:lnTo>
                    <a:pt x="14001" y="3006"/>
                  </a:lnTo>
                  <a:lnTo>
                    <a:pt x="13974" y="2795"/>
                  </a:lnTo>
                  <a:lnTo>
                    <a:pt x="13974" y="2478"/>
                  </a:lnTo>
                  <a:lnTo>
                    <a:pt x="14001" y="2320"/>
                  </a:lnTo>
                  <a:lnTo>
                    <a:pt x="14027" y="2268"/>
                  </a:lnTo>
                  <a:lnTo>
                    <a:pt x="13948" y="2162"/>
                  </a:lnTo>
                  <a:lnTo>
                    <a:pt x="13842" y="2083"/>
                  </a:lnTo>
                  <a:lnTo>
                    <a:pt x="13631" y="1978"/>
                  </a:lnTo>
                  <a:lnTo>
                    <a:pt x="13394" y="1925"/>
                  </a:lnTo>
                  <a:lnTo>
                    <a:pt x="13210" y="1898"/>
                  </a:lnTo>
                  <a:lnTo>
                    <a:pt x="13025" y="1898"/>
                  </a:lnTo>
                  <a:lnTo>
                    <a:pt x="12893" y="1925"/>
                  </a:lnTo>
                  <a:lnTo>
                    <a:pt x="12761" y="1951"/>
                  </a:lnTo>
                  <a:lnTo>
                    <a:pt x="12709" y="1819"/>
                  </a:lnTo>
                  <a:lnTo>
                    <a:pt x="12630" y="1714"/>
                  </a:lnTo>
                  <a:lnTo>
                    <a:pt x="12445" y="1477"/>
                  </a:lnTo>
                  <a:lnTo>
                    <a:pt x="12234" y="1292"/>
                  </a:lnTo>
                  <a:lnTo>
                    <a:pt x="11997" y="1134"/>
                  </a:lnTo>
                  <a:lnTo>
                    <a:pt x="11760" y="1028"/>
                  </a:lnTo>
                  <a:lnTo>
                    <a:pt x="11549" y="1002"/>
                  </a:lnTo>
                  <a:lnTo>
                    <a:pt x="11338" y="1002"/>
                  </a:lnTo>
                  <a:lnTo>
                    <a:pt x="11259" y="1055"/>
                  </a:lnTo>
                  <a:lnTo>
                    <a:pt x="11179" y="1107"/>
                  </a:lnTo>
                  <a:lnTo>
                    <a:pt x="11153" y="1160"/>
                  </a:lnTo>
                  <a:lnTo>
                    <a:pt x="11127" y="1239"/>
                  </a:lnTo>
                  <a:lnTo>
                    <a:pt x="11074" y="1424"/>
                  </a:lnTo>
                  <a:lnTo>
                    <a:pt x="11021" y="1503"/>
                  </a:lnTo>
                  <a:lnTo>
                    <a:pt x="10942" y="1503"/>
                  </a:lnTo>
                  <a:lnTo>
                    <a:pt x="10863" y="1450"/>
                  </a:lnTo>
                  <a:lnTo>
                    <a:pt x="10731" y="1318"/>
                  </a:lnTo>
                  <a:lnTo>
                    <a:pt x="10573" y="1160"/>
                  </a:lnTo>
                  <a:lnTo>
                    <a:pt x="10415" y="1081"/>
                  </a:lnTo>
                  <a:lnTo>
                    <a:pt x="10283" y="1028"/>
                  </a:lnTo>
                  <a:lnTo>
                    <a:pt x="10046" y="1028"/>
                  </a:lnTo>
                  <a:lnTo>
                    <a:pt x="9940" y="1055"/>
                  </a:lnTo>
                  <a:lnTo>
                    <a:pt x="9861" y="1107"/>
                  </a:lnTo>
                  <a:lnTo>
                    <a:pt x="9782" y="976"/>
                  </a:lnTo>
                  <a:lnTo>
                    <a:pt x="9650" y="844"/>
                  </a:lnTo>
                  <a:lnTo>
                    <a:pt x="9466" y="686"/>
                  </a:lnTo>
                  <a:lnTo>
                    <a:pt x="9334" y="633"/>
                  </a:lnTo>
                  <a:lnTo>
                    <a:pt x="9097" y="633"/>
                  </a:lnTo>
                  <a:lnTo>
                    <a:pt x="8991" y="686"/>
                  </a:lnTo>
                  <a:lnTo>
                    <a:pt x="8807" y="791"/>
                  </a:lnTo>
                  <a:lnTo>
                    <a:pt x="8727" y="870"/>
                  </a:lnTo>
                  <a:lnTo>
                    <a:pt x="8675" y="738"/>
                  </a:lnTo>
                  <a:lnTo>
                    <a:pt x="8596" y="580"/>
                  </a:lnTo>
                  <a:lnTo>
                    <a:pt x="8490" y="422"/>
                  </a:lnTo>
                  <a:lnTo>
                    <a:pt x="8332" y="264"/>
                  </a:lnTo>
                  <a:lnTo>
                    <a:pt x="8200" y="211"/>
                  </a:lnTo>
                  <a:lnTo>
                    <a:pt x="8095" y="132"/>
                  </a:lnTo>
                  <a:lnTo>
                    <a:pt x="7937" y="79"/>
                  </a:lnTo>
                  <a:lnTo>
                    <a:pt x="7778" y="26"/>
                  </a:lnTo>
                  <a:lnTo>
                    <a:pt x="75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40"/>
            <p:cNvSpPr/>
            <p:nvPr/>
          </p:nvSpPr>
          <p:spPr>
            <a:xfrm>
              <a:off x="3723025" y="2784000"/>
              <a:ext cx="28350" cy="37600"/>
            </a:xfrm>
            <a:custGeom>
              <a:avLst/>
              <a:gdLst/>
              <a:ahLst/>
              <a:cxnLst/>
              <a:rect l="l" t="t" r="r" b="b"/>
              <a:pathLst>
                <a:path w="1134" h="1504" extrusionOk="0">
                  <a:moveTo>
                    <a:pt x="317" y="1"/>
                  </a:moveTo>
                  <a:lnTo>
                    <a:pt x="211" y="53"/>
                  </a:lnTo>
                  <a:lnTo>
                    <a:pt x="132" y="106"/>
                  </a:lnTo>
                  <a:lnTo>
                    <a:pt x="53" y="211"/>
                  </a:lnTo>
                  <a:lnTo>
                    <a:pt x="27" y="343"/>
                  </a:lnTo>
                  <a:lnTo>
                    <a:pt x="0" y="712"/>
                  </a:lnTo>
                  <a:lnTo>
                    <a:pt x="0" y="818"/>
                  </a:lnTo>
                  <a:lnTo>
                    <a:pt x="0" y="950"/>
                  </a:lnTo>
                  <a:lnTo>
                    <a:pt x="27" y="1029"/>
                  </a:lnTo>
                  <a:lnTo>
                    <a:pt x="79" y="1108"/>
                  </a:lnTo>
                  <a:lnTo>
                    <a:pt x="237" y="1319"/>
                  </a:lnTo>
                  <a:lnTo>
                    <a:pt x="343" y="1398"/>
                  </a:lnTo>
                  <a:lnTo>
                    <a:pt x="448" y="1477"/>
                  </a:lnTo>
                  <a:lnTo>
                    <a:pt x="527" y="1503"/>
                  </a:lnTo>
                  <a:lnTo>
                    <a:pt x="607" y="1503"/>
                  </a:lnTo>
                  <a:lnTo>
                    <a:pt x="686" y="1451"/>
                  </a:lnTo>
                  <a:lnTo>
                    <a:pt x="738" y="1345"/>
                  </a:lnTo>
                  <a:lnTo>
                    <a:pt x="791" y="1213"/>
                  </a:lnTo>
                  <a:lnTo>
                    <a:pt x="844" y="1029"/>
                  </a:lnTo>
                  <a:lnTo>
                    <a:pt x="923" y="818"/>
                  </a:lnTo>
                  <a:lnTo>
                    <a:pt x="1002" y="607"/>
                  </a:lnTo>
                  <a:lnTo>
                    <a:pt x="1108" y="317"/>
                  </a:lnTo>
                  <a:lnTo>
                    <a:pt x="1134" y="211"/>
                  </a:lnTo>
                  <a:lnTo>
                    <a:pt x="1108" y="132"/>
                  </a:lnTo>
                  <a:lnTo>
                    <a:pt x="1055" y="80"/>
                  </a:lnTo>
                  <a:lnTo>
                    <a:pt x="897" y="2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40"/>
            <p:cNvSpPr/>
            <p:nvPr/>
          </p:nvSpPr>
          <p:spPr>
            <a:xfrm>
              <a:off x="3519350" y="2717425"/>
              <a:ext cx="41550" cy="54725"/>
            </a:xfrm>
            <a:custGeom>
              <a:avLst/>
              <a:gdLst/>
              <a:ahLst/>
              <a:cxnLst/>
              <a:rect l="l" t="t" r="r" b="b"/>
              <a:pathLst>
                <a:path w="1662" h="2189" extrusionOk="0">
                  <a:moveTo>
                    <a:pt x="475" y="1"/>
                  </a:moveTo>
                  <a:lnTo>
                    <a:pt x="343" y="27"/>
                  </a:lnTo>
                  <a:lnTo>
                    <a:pt x="237" y="80"/>
                  </a:lnTo>
                  <a:lnTo>
                    <a:pt x="158" y="159"/>
                  </a:lnTo>
                  <a:lnTo>
                    <a:pt x="27" y="291"/>
                  </a:lnTo>
                  <a:lnTo>
                    <a:pt x="0" y="343"/>
                  </a:lnTo>
                  <a:lnTo>
                    <a:pt x="369" y="264"/>
                  </a:lnTo>
                  <a:lnTo>
                    <a:pt x="528" y="238"/>
                  </a:lnTo>
                  <a:lnTo>
                    <a:pt x="633" y="264"/>
                  </a:lnTo>
                  <a:lnTo>
                    <a:pt x="738" y="291"/>
                  </a:lnTo>
                  <a:lnTo>
                    <a:pt x="844" y="370"/>
                  </a:lnTo>
                  <a:lnTo>
                    <a:pt x="923" y="449"/>
                  </a:lnTo>
                  <a:lnTo>
                    <a:pt x="1028" y="581"/>
                  </a:lnTo>
                  <a:lnTo>
                    <a:pt x="1081" y="660"/>
                  </a:lnTo>
                  <a:lnTo>
                    <a:pt x="1108" y="739"/>
                  </a:lnTo>
                  <a:lnTo>
                    <a:pt x="1160" y="976"/>
                  </a:lnTo>
                  <a:lnTo>
                    <a:pt x="1160" y="1240"/>
                  </a:lnTo>
                  <a:lnTo>
                    <a:pt x="1160" y="1503"/>
                  </a:lnTo>
                  <a:lnTo>
                    <a:pt x="1108" y="1978"/>
                  </a:lnTo>
                  <a:lnTo>
                    <a:pt x="1055" y="2189"/>
                  </a:lnTo>
                  <a:lnTo>
                    <a:pt x="1055" y="2189"/>
                  </a:lnTo>
                  <a:lnTo>
                    <a:pt x="1187" y="2084"/>
                  </a:lnTo>
                  <a:lnTo>
                    <a:pt x="1292" y="1978"/>
                  </a:lnTo>
                  <a:lnTo>
                    <a:pt x="1424" y="1794"/>
                  </a:lnTo>
                  <a:lnTo>
                    <a:pt x="1556" y="1609"/>
                  </a:lnTo>
                  <a:lnTo>
                    <a:pt x="1635" y="1372"/>
                  </a:lnTo>
                  <a:lnTo>
                    <a:pt x="1661" y="1240"/>
                  </a:lnTo>
                  <a:lnTo>
                    <a:pt x="1661" y="1082"/>
                  </a:lnTo>
                  <a:lnTo>
                    <a:pt x="1661" y="950"/>
                  </a:lnTo>
                  <a:lnTo>
                    <a:pt x="1635" y="792"/>
                  </a:lnTo>
                  <a:lnTo>
                    <a:pt x="1556" y="528"/>
                  </a:lnTo>
                  <a:lnTo>
                    <a:pt x="1477" y="317"/>
                  </a:lnTo>
                  <a:lnTo>
                    <a:pt x="1345" y="185"/>
                  </a:lnTo>
                  <a:lnTo>
                    <a:pt x="1239" y="106"/>
                  </a:lnTo>
                  <a:lnTo>
                    <a:pt x="1108" y="53"/>
                  </a:lnTo>
                  <a:lnTo>
                    <a:pt x="949" y="27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40"/>
            <p:cNvSpPr/>
            <p:nvPr/>
          </p:nvSpPr>
          <p:spPr>
            <a:xfrm>
              <a:off x="3606350" y="2854525"/>
              <a:ext cx="46825" cy="41550"/>
            </a:xfrm>
            <a:custGeom>
              <a:avLst/>
              <a:gdLst/>
              <a:ahLst/>
              <a:cxnLst/>
              <a:rect l="l" t="t" r="r" b="b"/>
              <a:pathLst>
                <a:path w="1873" h="1662" extrusionOk="0">
                  <a:moveTo>
                    <a:pt x="950" y="1"/>
                  </a:moveTo>
                  <a:lnTo>
                    <a:pt x="818" y="27"/>
                  </a:lnTo>
                  <a:lnTo>
                    <a:pt x="580" y="53"/>
                  </a:lnTo>
                  <a:lnTo>
                    <a:pt x="422" y="132"/>
                  </a:lnTo>
                  <a:lnTo>
                    <a:pt x="290" y="212"/>
                  </a:lnTo>
                  <a:lnTo>
                    <a:pt x="185" y="343"/>
                  </a:lnTo>
                  <a:lnTo>
                    <a:pt x="132" y="475"/>
                  </a:lnTo>
                  <a:lnTo>
                    <a:pt x="106" y="607"/>
                  </a:lnTo>
                  <a:lnTo>
                    <a:pt x="27" y="950"/>
                  </a:lnTo>
                  <a:lnTo>
                    <a:pt x="0" y="1108"/>
                  </a:lnTo>
                  <a:lnTo>
                    <a:pt x="27" y="1266"/>
                  </a:lnTo>
                  <a:lnTo>
                    <a:pt x="53" y="1372"/>
                  </a:lnTo>
                  <a:lnTo>
                    <a:pt x="80" y="1477"/>
                  </a:lnTo>
                  <a:lnTo>
                    <a:pt x="185" y="1609"/>
                  </a:lnTo>
                  <a:lnTo>
                    <a:pt x="211" y="1662"/>
                  </a:lnTo>
                  <a:lnTo>
                    <a:pt x="211" y="1266"/>
                  </a:lnTo>
                  <a:lnTo>
                    <a:pt x="211" y="1108"/>
                  </a:lnTo>
                  <a:lnTo>
                    <a:pt x="238" y="976"/>
                  </a:lnTo>
                  <a:lnTo>
                    <a:pt x="290" y="871"/>
                  </a:lnTo>
                  <a:lnTo>
                    <a:pt x="343" y="792"/>
                  </a:lnTo>
                  <a:lnTo>
                    <a:pt x="449" y="713"/>
                  </a:lnTo>
                  <a:lnTo>
                    <a:pt x="554" y="633"/>
                  </a:lnTo>
                  <a:lnTo>
                    <a:pt x="607" y="581"/>
                  </a:lnTo>
                  <a:lnTo>
                    <a:pt x="712" y="581"/>
                  </a:lnTo>
                  <a:lnTo>
                    <a:pt x="897" y="554"/>
                  </a:lnTo>
                  <a:lnTo>
                    <a:pt x="1108" y="607"/>
                  </a:lnTo>
                  <a:lnTo>
                    <a:pt x="1319" y="660"/>
                  </a:lnTo>
                  <a:lnTo>
                    <a:pt x="1714" y="792"/>
                  </a:lnTo>
                  <a:lnTo>
                    <a:pt x="1872" y="844"/>
                  </a:lnTo>
                  <a:lnTo>
                    <a:pt x="1872" y="844"/>
                  </a:lnTo>
                  <a:lnTo>
                    <a:pt x="1793" y="713"/>
                  </a:lnTo>
                  <a:lnTo>
                    <a:pt x="1714" y="554"/>
                  </a:lnTo>
                  <a:lnTo>
                    <a:pt x="1609" y="396"/>
                  </a:lnTo>
                  <a:lnTo>
                    <a:pt x="1451" y="238"/>
                  </a:lnTo>
                  <a:lnTo>
                    <a:pt x="1292" y="106"/>
                  </a:lnTo>
                  <a:lnTo>
                    <a:pt x="1187" y="53"/>
                  </a:lnTo>
                  <a:lnTo>
                    <a:pt x="1081" y="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40"/>
            <p:cNvSpPr/>
            <p:nvPr/>
          </p:nvSpPr>
          <p:spPr>
            <a:xfrm>
              <a:off x="3458700" y="2823550"/>
              <a:ext cx="35625" cy="31675"/>
            </a:xfrm>
            <a:custGeom>
              <a:avLst/>
              <a:gdLst/>
              <a:ahLst/>
              <a:cxnLst/>
              <a:rect l="l" t="t" r="r" b="b"/>
              <a:pathLst>
                <a:path w="1425" h="1267" extrusionOk="0">
                  <a:moveTo>
                    <a:pt x="660" y="0"/>
                  </a:moveTo>
                  <a:lnTo>
                    <a:pt x="554" y="27"/>
                  </a:lnTo>
                  <a:lnTo>
                    <a:pt x="475" y="80"/>
                  </a:lnTo>
                  <a:lnTo>
                    <a:pt x="370" y="132"/>
                  </a:lnTo>
                  <a:lnTo>
                    <a:pt x="185" y="317"/>
                  </a:lnTo>
                  <a:lnTo>
                    <a:pt x="106" y="396"/>
                  </a:lnTo>
                  <a:lnTo>
                    <a:pt x="53" y="501"/>
                  </a:lnTo>
                  <a:lnTo>
                    <a:pt x="27" y="581"/>
                  </a:lnTo>
                  <a:lnTo>
                    <a:pt x="1" y="660"/>
                  </a:lnTo>
                  <a:lnTo>
                    <a:pt x="1" y="818"/>
                  </a:lnTo>
                  <a:lnTo>
                    <a:pt x="27" y="871"/>
                  </a:lnTo>
                  <a:lnTo>
                    <a:pt x="185" y="607"/>
                  </a:lnTo>
                  <a:lnTo>
                    <a:pt x="238" y="501"/>
                  </a:lnTo>
                  <a:lnTo>
                    <a:pt x="317" y="449"/>
                  </a:lnTo>
                  <a:lnTo>
                    <a:pt x="396" y="422"/>
                  </a:lnTo>
                  <a:lnTo>
                    <a:pt x="475" y="396"/>
                  </a:lnTo>
                  <a:lnTo>
                    <a:pt x="660" y="396"/>
                  </a:lnTo>
                  <a:lnTo>
                    <a:pt x="792" y="449"/>
                  </a:lnTo>
                  <a:lnTo>
                    <a:pt x="897" y="554"/>
                  </a:lnTo>
                  <a:lnTo>
                    <a:pt x="1029" y="686"/>
                  </a:lnTo>
                  <a:lnTo>
                    <a:pt x="1134" y="844"/>
                  </a:lnTo>
                  <a:lnTo>
                    <a:pt x="1319" y="1134"/>
                  </a:lnTo>
                  <a:lnTo>
                    <a:pt x="1398" y="1266"/>
                  </a:lnTo>
                  <a:lnTo>
                    <a:pt x="1424" y="1161"/>
                  </a:lnTo>
                  <a:lnTo>
                    <a:pt x="1424" y="1029"/>
                  </a:lnTo>
                  <a:lnTo>
                    <a:pt x="1424" y="844"/>
                  </a:lnTo>
                  <a:lnTo>
                    <a:pt x="1398" y="686"/>
                  </a:lnTo>
                  <a:lnTo>
                    <a:pt x="1345" y="501"/>
                  </a:lnTo>
                  <a:lnTo>
                    <a:pt x="1240" y="317"/>
                  </a:lnTo>
                  <a:lnTo>
                    <a:pt x="1161" y="238"/>
                  </a:lnTo>
                  <a:lnTo>
                    <a:pt x="1082" y="185"/>
                  </a:lnTo>
                  <a:lnTo>
                    <a:pt x="923" y="80"/>
                  </a:lnTo>
                  <a:lnTo>
                    <a:pt x="792" y="2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40"/>
            <p:cNvSpPr/>
            <p:nvPr/>
          </p:nvSpPr>
          <p:spPr>
            <a:xfrm>
              <a:off x="3535825" y="2828175"/>
              <a:ext cx="34300" cy="46800"/>
            </a:xfrm>
            <a:custGeom>
              <a:avLst/>
              <a:gdLst/>
              <a:ahLst/>
              <a:cxnLst/>
              <a:rect l="l" t="t" r="r" b="b"/>
              <a:pathLst>
                <a:path w="1372" h="1872" extrusionOk="0">
                  <a:moveTo>
                    <a:pt x="580" y="0"/>
                  </a:moveTo>
                  <a:lnTo>
                    <a:pt x="528" y="26"/>
                  </a:lnTo>
                  <a:lnTo>
                    <a:pt x="528" y="79"/>
                  </a:lnTo>
                  <a:lnTo>
                    <a:pt x="501" y="158"/>
                  </a:lnTo>
                  <a:lnTo>
                    <a:pt x="501" y="290"/>
                  </a:lnTo>
                  <a:lnTo>
                    <a:pt x="449" y="422"/>
                  </a:lnTo>
                  <a:lnTo>
                    <a:pt x="396" y="606"/>
                  </a:lnTo>
                  <a:lnTo>
                    <a:pt x="264" y="765"/>
                  </a:lnTo>
                  <a:lnTo>
                    <a:pt x="132" y="923"/>
                  </a:lnTo>
                  <a:lnTo>
                    <a:pt x="53" y="1055"/>
                  </a:lnTo>
                  <a:lnTo>
                    <a:pt x="0" y="1186"/>
                  </a:lnTo>
                  <a:lnTo>
                    <a:pt x="0" y="1292"/>
                  </a:lnTo>
                  <a:lnTo>
                    <a:pt x="27" y="1397"/>
                  </a:lnTo>
                  <a:lnTo>
                    <a:pt x="79" y="1503"/>
                  </a:lnTo>
                  <a:lnTo>
                    <a:pt x="159" y="1582"/>
                  </a:lnTo>
                  <a:lnTo>
                    <a:pt x="290" y="1687"/>
                  </a:lnTo>
                  <a:lnTo>
                    <a:pt x="396" y="1793"/>
                  </a:lnTo>
                  <a:lnTo>
                    <a:pt x="528" y="1846"/>
                  </a:lnTo>
                  <a:lnTo>
                    <a:pt x="633" y="1872"/>
                  </a:lnTo>
                  <a:lnTo>
                    <a:pt x="765" y="1872"/>
                  </a:lnTo>
                  <a:lnTo>
                    <a:pt x="870" y="1846"/>
                  </a:lnTo>
                  <a:lnTo>
                    <a:pt x="976" y="1793"/>
                  </a:lnTo>
                  <a:lnTo>
                    <a:pt x="1213" y="1687"/>
                  </a:lnTo>
                  <a:lnTo>
                    <a:pt x="1319" y="1635"/>
                  </a:lnTo>
                  <a:lnTo>
                    <a:pt x="1371" y="1529"/>
                  </a:lnTo>
                  <a:lnTo>
                    <a:pt x="1371" y="1424"/>
                  </a:lnTo>
                  <a:lnTo>
                    <a:pt x="1345" y="1318"/>
                  </a:lnTo>
                  <a:lnTo>
                    <a:pt x="1292" y="1186"/>
                  </a:lnTo>
                  <a:lnTo>
                    <a:pt x="1240" y="1081"/>
                  </a:lnTo>
                  <a:lnTo>
                    <a:pt x="1134" y="1002"/>
                  </a:lnTo>
                  <a:lnTo>
                    <a:pt x="1029" y="923"/>
                  </a:lnTo>
                  <a:lnTo>
                    <a:pt x="949" y="844"/>
                  </a:lnTo>
                  <a:lnTo>
                    <a:pt x="897" y="738"/>
                  </a:lnTo>
                  <a:lnTo>
                    <a:pt x="870" y="633"/>
                  </a:lnTo>
                  <a:lnTo>
                    <a:pt x="870" y="501"/>
                  </a:lnTo>
                  <a:lnTo>
                    <a:pt x="870" y="369"/>
                  </a:lnTo>
                  <a:lnTo>
                    <a:pt x="844" y="264"/>
                  </a:lnTo>
                  <a:lnTo>
                    <a:pt x="791" y="158"/>
                  </a:lnTo>
                  <a:lnTo>
                    <a:pt x="686" y="5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16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40"/>
            <p:cNvSpPr/>
            <p:nvPr/>
          </p:nvSpPr>
          <p:spPr>
            <a:xfrm>
              <a:off x="3608975" y="2807075"/>
              <a:ext cx="42875" cy="17150"/>
            </a:xfrm>
            <a:custGeom>
              <a:avLst/>
              <a:gdLst/>
              <a:ahLst/>
              <a:cxnLst/>
              <a:rect l="l" t="t" r="r" b="b"/>
              <a:pathLst>
                <a:path w="1715" h="686" extrusionOk="0">
                  <a:moveTo>
                    <a:pt x="1266" y="0"/>
                  </a:moveTo>
                  <a:lnTo>
                    <a:pt x="1187" y="27"/>
                  </a:lnTo>
                  <a:lnTo>
                    <a:pt x="1003" y="106"/>
                  </a:lnTo>
                  <a:lnTo>
                    <a:pt x="845" y="159"/>
                  </a:lnTo>
                  <a:lnTo>
                    <a:pt x="739" y="211"/>
                  </a:lnTo>
                  <a:lnTo>
                    <a:pt x="607" y="290"/>
                  </a:lnTo>
                  <a:lnTo>
                    <a:pt x="528" y="290"/>
                  </a:lnTo>
                  <a:lnTo>
                    <a:pt x="475" y="264"/>
                  </a:lnTo>
                  <a:lnTo>
                    <a:pt x="238" y="106"/>
                  </a:lnTo>
                  <a:lnTo>
                    <a:pt x="159" y="53"/>
                  </a:lnTo>
                  <a:lnTo>
                    <a:pt x="106" y="27"/>
                  </a:lnTo>
                  <a:lnTo>
                    <a:pt x="54" y="53"/>
                  </a:lnTo>
                  <a:lnTo>
                    <a:pt x="27" y="79"/>
                  </a:lnTo>
                  <a:lnTo>
                    <a:pt x="1" y="106"/>
                  </a:lnTo>
                  <a:lnTo>
                    <a:pt x="1" y="185"/>
                  </a:lnTo>
                  <a:lnTo>
                    <a:pt x="1" y="317"/>
                  </a:lnTo>
                  <a:lnTo>
                    <a:pt x="80" y="475"/>
                  </a:lnTo>
                  <a:lnTo>
                    <a:pt x="133" y="554"/>
                  </a:lnTo>
                  <a:lnTo>
                    <a:pt x="185" y="607"/>
                  </a:lnTo>
                  <a:lnTo>
                    <a:pt x="265" y="659"/>
                  </a:lnTo>
                  <a:lnTo>
                    <a:pt x="370" y="686"/>
                  </a:lnTo>
                  <a:lnTo>
                    <a:pt x="607" y="686"/>
                  </a:lnTo>
                  <a:lnTo>
                    <a:pt x="871" y="633"/>
                  </a:lnTo>
                  <a:lnTo>
                    <a:pt x="1636" y="633"/>
                  </a:lnTo>
                  <a:lnTo>
                    <a:pt x="1688" y="607"/>
                  </a:lnTo>
                  <a:lnTo>
                    <a:pt x="1715" y="607"/>
                  </a:lnTo>
                  <a:lnTo>
                    <a:pt x="1715" y="554"/>
                  </a:lnTo>
                  <a:lnTo>
                    <a:pt x="1715" y="501"/>
                  </a:lnTo>
                  <a:lnTo>
                    <a:pt x="1662" y="369"/>
                  </a:lnTo>
                  <a:lnTo>
                    <a:pt x="1477" y="106"/>
                  </a:lnTo>
                  <a:lnTo>
                    <a:pt x="1398" y="27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B16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40"/>
            <p:cNvSpPr/>
            <p:nvPr/>
          </p:nvSpPr>
          <p:spPr>
            <a:xfrm>
              <a:off x="3661050" y="2778725"/>
              <a:ext cx="36950" cy="48150"/>
            </a:xfrm>
            <a:custGeom>
              <a:avLst/>
              <a:gdLst/>
              <a:ahLst/>
              <a:cxnLst/>
              <a:rect l="l" t="t" r="r" b="b"/>
              <a:pathLst>
                <a:path w="1478" h="1926" extrusionOk="0">
                  <a:moveTo>
                    <a:pt x="844" y="1"/>
                  </a:moveTo>
                  <a:lnTo>
                    <a:pt x="950" y="264"/>
                  </a:lnTo>
                  <a:lnTo>
                    <a:pt x="1003" y="449"/>
                  </a:lnTo>
                  <a:lnTo>
                    <a:pt x="1029" y="581"/>
                  </a:lnTo>
                  <a:lnTo>
                    <a:pt x="1029" y="713"/>
                  </a:lnTo>
                  <a:lnTo>
                    <a:pt x="1003" y="792"/>
                  </a:lnTo>
                  <a:lnTo>
                    <a:pt x="950" y="897"/>
                  </a:lnTo>
                  <a:lnTo>
                    <a:pt x="818" y="1187"/>
                  </a:lnTo>
                  <a:lnTo>
                    <a:pt x="739" y="1345"/>
                  </a:lnTo>
                  <a:lnTo>
                    <a:pt x="607" y="1477"/>
                  </a:lnTo>
                  <a:lnTo>
                    <a:pt x="475" y="1609"/>
                  </a:lnTo>
                  <a:lnTo>
                    <a:pt x="344" y="1688"/>
                  </a:lnTo>
                  <a:lnTo>
                    <a:pt x="106" y="1820"/>
                  </a:lnTo>
                  <a:lnTo>
                    <a:pt x="1" y="1873"/>
                  </a:lnTo>
                  <a:lnTo>
                    <a:pt x="159" y="1899"/>
                  </a:lnTo>
                  <a:lnTo>
                    <a:pt x="317" y="1925"/>
                  </a:lnTo>
                  <a:lnTo>
                    <a:pt x="502" y="1925"/>
                  </a:lnTo>
                  <a:lnTo>
                    <a:pt x="713" y="1899"/>
                  </a:lnTo>
                  <a:lnTo>
                    <a:pt x="924" y="1820"/>
                  </a:lnTo>
                  <a:lnTo>
                    <a:pt x="1003" y="1741"/>
                  </a:lnTo>
                  <a:lnTo>
                    <a:pt x="1108" y="1662"/>
                  </a:lnTo>
                  <a:lnTo>
                    <a:pt x="1161" y="1556"/>
                  </a:lnTo>
                  <a:lnTo>
                    <a:pt x="1214" y="1451"/>
                  </a:lnTo>
                  <a:lnTo>
                    <a:pt x="1372" y="1003"/>
                  </a:lnTo>
                  <a:lnTo>
                    <a:pt x="1451" y="818"/>
                  </a:lnTo>
                  <a:lnTo>
                    <a:pt x="1477" y="686"/>
                  </a:lnTo>
                  <a:lnTo>
                    <a:pt x="1477" y="554"/>
                  </a:lnTo>
                  <a:lnTo>
                    <a:pt x="1451" y="449"/>
                  </a:lnTo>
                  <a:lnTo>
                    <a:pt x="1372" y="343"/>
                  </a:lnTo>
                  <a:lnTo>
                    <a:pt x="1266" y="26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40"/>
            <p:cNvSpPr/>
            <p:nvPr/>
          </p:nvSpPr>
          <p:spPr>
            <a:xfrm>
              <a:off x="3678850" y="2720725"/>
              <a:ext cx="29025" cy="39575"/>
            </a:xfrm>
            <a:custGeom>
              <a:avLst/>
              <a:gdLst/>
              <a:ahLst/>
              <a:cxnLst/>
              <a:rect l="l" t="t" r="r" b="b"/>
              <a:pathLst>
                <a:path w="1161" h="1583" extrusionOk="0">
                  <a:moveTo>
                    <a:pt x="475" y="0"/>
                  </a:moveTo>
                  <a:lnTo>
                    <a:pt x="396" y="27"/>
                  </a:lnTo>
                  <a:lnTo>
                    <a:pt x="291" y="106"/>
                  </a:lnTo>
                  <a:lnTo>
                    <a:pt x="1" y="370"/>
                  </a:lnTo>
                  <a:lnTo>
                    <a:pt x="423" y="370"/>
                  </a:lnTo>
                  <a:lnTo>
                    <a:pt x="502" y="422"/>
                  </a:lnTo>
                  <a:lnTo>
                    <a:pt x="554" y="449"/>
                  </a:lnTo>
                  <a:lnTo>
                    <a:pt x="607" y="528"/>
                  </a:lnTo>
                  <a:lnTo>
                    <a:pt x="739" y="712"/>
                  </a:lnTo>
                  <a:lnTo>
                    <a:pt x="818" y="818"/>
                  </a:lnTo>
                  <a:lnTo>
                    <a:pt x="871" y="950"/>
                  </a:lnTo>
                  <a:lnTo>
                    <a:pt x="897" y="1108"/>
                  </a:lnTo>
                  <a:lnTo>
                    <a:pt x="923" y="1240"/>
                  </a:lnTo>
                  <a:lnTo>
                    <a:pt x="923" y="1477"/>
                  </a:lnTo>
                  <a:lnTo>
                    <a:pt x="923" y="1582"/>
                  </a:lnTo>
                  <a:lnTo>
                    <a:pt x="1003" y="1451"/>
                  </a:lnTo>
                  <a:lnTo>
                    <a:pt x="1055" y="1319"/>
                  </a:lnTo>
                  <a:lnTo>
                    <a:pt x="1108" y="1134"/>
                  </a:lnTo>
                  <a:lnTo>
                    <a:pt x="1161" y="976"/>
                  </a:lnTo>
                  <a:lnTo>
                    <a:pt x="1161" y="765"/>
                  </a:lnTo>
                  <a:lnTo>
                    <a:pt x="1134" y="607"/>
                  </a:lnTo>
                  <a:lnTo>
                    <a:pt x="1082" y="501"/>
                  </a:lnTo>
                  <a:lnTo>
                    <a:pt x="1029" y="422"/>
                  </a:lnTo>
                  <a:lnTo>
                    <a:pt x="792" y="185"/>
                  </a:lnTo>
                  <a:lnTo>
                    <a:pt x="607" y="2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40"/>
            <p:cNvSpPr/>
            <p:nvPr/>
          </p:nvSpPr>
          <p:spPr>
            <a:xfrm>
              <a:off x="3529225" y="2791250"/>
              <a:ext cx="23100" cy="69900"/>
            </a:xfrm>
            <a:custGeom>
              <a:avLst/>
              <a:gdLst/>
              <a:ahLst/>
              <a:cxnLst/>
              <a:rect l="l" t="t" r="r" b="b"/>
              <a:pathLst>
                <a:path w="924" h="2796" extrusionOk="0">
                  <a:moveTo>
                    <a:pt x="502" y="1"/>
                  </a:moveTo>
                  <a:lnTo>
                    <a:pt x="343" y="264"/>
                  </a:lnTo>
                  <a:lnTo>
                    <a:pt x="238" y="475"/>
                  </a:lnTo>
                  <a:lnTo>
                    <a:pt x="212" y="581"/>
                  </a:lnTo>
                  <a:lnTo>
                    <a:pt x="212" y="686"/>
                  </a:lnTo>
                  <a:lnTo>
                    <a:pt x="264" y="1055"/>
                  </a:lnTo>
                  <a:lnTo>
                    <a:pt x="264" y="1266"/>
                  </a:lnTo>
                  <a:lnTo>
                    <a:pt x="238" y="1398"/>
                  </a:lnTo>
                  <a:lnTo>
                    <a:pt x="238" y="1424"/>
                  </a:lnTo>
                  <a:lnTo>
                    <a:pt x="106" y="1767"/>
                  </a:lnTo>
                  <a:lnTo>
                    <a:pt x="27" y="2057"/>
                  </a:lnTo>
                  <a:lnTo>
                    <a:pt x="1" y="2163"/>
                  </a:lnTo>
                  <a:lnTo>
                    <a:pt x="1" y="2294"/>
                  </a:lnTo>
                  <a:lnTo>
                    <a:pt x="27" y="2373"/>
                  </a:lnTo>
                  <a:lnTo>
                    <a:pt x="80" y="2479"/>
                  </a:lnTo>
                  <a:lnTo>
                    <a:pt x="238" y="2611"/>
                  </a:lnTo>
                  <a:lnTo>
                    <a:pt x="370" y="2716"/>
                  </a:lnTo>
                  <a:lnTo>
                    <a:pt x="554" y="2795"/>
                  </a:lnTo>
                  <a:lnTo>
                    <a:pt x="502" y="2532"/>
                  </a:lnTo>
                  <a:lnTo>
                    <a:pt x="502" y="2268"/>
                  </a:lnTo>
                  <a:lnTo>
                    <a:pt x="528" y="1978"/>
                  </a:lnTo>
                  <a:lnTo>
                    <a:pt x="581" y="1846"/>
                  </a:lnTo>
                  <a:lnTo>
                    <a:pt x="633" y="1767"/>
                  </a:lnTo>
                  <a:lnTo>
                    <a:pt x="686" y="1688"/>
                  </a:lnTo>
                  <a:lnTo>
                    <a:pt x="765" y="1635"/>
                  </a:lnTo>
                  <a:lnTo>
                    <a:pt x="871" y="1556"/>
                  </a:lnTo>
                  <a:lnTo>
                    <a:pt x="923" y="1503"/>
                  </a:lnTo>
                  <a:lnTo>
                    <a:pt x="923" y="1424"/>
                  </a:lnTo>
                  <a:lnTo>
                    <a:pt x="923" y="1345"/>
                  </a:lnTo>
                  <a:lnTo>
                    <a:pt x="871" y="1266"/>
                  </a:lnTo>
                  <a:lnTo>
                    <a:pt x="765" y="1161"/>
                  </a:lnTo>
                  <a:lnTo>
                    <a:pt x="633" y="1029"/>
                  </a:lnTo>
                  <a:lnTo>
                    <a:pt x="554" y="976"/>
                  </a:lnTo>
                  <a:lnTo>
                    <a:pt x="502" y="897"/>
                  </a:lnTo>
                  <a:lnTo>
                    <a:pt x="475" y="792"/>
                  </a:lnTo>
                  <a:lnTo>
                    <a:pt x="449" y="660"/>
                  </a:lnTo>
                  <a:lnTo>
                    <a:pt x="449" y="370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40"/>
            <p:cNvSpPr/>
            <p:nvPr/>
          </p:nvSpPr>
          <p:spPr>
            <a:xfrm>
              <a:off x="3468600" y="2778725"/>
              <a:ext cx="30325" cy="48150"/>
            </a:xfrm>
            <a:custGeom>
              <a:avLst/>
              <a:gdLst/>
              <a:ahLst/>
              <a:cxnLst/>
              <a:rect l="l" t="t" r="r" b="b"/>
              <a:pathLst>
                <a:path w="1213" h="1926" extrusionOk="0">
                  <a:moveTo>
                    <a:pt x="448" y="1"/>
                  </a:moveTo>
                  <a:lnTo>
                    <a:pt x="396" y="53"/>
                  </a:lnTo>
                  <a:lnTo>
                    <a:pt x="211" y="238"/>
                  </a:lnTo>
                  <a:lnTo>
                    <a:pt x="132" y="396"/>
                  </a:lnTo>
                  <a:lnTo>
                    <a:pt x="53" y="554"/>
                  </a:lnTo>
                  <a:lnTo>
                    <a:pt x="26" y="739"/>
                  </a:lnTo>
                  <a:lnTo>
                    <a:pt x="0" y="976"/>
                  </a:lnTo>
                  <a:lnTo>
                    <a:pt x="26" y="1372"/>
                  </a:lnTo>
                  <a:lnTo>
                    <a:pt x="53" y="1530"/>
                  </a:lnTo>
                  <a:lnTo>
                    <a:pt x="106" y="1662"/>
                  </a:lnTo>
                  <a:lnTo>
                    <a:pt x="158" y="1741"/>
                  </a:lnTo>
                  <a:lnTo>
                    <a:pt x="264" y="1820"/>
                  </a:lnTo>
                  <a:lnTo>
                    <a:pt x="369" y="1873"/>
                  </a:lnTo>
                  <a:lnTo>
                    <a:pt x="554" y="1925"/>
                  </a:lnTo>
                  <a:lnTo>
                    <a:pt x="712" y="1925"/>
                  </a:lnTo>
                  <a:lnTo>
                    <a:pt x="844" y="1899"/>
                  </a:lnTo>
                  <a:lnTo>
                    <a:pt x="976" y="1846"/>
                  </a:lnTo>
                  <a:lnTo>
                    <a:pt x="1055" y="1793"/>
                  </a:lnTo>
                  <a:lnTo>
                    <a:pt x="1186" y="1662"/>
                  </a:lnTo>
                  <a:lnTo>
                    <a:pt x="1213" y="1609"/>
                  </a:lnTo>
                  <a:lnTo>
                    <a:pt x="765" y="1556"/>
                  </a:lnTo>
                  <a:lnTo>
                    <a:pt x="633" y="1530"/>
                  </a:lnTo>
                  <a:lnTo>
                    <a:pt x="527" y="1503"/>
                  </a:lnTo>
                  <a:lnTo>
                    <a:pt x="448" y="1424"/>
                  </a:lnTo>
                  <a:lnTo>
                    <a:pt x="396" y="1345"/>
                  </a:lnTo>
                  <a:lnTo>
                    <a:pt x="343" y="1161"/>
                  </a:lnTo>
                  <a:lnTo>
                    <a:pt x="290" y="976"/>
                  </a:lnTo>
                  <a:lnTo>
                    <a:pt x="264" y="871"/>
                  </a:lnTo>
                  <a:lnTo>
                    <a:pt x="264" y="765"/>
                  </a:lnTo>
                  <a:lnTo>
                    <a:pt x="316" y="52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40"/>
            <p:cNvSpPr/>
            <p:nvPr/>
          </p:nvSpPr>
          <p:spPr>
            <a:xfrm>
              <a:off x="3618225" y="2739175"/>
              <a:ext cx="44825" cy="42225"/>
            </a:xfrm>
            <a:custGeom>
              <a:avLst/>
              <a:gdLst/>
              <a:ahLst/>
              <a:cxnLst/>
              <a:rect l="l" t="t" r="r" b="b"/>
              <a:pathLst>
                <a:path w="1793" h="1689" extrusionOk="0">
                  <a:moveTo>
                    <a:pt x="0" y="792"/>
                  </a:moveTo>
                  <a:lnTo>
                    <a:pt x="0" y="844"/>
                  </a:lnTo>
                  <a:lnTo>
                    <a:pt x="10" y="860"/>
                  </a:lnTo>
                  <a:lnTo>
                    <a:pt x="0" y="792"/>
                  </a:lnTo>
                  <a:close/>
                  <a:moveTo>
                    <a:pt x="1793" y="1"/>
                  </a:moveTo>
                  <a:lnTo>
                    <a:pt x="1608" y="317"/>
                  </a:lnTo>
                  <a:lnTo>
                    <a:pt x="1477" y="607"/>
                  </a:lnTo>
                  <a:lnTo>
                    <a:pt x="1424" y="739"/>
                  </a:lnTo>
                  <a:lnTo>
                    <a:pt x="1397" y="871"/>
                  </a:lnTo>
                  <a:lnTo>
                    <a:pt x="1371" y="1003"/>
                  </a:lnTo>
                  <a:lnTo>
                    <a:pt x="1345" y="1029"/>
                  </a:lnTo>
                  <a:lnTo>
                    <a:pt x="1160" y="1029"/>
                  </a:lnTo>
                  <a:lnTo>
                    <a:pt x="870" y="1055"/>
                  </a:lnTo>
                  <a:lnTo>
                    <a:pt x="738" y="1108"/>
                  </a:lnTo>
                  <a:lnTo>
                    <a:pt x="659" y="1134"/>
                  </a:lnTo>
                  <a:lnTo>
                    <a:pt x="606" y="1161"/>
                  </a:lnTo>
                  <a:lnTo>
                    <a:pt x="606" y="1187"/>
                  </a:lnTo>
                  <a:lnTo>
                    <a:pt x="580" y="1214"/>
                  </a:lnTo>
                  <a:lnTo>
                    <a:pt x="396" y="1161"/>
                  </a:lnTo>
                  <a:lnTo>
                    <a:pt x="290" y="1108"/>
                  </a:lnTo>
                  <a:lnTo>
                    <a:pt x="185" y="1029"/>
                  </a:lnTo>
                  <a:lnTo>
                    <a:pt x="53" y="924"/>
                  </a:lnTo>
                  <a:lnTo>
                    <a:pt x="10" y="860"/>
                  </a:lnTo>
                  <a:lnTo>
                    <a:pt x="79" y="1319"/>
                  </a:lnTo>
                  <a:lnTo>
                    <a:pt x="132" y="1504"/>
                  </a:lnTo>
                  <a:lnTo>
                    <a:pt x="211" y="1609"/>
                  </a:lnTo>
                  <a:lnTo>
                    <a:pt x="290" y="1688"/>
                  </a:lnTo>
                  <a:lnTo>
                    <a:pt x="396" y="1688"/>
                  </a:lnTo>
                  <a:lnTo>
                    <a:pt x="527" y="1662"/>
                  </a:lnTo>
                  <a:lnTo>
                    <a:pt x="712" y="1583"/>
                  </a:lnTo>
                  <a:lnTo>
                    <a:pt x="791" y="1556"/>
                  </a:lnTo>
                  <a:lnTo>
                    <a:pt x="896" y="1530"/>
                  </a:lnTo>
                  <a:lnTo>
                    <a:pt x="1081" y="1530"/>
                  </a:lnTo>
                  <a:lnTo>
                    <a:pt x="1292" y="1583"/>
                  </a:lnTo>
                  <a:lnTo>
                    <a:pt x="1450" y="1635"/>
                  </a:lnTo>
                  <a:lnTo>
                    <a:pt x="1582" y="1662"/>
                  </a:lnTo>
                  <a:lnTo>
                    <a:pt x="1635" y="1635"/>
                  </a:lnTo>
                  <a:lnTo>
                    <a:pt x="1687" y="1609"/>
                  </a:lnTo>
                  <a:lnTo>
                    <a:pt x="1714" y="1556"/>
                  </a:lnTo>
                  <a:lnTo>
                    <a:pt x="1740" y="1504"/>
                  </a:lnTo>
                  <a:lnTo>
                    <a:pt x="1740" y="1240"/>
                  </a:lnTo>
                  <a:lnTo>
                    <a:pt x="1740" y="713"/>
                  </a:lnTo>
                  <a:lnTo>
                    <a:pt x="1740" y="317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40"/>
            <p:cNvSpPr/>
            <p:nvPr/>
          </p:nvSpPr>
          <p:spPr>
            <a:xfrm>
              <a:off x="3549000" y="2748400"/>
              <a:ext cx="51450" cy="43525"/>
            </a:xfrm>
            <a:custGeom>
              <a:avLst/>
              <a:gdLst/>
              <a:ahLst/>
              <a:cxnLst/>
              <a:rect l="l" t="t" r="r" b="b"/>
              <a:pathLst>
                <a:path w="2058" h="1741" extrusionOk="0">
                  <a:moveTo>
                    <a:pt x="765" y="1"/>
                  </a:moveTo>
                  <a:lnTo>
                    <a:pt x="713" y="27"/>
                  </a:lnTo>
                  <a:lnTo>
                    <a:pt x="660" y="80"/>
                  </a:lnTo>
                  <a:lnTo>
                    <a:pt x="607" y="159"/>
                  </a:lnTo>
                  <a:lnTo>
                    <a:pt x="554" y="291"/>
                  </a:lnTo>
                  <a:lnTo>
                    <a:pt x="343" y="765"/>
                  </a:lnTo>
                  <a:lnTo>
                    <a:pt x="159" y="1082"/>
                  </a:lnTo>
                  <a:lnTo>
                    <a:pt x="53" y="1266"/>
                  </a:lnTo>
                  <a:lnTo>
                    <a:pt x="1" y="1319"/>
                  </a:lnTo>
                  <a:lnTo>
                    <a:pt x="291" y="1161"/>
                  </a:lnTo>
                  <a:lnTo>
                    <a:pt x="528" y="1029"/>
                  </a:lnTo>
                  <a:lnTo>
                    <a:pt x="607" y="924"/>
                  </a:lnTo>
                  <a:lnTo>
                    <a:pt x="686" y="845"/>
                  </a:lnTo>
                  <a:lnTo>
                    <a:pt x="765" y="739"/>
                  </a:lnTo>
                  <a:lnTo>
                    <a:pt x="844" y="739"/>
                  </a:lnTo>
                  <a:lnTo>
                    <a:pt x="976" y="845"/>
                  </a:lnTo>
                  <a:lnTo>
                    <a:pt x="1240" y="976"/>
                  </a:lnTo>
                  <a:lnTo>
                    <a:pt x="1372" y="1029"/>
                  </a:lnTo>
                  <a:lnTo>
                    <a:pt x="1451" y="1055"/>
                  </a:lnTo>
                  <a:lnTo>
                    <a:pt x="1530" y="1055"/>
                  </a:lnTo>
                  <a:lnTo>
                    <a:pt x="1530" y="1029"/>
                  </a:lnTo>
                  <a:lnTo>
                    <a:pt x="1556" y="1055"/>
                  </a:lnTo>
                  <a:lnTo>
                    <a:pt x="1662" y="1187"/>
                  </a:lnTo>
                  <a:lnTo>
                    <a:pt x="1741" y="1319"/>
                  </a:lnTo>
                  <a:lnTo>
                    <a:pt x="1820" y="1425"/>
                  </a:lnTo>
                  <a:lnTo>
                    <a:pt x="1873" y="1583"/>
                  </a:lnTo>
                  <a:lnTo>
                    <a:pt x="1873" y="1688"/>
                  </a:lnTo>
                  <a:lnTo>
                    <a:pt x="1873" y="1741"/>
                  </a:lnTo>
                  <a:lnTo>
                    <a:pt x="2004" y="1240"/>
                  </a:lnTo>
                  <a:lnTo>
                    <a:pt x="2057" y="1055"/>
                  </a:lnTo>
                  <a:lnTo>
                    <a:pt x="2057" y="924"/>
                  </a:lnTo>
                  <a:lnTo>
                    <a:pt x="2004" y="818"/>
                  </a:lnTo>
                  <a:lnTo>
                    <a:pt x="1925" y="739"/>
                  </a:lnTo>
                  <a:lnTo>
                    <a:pt x="1794" y="686"/>
                  </a:lnTo>
                  <a:lnTo>
                    <a:pt x="1609" y="660"/>
                  </a:lnTo>
                  <a:lnTo>
                    <a:pt x="1503" y="607"/>
                  </a:lnTo>
                  <a:lnTo>
                    <a:pt x="1424" y="581"/>
                  </a:lnTo>
                  <a:lnTo>
                    <a:pt x="1240" y="449"/>
                  </a:lnTo>
                  <a:lnTo>
                    <a:pt x="1108" y="291"/>
                  </a:lnTo>
                  <a:lnTo>
                    <a:pt x="976" y="133"/>
                  </a:lnTo>
                  <a:lnTo>
                    <a:pt x="871" y="54"/>
                  </a:lnTo>
                  <a:lnTo>
                    <a:pt x="818" y="27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40"/>
            <p:cNvSpPr/>
            <p:nvPr/>
          </p:nvSpPr>
          <p:spPr>
            <a:xfrm>
              <a:off x="3670950" y="2839375"/>
              <a:ext cx="30350" cy="24400"/>
            </a:xfrm>
            <a:custGeom>
              <a:avLst/>
              <a:gdLst/>
              <a:ahLst/>
              <a:cxnLst/>
              <a:rect l="l" t="t" r="r" b="b"/>
              <a:pathLst>
                <a:path w="1214" h="976" extrusionOk="0">
                  <a:moveTo>
                    <a:pt x="475" y="0"/>
                  </a:moveTo>
                  <a:lnTo>
                    <a:pt x="422" y="53"/>
                  </a:lnTo>
                  <a:lnTo>
                    <a:pt x="343" y="158"/>
                  </a:lnTo>
                  <a:lnTo>
                    <a:pt x="211" y="448"/>
                  </a:lnTo>
                  <a:lnTo>
                    <a:pt x="106" y="607"/>
                  </a:lnTo>
                  <a:lnTo>
                    <a:pt x="0" y="765"/>
                  </a:lnTo>
                  <a:lnTo>
                    <a:pt x="185" y="659"/>
                  </a:lnTo>
                  <a:lnTo>
                    <a:pt x="317" y="580"/>
                  </a:lnTo>
                  <a:lnTo>
                    <a:pt x="422" y="475"/>
                  </a:lnTo>
                  <a:lnTo>
                    <a:pt x="475" y="422"/>
                  </a:lnTo>
                  <a:lnTo>
                    <a:pt x="501" y="422"/>
                  </a:lnTo>
                  <a:lnTo>
                    <a:pt x="580" y="475"/>
                  </a:lnTo>
                  <a:lnTo>
                    <a:pt x="739" y="554"/>
                  </a:lnTo>
                  <a:lnTo>
                    <a:pt x="844" y="607"/>
                  </a:lnTo>
                  <a:lnTo>
                    <a:pt x="897" y="580"/>
                  </a:lnTo>
                  <a:lnTo>
                    <a:pt x="923" y="607"/>
                  </a:lnTo>
                  <a:lnTo>
                    <a:pt x="976" y="686"/>
                  </a:lnTo>
                  <a:lnTo>
                    <a:pt x="1055" y="818"/>
                  </a:lnTo>
                  <a:lnTo>
                    <a:pt x="1081" y="897"/>
                  </a:lnTo>
                  <a:lnTo>
                    <a:pt x="1081" y="976"/>
                  </a:lnTo>
                  <a:lnTo>
                    <a:pt x="1187" y="686"/>
                  </a:lnTo>
                  <a:lnTo>
                    <a:pt x="1213" y="607"/>
                  </a:lnTo>
                  <a:lnTo>
                    <a:pt x="1213" y="528"/>
                  </a:lnTo>
                  <a:lnTo>
                    <a:pt x="1187" y="475"/>
                  </a:lnTo>
                  <a:lnTo>
                    <a:pt x="1134" y="422"/>
                  </a:lnTo>
                  <a:lnTo>
                    <a:pt x="1055" y="396"/>
                  </a:lnTo>
                  <a:lnTo>
                    <a:pt x="949" y="369"/>
                  </a:lnTo>
                  <a:lnTo>
                    <a:pt x="844" y="317"/>
                  </a:lnTo>
                  <a:lnTo>
                    <a:pt x="765" y="238"/>
                  </a:lnTo>
                  <a:lnTo>
                    <a:pt x="607" y="79"/>
                  </a:lnTo>
                  <a:lnTo>
                    <a:pt x="554" y="27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40"/>
            <p:cNvSpPr/>
            <p:nvPr/>
          </p:nvSpPr>
          <p:spPr>
            <a:xfrm>
              <a:off x="3569425" y="2700300"/>
              <a:ext cx="25750" cy="45500"/>
            </a:xfrm>
            <a:custGeom>
              <a:avLst/>
              <a:gdLst/>
              <a:ahLst/>
              <a:cxnLst/>
              <a:rect l="l" t="t" r="r" b="b"/>
              <a:pathLst>
                <a:path w="1030" h="1820" extrusionOk="0">
                  <a:moveTo>
                    <a:pt x="818" y="0"/>
                  </a:moveTo>
                  <a:lnTo>
                    <a:pt x="739" y="27"/>
                  </a:lnTo>
                  <a:lnTo>
                    <a:pt x="660" y="79"/>
                  </a:lnTo>
                  <a:lnTo>
                    <a:pt x="581" y="158"/>
                  </a:lnTo>
                  <a:lnTo>
                    <a:pt x="502" y="185"/>
                  </a:lnTo>
                  <a:lnTo>
                    <a:pt x="344" y="185"/>
                  </a:lnTo>
                  <a:lnTo>
                    <a:pt x="291" y="211"/>
                  </a:lnTo>
                  <a:lnTo>
                    <a:pt x="238" y="264"/>
                  </a:lnTo>
                  <a:lnTo>
                    <a:pt x="159" y="369"/>
                  </a:lnTo>
                  <a:lnTo>
                    <a:pt x="106" y="501"/>
                  </a:lnTo>
                  <a:lnTo>
                    <a:pt x="54" y="633"/>
                  </a:lnTo>
                  <a:lnTo>
                    <a:pt x="1" y="765"/>
                  </a:lnTo>
                  <a:lnTo>
                    <a:pt x="1" y="923"/>
                  </a:lnTo>
                  <a:lnTo>
                    <a:pt x="1" y="1108"/>
                  </a:lnTo>
                  <a:lnTo>
                    <a:pt x="27" y="1266"/>
                  </a:lnTo>
                  <a:lnTo>
                    <a:pt x="80" y="1424"/>
                  </a:lnTo>
                  <a:lnTo>
                    <a:pt x="159" y="1556"/>
                  </a:lnTo>
                  <a:lnTo>
                    <a:pt x="317" y="1767"/>
                  </a:lnTo>
                  <a:lnTo>
                    <a:pt x="370" y="1819"/>
                  </a:lnTo>
                  <a:lnTo>
                    <a:pt x="423" y="1819"/>
                  </a:lnTo>
                  <a:lnTo>
                    <a:pt x="449" y="1793"/>
                  </a:lnTo>
                  <a:lnTo>
                    <a:pt x="502" y="1661"/>
                  </a:lnTo>
                  <a:lnTo>
                    <a:pt x="528" y="1582"/>
                  </a:lnTo>
                  <a:lnTo>
                    <a:pt x="502" y="1477"/>
                  </a:lnTo>
                  <a:lnTo>
                    <a:pt x="476" y="1398"/>
                  </a:lnTo>
                  <a:lnTo>
                    <a:pt x="449" y="1292"/>
                  </a:lnTo>
                  <a:lnTo>
                    <a:pt x="423" y="1160"/>
                  </a:lnTo>
                  <a:lnTo>
                    <a:pt x="423" y="1028"/>
                  </a:lnTo>
                  <a:lnTo>
                    <a:pt x="449" y="844"/>
                  </a:lnTo>
                  <a:lnTo>
                    <a:pt x="502" y="712"/>
                  </a:lnTo>
                  <a:lnTo>
                    <a:pt x="528" y="633"/>
                  </a:lnTo>
                  <a:lnTo>
                    <a:pt x="581" y="580"/>
                  </a:lnTo>
                  <a:lnTo>
                    <a:pt x="607" y="554"/>
                  </a:lnTo>
                  <a:lnTo>
                    <a:pt x="686" y="527"/>
                  </a:lnTo>
                  <a:lnTo>
                    <a:pt x="766" y="448"/>
                  </a:lnTo>
                  <a:lnTo>
                    <a:pt x="871" y="317"/>
                  </a:lnTo>
                  <a:lnTo>
                    <a:pt x="1029" y="79"/>
                  </a:lnTo>
                  <a:lnTo>
                    <a:pt x="1003" y="5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40"/>
            <p:cNvSpPr/>
            <p:nvPr/>
          </p:nvSpPr>
          <p:spPr>
            <a:xfrm>
              <a:off x="3495625" y="2815650"/>
              <a:ext cx="20450" cy="17800"/>
            </a:xfrm>
            <a:custGeom>
              <a:avLst/>
              <a:gdLst/>
              <a:ahLst/>
              <a:cxnLst/>
              <a:rect l="l" t="t" r="r" b="b"/>
              <a:pathLst>
                <a:path w="818" h="712" extrusionOk="0">
                  <a:moveTo>
                    <a:pt x="791" y="0"/>
                  </a:moveTo>
                  <a:lnTo>
                    <a:pt x="554" y="316"/>
                  </a:lnTo>
                  <a:lnTo>
                    <a:pt x="475" y="396"/>
                  </a:lnTo>
                  <a:lnTo>
                    <a:pt x="369" y="448"/>
                  </a:lnTo>
                  <a:lnTo>
                    <a:pt x="237" y="501"/>
                  </a:lnTo>
                  <a:lnTo>
                    <a:pt x="105" y="580"/>
                  </a:lnTo>
                  <a:lnTo>
                    <a:pt x="0" y="659"/>
                  </a:lnTo>
                  <a:lnTo>
                    <a:pt x="53" y="686"/>
                  </a:lnTo>
                  <a:lnTo>
                    <a:pt x="185" y="712"/>
                  </a:lnTo>
                  <a:lnTo>
                    <a:pt x="396" y="712"/>
                  </a:lnTo>
                  <a:lnTo>
                    <a:pt x="501" y="686"/>
                  </a:lnTo>
                  <a:lnTo>
                    <a:pt x="633" y="659"/>
                  </a:lnTo>
                  <a:lnTo>
                    <a:pt x="738" y="580"/>
                  </a:lnTo>
                  <a:lnTo>
                    <a:pt x="791" y="501"/>
                  </a:lnTo>
                  <a:lnTo>
                    <a:pt x="817" y="396"/>
                  </a:lnTo>
                  <a:lnTo>
                    <a:pt x="817" y="264"/>
                  </a:lnTo>
                  <a:lnTo>
                    <a:pt x="817" y="79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40"/>
            <p:cNvSpPr/>
            <p:nvPr/>
          </p:nvSpPr>
          <p:spPr>
            <a:xfrm>
              <a:off x="3489675" y="2760925"/>
              <a:ext cx="28375" cy="29700"/>
            </a:xfrm>
            <a:custGeom>
              <a:avLst/>
              <a:gdLst/>
              <a:ahLst/>
              <a:cxnLst/>
              <a:rect l="l" t="t" r="r" b="b"/>
              <a:pathLst>
                <a:path w="1135" h="1188" extrusionOk="0">
                  <a:moveTo>
                    <a:pt x="1" y="1"/>
                  </a:moveTo>
                  <a:lnTo>
                    <a:pt x="133" y="133"/>
                  </a:lnTo>
                  <a:lnTo>
                    <a:pt x="238" y="212"/>
                  </a:lnTo>
                  <a:lnTo>
                    <a:pt x="343" y="317"/>
                  </a:lnTo>
                  <a:lnTo>
                    <a:pt x="528" y="528"/>
                  </a:lnTo>
                  <a:lnTo>
                    <a:pt x="713" y="792"/>
                  </a:lnTo>
                  <a:lnTo>
                    <a:pt x="792" y="1003"/>
                  </a:lnTo>
                  <a:lnTo>
                    <a:pt x="818" y="1134"/>
                  </a:lnTo>
                  <a:lnTo>
                    <a:pt x="818" y="1187"/>
                  </a:lnTo>
                  <a:lnTo>
                    <a:pt x="897" y="1029"/>
                  </a:lnTo>
                  <a:lnTo>
                    <a:pt x="1055" y="713"/>
                  </a:lnTo>
                  <a:lnTo>
                    <a:pt x="1108" y="554"/>
                  </a:lnTo>
                  <a:lnTo>
                    <a:pt x="1134" y="396"/>
                  </a:lnTo>
                  <a:lnTo>
                    <a:pt x="1108" y="264"/>
                  </a:lnTo>
                  <a:lnTo>
                    <a:pt x="1082" y="238"/>
                  </a:lnTo>
                  <a:lnTo>
                    <a:pt x="1055" y="212"/>
                  </a:lnTo>
                  <a:lnTo>
                    <a:pt x="950" y="185"/>
                  </a:lnTo>
                  <a:lnTo>
                    <a:pt x="924" y="133"/>
                  </a:lnTo>
                  <a:lnTo>
                    <a:pt x="871" y="80"/>
                  </a:lnTo>
                  <a:lnTo>
                    <a:pt x="844" y="27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40"/>
            <p:cNvSpPr/>
            <p:nvPr/>
          </p:nvSpPr>
          <p:spPr>
            <a:xfrm>
              <a:off x="3721050" y="2756325"/>
              <a:ext cx="24400" cy="18475"/>
            </a:xfrm>
            <a:custGeom>
              <a:avLst/>
              <a:gdLst/>
              <a:ahLst/>
              <a:cxnLst/>
              <a:rect l="l" t="t" r="r" b="b"/>
              <a:pathLst>
                <a:path w="976" h="739" extrusionOk="0">
                  <a:moveTo>
                    <a:pt x="580" y="0"/>
                  </a:moveTo>
                  <a:lnTo>
                    <a:pt x="554" y="27"/>
                  </a:lnTo>
                  <a:lnTo>
                    <a:pt x="501" y="79"/>
                  </a:lnTo>
                  <a:lnTo>
                    <a:pt x="475" y="106"/>
                  </a:lnTo>
                  <a:lnTo>
                    <a:pt x="396" y="106"/>
                  </a:lnTo>
                  <a:lnTo>
                    <a:pt x="369" y="132"/>
                  </a:lnTo>
                  <a:lnTo>
                    <a:pt x="343" y="158"/>
                  </a:lnTo>
                  <a:lnTo>
                    <a:pt x="211" y="343"/>
                  </a:lnTo>
                  <a:lnTo>
                    <a:pt x="0" y="738"/>
                  </a:lnTo>
                  <a:lnTo>
                    <a:pt x="106" y="686"/>
                  </a:lnTo>
                  <a:lnTo>
                    <a:pt x="211" y="659"/>
                  </a:lnTo>
                  <a:lnTo>
                    <a:pt x="316" y="607"/>
                  </a:lnTo>
                  <a:lnTo>
                    <a:pt x="501" y="554"/>
                  </a:lnTo>
                  <a:lnTo>
                    <a:pt x="870" y="554"/>
                  </a:lnTo>
                  <a:lnTo>
                    <a:pt x="949" y="607"/>
                  </a:lnTo>
                  <a:lnTo>
                    <a:pt x="976" y="607"/>
                  </a:lnTo>
                  <a:lnTo>
                    <a:pt x="949" y="501"/>
                  </a:lnTo>
                  <a:lnTo>
                    <a:pt x="844" y="264"/>
                  </a:lnTo>
                  <a:lnTo>
                    <a:pt x="765" y="132"/>
                  </a:lnTo>
                  <a:lnTo>
                    <a:pt x="686" y="53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40"/>
            <p:cNvSpPr/>
            <p:nvPr/>
          </p:nvSpPr>
          <p:spPr>
            <a:xfrm>
              <a:off x="3578000" y="2826850"/>
              <a:ext cx="39575" cy="34950"/>
            </a:xfrm>
            <a:custGeom>
              <a:avLst/>
              <a:gdLst/>
              <a:ahLst/>
              <a:cxnLst/>
              <a:rect l="l" t="t" r="r" b="b"/>
              <a:pathLst>
                <a:path w="1583" h="1398" extrusionOk="0">
                  <a:moveTo>
                    <a:pt x="133" y="0"/>
                  </a:moveTo>
                  <a:lnTo>
                    <a:pt x="80" y="79"/>
                  </a:lnTo>
                  <a:lnTo>
                    <a:pt x="27" y="264"/>
                  </a:lnTo>
                  <a:lnTo>
                    <a:pt x="1" y="396"/>
                  </a:lnTo>
                  <a:lnTo>
                    <a:pt x="1" y="554"/>
                  </a:lnTo>
                  <a:lnTo>
                    <a:pt x="53" y="712"/>
                  </a:lnTo>
                  <a:lnTo>
                    <a:pt x="133" y="897"/>
                  </a:lnTo>
                  <a:lnTo>
                    <a:pt x="238" y="1029"/>
                  </a:lnTo>
                  <a:lnTo>
                    <a:pt x="264" y="1134"/>
                  </a:lnTo>
                  <a:lnTo>
                    <a:pt x="317" y="1266"/>
                  </a:lnTo>
                  <a:lnTo>
                    <a:pt x="343" y="1292"/>
                  </a:lnTo>
                  <a:lnTo>
                    <a:pt x="396" y="1319"/>
                  </a:lnTo>
                  <a:lnTo>
                    <a:pt x="686" y="1371"/>
                  </a:lnTo>
                  <a:lnTo>
                    <a:pt x="897" y="1398"/>
                  </a:lnTo>
                  <a:lnTo>
                    <a:pt x="1055" y="1371"/>
                  </a:lnTo>
                  <a:lnTo>
                    <a:pt x="1214" y="1319"/>
                  </a:lnTo>
                  <a:lnTo>
                    <a:pt x="1345" y="1239"/>
                  </a:lnTo>
                  <a:lnTo>
                    <a:pt x="1530" y="1108"/>
                  </a:lnTo>
                  <a:lnTo>
                    <a:pt x="1583" y="1055"/>
                  </a:lnTo>
                  <a:lnTo>
                    <a:pt x="1556" y="1055"/>
                  </a:lnTo>
                  <a:lnTo>
                    <a:pt x="1451" y="1081"/>
                  </a:lnTo>
                  <a:lnTo>
                    <a:pt x="1240" y="1134"/>
                  </a:lnTo>
                  <a:lnTo>
                    <a:pt x="713" y="1134"/>
                  </a:lnTo>
                  <a:lnTo>
                    <a:pt x="634" y="1108"/>
                  </a:lnTo>
                  <a:lnTo>
                    <a:pt x="607" y="1055"/>
                  </a:lnTo>
                  <a:lnTo>
                    <a:pt x="634" y="976"/>
                  </a:lnTo>
                  <a:lnTo>
                    <a:pt x="660" y="923"/>
                  </a:lnTo>
                  <a:lnTo>
                    <a:pt x="660" y="844"/>
                  </a:lnTo>
                  <a:lnTo>
                    <a:pt x="634" y="765"/>
                  </a:lnTo>
                  <a:lnTo>
                    <a:pt x="528" y="686"/>
                  </a:lnTo>
                  <a:lnTo>
                    <a:pt x="291" y="554"/>
                  </a:lnTo>
                  <a:lnTo>
                    <a:pt x="238" y="501"/>
                  </a:lnTo>
                  <a:lnTo>
                    <a:pt x="185" y="422"/>
                  </a:lnTo>
                  <a:lnTo>
                    <a:pt x="159" y="343"/>
                  </a:lnTo>
                  <a:lnTo>
                    <a:pt x="159" y="26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40"/>
            <p:cNvSpPr/>
            <p:nvPr/>
          </p:nvSpPr>
          <p:spPr>
            <a:xfrm>
              <a:off x="3740825" y="2824200"/>
              <a:ext cx="44825" cy="37600"/>
            </a:xfrm>
            <a:custGeom>
              <a:avLst/>
              <a:gdLst/>
              <a:ahLst/>
              <a:cxnLst/>
              <a:rect l="l" t="t" r="r" b="b"/>
              <a:pathLst>
                <a:path w="1793" h="1504" extrusionOk="0">
                  <a:moveTo>
                    <a:pt x="1397" y="1"/>
                  </a:moveTo>
                  <a:lnTo>
                    <a:pt x="1213" y="27"/>
                  </a:lnTo>
                  <a:lnTo>
                    <a:pt x="870" y="106"/>
                  </a:lnTo>
                  <a:lnTo>
                    <a:pt x="659" y="185"/>
                  </a:lnTo>
                  <a:lnTo>
                    <a:pt x="475" y="265"/>
                  </a:lnTo>
                  <a:lnTo>
                    <a:pt x="316" y="344"/>
                  </a:lnTo>
                  <a:lnTo>
                    <a:pt x="211" y="423"/>
                  </a:lnTo>
                  <a:lnTo>
                    <a:pt x="105" y="502"/>
                  </a:lnTo>
                  <a:lnTo>
                    <a:pt x="79" y="607"/>
                  </a:lnTo>
                  <a:lnTo>
                    <a:pt x="53" y="713"/>
                  </a:lnTo>
                  <a:lnTo>
                    <a:pt x="79" y="792"/>
                  </a:lnTo>
                  <a:lnTo>
                    <a:pt x="105" y="897"/>
                  </a:lnTo>
                  <a:lnTo>
                    <a:pt x="105" y="1029"/>
                  </a:lnTo>
                  <a:lnTo>
                    <a:pt x="79" y="1240"/>
                  </a:lnTo>
                  <a:lnTo>
                    <a:pt x="0" y="1504"/>
                  </a:lnTo>
                  <a:lnTo>
                    <a:pt x="105" y="1504"/>
                  </a:lnTo>
                  <a:lnTo>
                    <a:pt x="290" y="1477"/>
                  </a:lnTo>
                  <a:lnTo>
                    <a:pt x="396" y="1451"/>
                  </a:lnTo>
                  <a:lnTo>
                    <a:pt x="475" y="1398"/>
                  </a:lnTo>
                  <a:lnTo>
                    <a:pt x="527" y="1345"/>
                  </a:lnTo>
                  <a:lnTo>
                    <a:pt x="554" y="1240"/>
                  </a:lnTo>
                  <a:lnTo>
                    <a:pt x="527" y="1082"/>
                  </a:lnTo>
                  <a:lnTo>
                    <a:pt x="554" y="950"/>
                  </a:lnTo>
                  <a:lnTo>
                    <a:pt x="554" y="924"/>
                  </a:lnTo>
                  <a:lnTo>
                    <a:pt x="606" y="871"/>
                  </a:lnTo>
                  <a:lnTo>
                    <a:pt x="765" y="765"/>
                  </a:lnTo>
                  <a:lnTo>
                    <a:pt x="870" y="713"/>
                  </a:lnTo>
                  <a:lnTo>
                    <a:pt x="976" y="660"/>
                  </a:lnTo>
                  <a:lnTo>
                    <a:pt x="1160" y="634"/>
                  </a:lnTo>
                  <a:lnTo>
                    <a:pt x="1266" y="607"/>
                  </a:lnTo>
                  <a:lnTo>
                    <a:pt x="1318" y="555"/>
                  </a:lnTo>
                  <a:lnTo>
                    <a:pt x="1397" y="475"/>
                  </a:lnTo>
                  <a:lnTo>
                    <a:pt x="1450" y="370"/>
                  </a:lnTo>
                  <a:lnTo>
                    <a:pt x="1503" y="265"/>
                  </a:lnTo>
                  <a:lnTo>
                    <a:pt x="1556" y="185"/>
                  </a:lnTo>
                  <a:lnTo>
                    <a:pt x="1687" y="80"/>
                  </a:lnTo>
                  <a:lnTo>
                    <a:pt x="1793" y="27"/>
                  </a:lnTo>
                  <a:lnTo>
                    <a:pt x="1556" y="27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40"/>
            <p:cNvSpPr/>
            <p:nvPr/>
          </p:nvSpPr>
          <p:spPr>
            <a:xfrm>
              <a:off x="3413875" y="2822900"/>
              <a:ext cx="27050" cy="34300"/>
            </a:xfrm>
            <a:custGeom>
              <a:avLst/>
              <a:gdLst/>
              <a:ahLst/>
              <a:cxnLst/>
              <a:rect l="l" t="t" r="r" b="b"/>
              <a:pathLst>
                <a:path w="1082" h="1372" extrusionOk="0">
                  <a:moveTo>
                    <a:pt x="897" y="0"/>
                  </a:moveTo>
                  <a:lnTo>
                    <a:pt x="792" y="26"/>
                  </a:lnTo>
                  <a:lnTo>
                    <a:pt x="660" y="79"/>
                  </a:lnTo>
                  <a:lnTo>
                    <a:pt x="396" y="211"/>
                  </a:lnTo>
                  <a:lnTo>
                    <a:pt x="317" y="264"/>
                  </a:lnTo>
                  <a:lnTo>
                    <a:pt x="264" y="343"/>
                  </a:lnTo>
                  <a:lnTo>
                    <a:pt x="212" y="396"/>
                  </a:lnTo>
                  <a:lnTo>
                    <a:pt x="185" y="501"/>
                  </a:lnTo>
                  <a:lnTo>
                    <a:pt x="185" y="686"/>
                  </a:lnTo>
                  <a:lnTo>
                    <a:pt x="185" y="817"/>
                  </a:lnTo>
                  <a:lnTo>
                    <a:pt x="159" y="923"/>
                  </a:lnTo>
                  <a:lnTo>
                    <a:pt x="106" y="1107"/>
                  </a:lnTo>
                  <a:lnTo>
                    <a:pt x="1" y="1292"/>
                  </a:lnTo>
                  <a:lnTo>
                    <a:pt x="106" y="1345"/>
                  </a:lnTo>
                  <a:lnTo>
                    <a:pt x="185" y="1371"/>
                  </a:lnTo>
                  <a:lnTo>
                    <a:pt x="291" y="1371"/>
                  </a:lnTo>
                  <a:lnTo>
                    <a:pt x="370" y="1345"/>
                  </a:lnTo>
                  <a:lnTo>
                    <a:pt x="449" y="1266"/>
                  </a:lnTo>
                  <a:lnTo>
                    <a:pt x="528" y="1160"/>
                  </a:lnTo>
                  <a:lnTo>
                    <a:pt x="554" y="1028"/>
                  </a:lnTo>
                  <a:lnTo>
                    <a:pt x="581" y="844"/>
                  </a:lnTo>
                  <a:lnTo>
                    <a:pt x="607" y="686"/>
                  </a:lnTo>
                  <a:lnTo>
                    <a:pt x="660" y="527"/>
                  </a:lnTo>
                  <a:lnTo>
                    <a:pt x="686" y="422"/>
                  </a:lnTo>
                  <a:lnTo>
                    <a:pt x="765" y="317"/>
                  </a:lnTo>
                  <a:lnTo>
                    <a:pt x="844" y="237"/>
                  </a:lnTo>
                  <a:lnTo>
                    <a:pt x="923" y="158"/>
                  </a:lnTo>
                  <a:lnTo>
                    <a:pt x="1082" y="79"/>
                  </a:lnTo>
                  <a:lnTo>
                    <a:pt x="1082" y="53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40"/>
            <p:cNvSpPr/>
            <p:nvPr/>
          </p:nvSpPr>
          <p:spPr>
            <a:xfrm>
              <a:off x="3414550" y="2872325"/>
              <a:ext cx="371775" cy="480525"/>
            </a:xfrm>
            <a:custGeom>
              <a:avLst/>
              <a:gdLst/>
              <a:ahLst/>
              <a:cxnLst/>
              <a:rect l="l" t="t" r="r" b="b"/>
              <a:pathLst>
                <a:path w="14871" h="19221" extrusionOk="0">
                  <a:moveTo>
                    <a:pt x="0" y="1"/>
                  </a:moveTo>
                  <a:lnTo>
                    <a:pt x="1187" y="19221"/>
                  </a:lnTo>
                  <a:lnTo>
                    <a:pt x="13657" y="19221"/>
                  </a:lnTo>
                  <a:lnTo>
                    <a:pt x="14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40"/>
            <p:cNvSpPr/>
            <p:nvPr/>
          </p:nvSpPr>
          <p:spPr>
            <a:xfrm>
              <a:off x="3441575" y="2872325"/>
              <a:ext cx="52075" cy="480525"/>
            </a:xfrm>
            <a:custGeom>
              <a:avLst/>
              <a:gdLst/>
              <a:ahLst/>
              <a:cxnLst/>
              <a:rect l="l" t="t" r="r" b="b"/>
              <a:pathLst>
                <a:path w="2083" h="19221" extrusionOk="0">
                  <a:moveTo>
                    <a:pt x="0" y="1"/>
                  </a:moveTo>
                  <a:lnTo>
                    <a:pt x="1028" y="19221"/>
                  </a:lnTo>
                  <a:lnTo>
                    <a:pt x="2083" y="19221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40"/>
            <p:cNvSpPr/>
            <p:nvPr/>
          </p:nvSpPr>
          <p:spPr>
            <a:xfrm>
              <a:off x="3513400" y="2872325"/>
              <a:ext cx="40250" cy="480525"/>
            </a:xfrm>
            <a:custGeom>
              <a:avLst/>
              <a:gdLst/>
              <a:ahLst/>
              <a:cxnLst/>
              <a:rect l="l" t="t" r="r" b="b"/>
              <a:pathLst>
                <a:path w="1610" h="19221" extrusionOk="0">
                  <a:moveTo>
                    <a:pt x="1" y="1"/>
                  </a:moveTo>
                  <a:lnTo>
                    <a:pt x="555" y="19221"/>
                  </a:lnTo>
                  <a:lnTo>
                    <a:pt x="1609" y="19221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40"/>
            <p:cNvSpPr/>
            <p:nvPr/>
          </p:nvSpPr>
          <p:spPr>
            <a:xfrm>
              <a:off x="3585250" y="2872325"/>
              <a:ext cx="31000" cy="480525"/>
            </a:xfrm>
            <a:custGeom>
              <a:avLst/>
              <a:gdLst/>
              <a:ahLst/>
              <a:cxnLst/>
              <a:rect l="l" t="t" r="r" b="b"/>
              <a:pathLst>
                <a:path w="1240" h="19221" extrusionOk="0">
                  <a:moveTo>
                    <a:pt x="1" y="1"/>
                  </a:moveTo>
                  <a:lnTo>
                    <a:pt x="80" y="19221"/>
                  </a:lnTo>
                  <a:lnTo>
                    <a:pt x="1134" y="19221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40"/>
            <p:cNvSpPr/>
            <p:nvPr/>
          </p:nvSpPr>
          <p:spPr>
            <a:xfrm>
              <a:off x="3647875" y="2872325"/>
              <a:ext cx="40225" cy="480525"/>
            </a:xfrm>
            <a:custGeom>
              <a:avLst/>
              <a:gdLst/>
              <a:ahLst/>
              <a:cxnLst/>
              <a:rect l="l" t="t" r="r" b="b"/>
              <a:pathLst>
                <a:path w="1609" h="19221" extrusionOk="0">
                  <a:moveTo>
                    <a:pt x="370" y="1"/>
                  </a:moveTo>
                  <a:lnTo>
                    <a:pt x="0" y="19221"/>
                  </a:lnTo>
                  <a:lnTo>
                    <a:pt x="1055" y="19221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40"/>
            <p:cNvSpPr/>
            <p:nvPr/>
          </p:nvSpPr>
          <p:spPr>
            <a:xfrm>
              <a:off x="3707850" y="2872325"/>
              <a:ext cx="52100" cy="480525"/>
            </a:xfrm>
            <a:custGeom>
              <a:avLst/>
              <a:gdLst/>
              <a:ahLst/>
              <a:cxnLst/>
              <a:rect l="l" t="t" r="r" b="b"/>
              <a:pathLst>
                <a:path w="2084" h="19221" extrusionOk="0">
                  <a:moveTo>
                    <a:pt x="844" y="1"/>
                  </a:moveTo>
                  <a:lnTo>
                    <a:pt x="1" y="19221"/>
                  </a:lnTo>
                  <a:lnTo>
                    <a:pt x="1055" y="19221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40"/>
            <p:cNvSpPr/>
            <p:nvPr/>
          </p:nvSpPr>
          <p:spPr>
            <a:xfrm>
              <a:off x="3386200" y="2843975"/>
              <a:ext cx="427800" cy="55400"/>
            </a:xfrm>
            <a:custGeom>
              <a:avLst/>
              <a:gdLst/>
              <a:ahLst/>
              <a:cxnLst/>
              <a:rect l="l" t="t" r="r" b="b"/>
              <a:pathLst>
                <a:path w="17112" h="2216" extrusionOk="0">
                  <a:moveTo>
                    <a:pt x="0" y="1"/>
                  </a:moveTo>
                  <a:lnTo>
                    <a:pt x="159" y="2216"/>
                  </a:lnTo>
                  <a:lnTo>
                    <a:pt x="16953" y="2216"/>
                  </a:lnTo>
                  <a:lnTo>
                    <a:pt x="17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40"/>
            <p:cNvSpPr/>
            <p:nvPr/>
          </p:nvSpPr>
          <p:spPr>
            <a:xfrm>
              <a:off x="3466600" y="3061500"/>
              <a:ext cx="270950" cy="124600"/>
            </a:xfrm>
            <a:custGeom>
              <a:avLst/>
              <a:gdLst/>
              <a:ahLst/>
              <a:cxnLst/>
              <a:rect l="l" t="t" r="r" b="b"/>
              <a:pathLst>
                <a:path w="10838" h="4984" extrusionOk="0">
                  <a:moveTo>
                    <a:pt x="1" y="0"/>
                  </a:moveTo>
                  <a:lnTo>
                    <a:pt x="238" y="4983"/>
                  </a:lnTo>
                  <a:lnTo>
                    <a:pt x="10600" y="4983"/>
                  </a:lnTo>
                  <a:lnTo>
                    <a:pt x="10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40"/>
            <p:cNvSpPr/>
            <p:nvPr/>
          </p:nvSpPr>
          <p:spPr>
            <a:xfrm>
              <a:off x="4037425" y="3236175"/>
              <a:ext cx="221500" cy="116675"/>
            </a:xfrm>
            <a:custGeom>
              <a:avLst/>
              <a:gdLst/>
              <a:ahLst/>
              <a:cxnLst/>
              <a:rect l="l" t="t" r="r" b="b"/>
              <a:pathLst>
                <a:path w="8860" h="4667" extrusionOk="0">
                  <a:moveTo>
                    <a:pt x="1820" y="0"/>
                  </a:moveTo>
                  <a:lnTo>
                    <a:pt x="923" y="343"/>
                  </a:lnTo>
                  <a:lnTo>
                    <a:pt x="1" y="343"/>
                  </a:lnTo>
                  <a:lnTo>
                    <a:pt x="1" y="2426"/>
                  </a:lnTo>
                  <a:lnTo>
                    <a:pt x="633" y="2426"/>
                  </a:lnTo>
                  <a:lnTo>
                    <a:pt x="1978" y="4667"/>
                  </a:lnTo>
                  <a:lnTo>
                    <a:pt x="8121" y="4667"/>
                  </a:lnTo>
                  <a:lnTo>
                    <a:pt x="8859" y="3560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rgbClr val="F9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40"/>
            <p:cNvSpPr/>
            <p:nvPr/>
          </p:nvSpPr>
          <p:spPr>
            <a:xfrm>
              <a:off x="4096750" y="3261875"/>
              <a:ext cx="133825" cy="68575"/>
            </a:xfrm>
            <a:custGeom>
              <a:avLst/>
              <a:gdLst/>
              <a:ahLst/>
              <a:cxnLst/>
              <a:rect l="l" t="t" r="r" b="b"/>
              <a:pathLst>
                <a:path w="5353" h="2743" extrusionOk="0">
                  <a:moveTo>
                    <a:pt x="0" y="0"/>
                  </a:moveTo>
                  <a:lnTo>
                    <a:pt x="0" y="2742"/>
                  </a:lnTo>
                  <a:lnTo>
                    <a:pt x="5353" y="2742"/>
                  </a:lnTo>
                  <a:lnTo>
                    <a:pt x="5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40"/>
            <p:cNvSpPr/>
            <p:nvPr/>
          </p:nvSpPr>
          <p:spPr>
            <a:xfrm>
              <a:off x="3820575" y="3236175"/>
              <a:ext cx="221500" cy="116675"/>
            </a:xfrm>
            <a:custGeom>
              <a:avLst/>
              <a:gdLst/>
              <a:ahLst/>
              <a:cxnLst/>
              <a:rect l="l" t="t" r="r" b="b"/>
              <a:pathLst>
                <a:path w="8860" h="4667" extrusionOk="0">
                  <a:moveTo>
                    <a:pt x="0" y="0"/>
                  </a:moveTo>
                  <a:lnTo>
                    <a:pt x="0" y="3560"/>
                  </a:lnTo>
                  <a:lnTo>
                    <a:pt x="738" y="4667"/>
                  </a:lnTo>
                  <a:lnTo>
                    <a:pt x="6855" y="4667"/>
                  </a:lnTo>
                  <a:lnTo>
                    <a:pt x="8200" y="2426"/>
                  </a:lnTo>
                  <a:lnTo>
                    <a:pt x="8859" y="2426"/>
                  </a:lnTo>
                  <a:lnTo>
                    <a:pt x="8859" y="343"/>
                  </a:lnTo>
                  <a:lnTo>
                    <a:pt x="7910" y="343"/>
                  </a:lnTo>
                  <a:lnTo>
                    <a:pt x="7013" y="0"/>
                  </a:lnTo>
                  <a:close/>
                </a:path>
              </a:pathLst>
            </a:custGeom>
            <a:solidFill>
              <a:srgbClr val="F9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40"/>
            <p:cNvSpPr/>
            <p:nvPr/>
          </p:nvSpPr>
          <p:spPr>
            <a:xfrm>
              <a:off x="3848900" y="3261875"/>
              <a:ext cx="133175" cy="68575"/>
            </a:xfrm>
            <a:custGeom>
              <a:avLst/>
              <a:gdLst/>
              <a:ahLst/>
              <a:cxnLst/>
              <a:rect l="l" t="t" r="r" b="b"/>
              <a:pathLst>
                <a:path w="5327" h="2743" extrusionOk="0">
                  <a:moveTo>
                    <a:pt x="1" y="0"/>
                  </a:moveTo>
                  <a:lnTo>
                    <a:pt x="1" y="2742"/>
                  </a:lnTo>
                  <a:lnTo>
                    <a:pt x="5327" y="2742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40"/>
            <p:cNvSpPr/>
            <p:nvPr/>
          </p:nvSpPr>
          <p:spPr>
            <a:xfrm>
              <a:off x="1000125" y="4540600"/>
              <a:ext cx="7143750" cy="109425"/>
            </a:xfrm>
            <a:custGeom>
              <a:avLst/>
              <a:gdLst/>
              <a:ahLst/>
              <a:cxnLst/>
              <a:rect l="l" t="t" r="r" b="b"/>
              <a:pathLst>
                <a:path w="285750" h="4377" extrusionOk="0">
                  <a:moveTo>
                    <a:pt x="0" y="0"/>
                  </a:moveTo>
                  <a:lnTo>
                    <a:pt x="0" y="4377"/>
                  </a:lnTo>
                  <a:lnTo>
                    <a:pt x="285750" y="4377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4" name="Google Shape;7444;p40"/>
          <p:cNvGrpSpPr/>
          <p:nvPr/>
        </p:nvGrpSpPr>
        <p:grpSpPr>
          <a:xfrm flipH="1">
            <a:off x="7432854" y="-66"/>
            <a:ext cx="1751125" cy="5143640"/>
            <a:chOff x="29" y="9"/>
            <a:chExt cx="1751125" cy="5143640"/>
          </a:xfrm>
        </p:grpSpPr>
        <p:grpSp>
          <p:nvGrpSpPr>
            <p:cNvPr id="7445" name="Google Shape;7445;p40"/>
            <p:cNvGrpSpPr/>
            <p:nvPr/>
          </p:nvGrpSpPr>
          <p:grpSpPr>
            <a:xfrm>
              <a:off x="29" y="9"/>
              <a:ext cx="1751125" cy="5143640"/>
              <a:chOff x="804300" y="238125"/>
              <a:chExt cx="1309350" cy="3846000"/>
            </a:xfrm>
          </p:grpSpPr>
          <p:sp>
            <p:nvSpPr>
              <p:cNvPr id="7446" name="Google Shape;7446;p40"/>
              <p:cNvSpPr/>
              <p:nvPr/>
            </p:nvSpPr>
            <p:spPr>
              <a:xfrm>
                <a:off x="809850" y="238125"/>
                <a:ext cx="1303800" cy="3846000"/>
              </a:xfrm>
              <a:custGeom>
                <a:avLst/>
                <a:gdLst/>
                <a:ahLst/>
                <a:cxnLst/>
                <a:rect l="l" t="t" r="r" b="b"/>
                <a:pathLst>
                  <a:path w="52152" h="153840" extrusionOk="0">
                    <a:moveTo>
                      <a:pt x="0" y="0"/>
                    </a:moveTo>
                    <a:lnTo>
                      <a:pt x="0" y="153839"/>
                    </a:lnTo>
                    <a:lnTo>
                      <a:pt x="28106" y="153839"/>
                    </a:lnTo>
                    <a:lnTo>
                      <a:pt x="28125" y="152226"/>
                    </a:lnTo>
                    <a:lnTo>
                      <a:pt x="28106" y="150613"/>
                    </a:lnTo>
                    <a:lnTo>
                      <a:pt x="28069" y="149019"/>
                    </a:lnTo>
                    <a:lnTo>
                      <a:pt x="28013" y="147425"/>
                    </a:lnTo>
                    <a:lnTo>
                      <a:pt x="27921" y="145830"/>
                    </a:lnTo>
                    <a:lnTo>
                      <a:pt x="27828" y="144255"/>
                    </a:lnTo>
                    <a:lnTo>
                      <a:pt x="27680" y="142679"/>
                    </a:lnTo>
                    <a:lnTo>
                      <a:pt x="27531" y="141103"/>
                    </a:lnTo>
                    <a:lnTo>
                      <a:pt x="27365" y="139546"/>
                    </a:lnTo>
                    <a:lnTo>
                      <a:pt x="27161" y="137988"/>
                    </a:lnTo>
                    <a:lnTo>
                      <a:pt x="26957" y="136449"/>
                    </a:lnTo>
                    <a:lnTo>
                      <a:pt x="26716" y="134929"/>
                    </a:lnTo>
                    <a:lnTo>
                      <a:pt x="26475" y="133409"/>
                    </a:lnTo>
                    <a:lnTo>
                      <a:pt x="26215" y="131889"/>
                    </a:lnTo>
                    <a:lnTo>
                      <a:pt x="25918" y="130387"/>
                    </a:lnTo>
                    <a:lnTo>
                      <a:pt x="25622" y="128904"/>
                    </a:lnTo>
                    <a:lnTo>
                      <a:pt x="25325" y="127439"/>
                    </a:lnTo>
                    <a:lnTo>
                      <a:pt x="24991" y="125993"/>
                    </a:lnTo>
                    <a:lnTo>
                      <a:pt x="24658" y="124547"/>
                    </a:lnTo>
                    <a:lnTo>
                      <a:pt x="24306" y="123120"/>
                    </a:lnTo>
                    <a:lnTo>
                      <a:pt x="23953" y="121711"/>
                    </a:lnTo>
                    <a:lnTo>
                      <a:pt x="23582" y="120320"/>
                    </a:lnTo>
                    <a:lnTo>
                      <a:pt x="23212" y="118948"/>
                    </a:lnTo>
                    <a:lnTo>
                      <a:pt x="22822" y="117595"/>
                    </a:lnTo>
                    <a:lnTo>
                      <a:pt x="22433" y="116279"/>
                    </a:lnTo>
                    <a:lnTo>
                      <a:pt x="22025" y="114962"/>
                    </a:lnTo>
                    <a:lnTo>
                      <a:pt x="21617" y="113665"/>
                    </a:lnTo>
                    <a:lnTo>
                      <a:pt x="21209" y="112404"/>
                    </a:lnTo>
                    <a:lnTo>
                      <a:pt x="20375" y="109920"/>
                    </a:lnTo>
                    <a:lnTo>
                      <a:pt x="19541" y="107547"/>
                    </a:lnTo>
                    <a:lnTo>
                      <a:pt x="18707" y="105266"/>
                    </a:lnTo>
                    <a:lnTo>
                      <a:pt x="17872" y="103097"/>
                    </a:lnTo>
                    <a:lnTo>
                      <a:pt x="17038" y="101039"/>
                    </a:lnTo>
                    <a:lnTo>
                      <a:pt x="16241" y="99093"/>
                    </a:lnTo>
                    <a:lnTo>
                      <a:pt x="15462" y="97276"/>
                    </a:lnTo>
                    <a:lnTo>
                      <a:pt x="14702" y="95589"/>
                    </a:lnTo>
                    <a:lnTo>
                      <a:pt x="13998" y="94031"/>
                    </a:lnTo>
                    <a:lnTo>
                      <a:pt x="13330" y="92604"/>
                    </a:lnTo>
                    <a:lnTo>
                      <a:pt x="12718" y="91343"/>
                    </a:lnTo>
                    <a:lnTo>
                      <a:pt x="12162" y="90212"/>
                    </a:lnTo>
                    <a:lnTo>
                      <a:pt x="11272" y="88451"/>
                    </a:lnTo>
                    <a:lnTo>
                      <a:pt x="10698" y="87357"/>
                    </a:lnTo>
                    <a:lnTo>
                      <a:pt x="10494" y="86987"/>
                    </a:lnTo>
                    <a:lnTo>
                      <a:pt x="11384" y="86245"/>
                    </a:lnTo>
                    <a:lnTo>
                      <a:pt x="12274" y="85485"/>
                    </a:lnTo>
                    <a:lnTo>
                      <a:pt x="13145" y="84725"/>
                    </a:lnTo>
                    <a:lnTo>
                      <a:pt x="14016" y="83965"/>
                    </a:lnTo>
                    <a:lnTo>
                      <a:pt x="14869" y="83186"/>
                    </a:lnTo>
                    <a:lnTo>
                      <a:pt x="15703" y="82407"/>
                    </a:lnTo>
                    <a:lnTo>
                      <a:pt x="16519" y="81610"/>
                    </a:lnTo>
                    <a:lnTo>
                      <a:pt x="17335" y="80813"/>
                    </a:lnTo>
                    <a:lnTo>
                      <a:pt x="18132" y="80016"/>
                    </a:lnTo>
                    <a:lnTo>
                      <a:pt x="18929" y="79200"/>
                    </a:lnTo>
                    <a:lnTo>
                      <a:pt x="19689" y="78384"/>
                    </a:lnTo>
                    <a:lnTo>
                      <a:pt x="20449" y="77550"/>
                    </a:lnTo>
                    <a:lnTo>
                      <a:pt x="21209" y="76734"/>
                    </a:lnTo>
                    <a:lnTo>
                      <a:pt x="21951" y="75900"/>
                    </a:lnTo>
                    <a:lnTo>
                      <a:pt x="22674" y="75066"/>
                    </a:lnTo>
                    <a:lnTo>
                      <a:pt x="23397" y="74213"/>
                    </a:lnTo>
                    <a:lnTo>
                      <a:pt x="24102" y="73360"/>
                    </a:lnTo>
                    <a:lnTo>
                      <a:pt x="24788" y="72507"/>
                    </a:lnTo>
                    <a:lnTo>
                      <a:pt x="25474" y="71654"/>
                    </a:lnTo>
                    <a:lnTo>
                      <a:pt x="26141" y="70802"/>
                    </a:lnTo>
                    <a:lnTo>
                      <a:pt x="26790" y="69930"/>
                    </a:lnTo>
                    <a:lnTo>
                      <a:pt x="27439" y="69059"/>
                    </a:lnTo>
                    <a:lnTo>
                      <a:pt x="28699" y="67316"/>
                    </a:lnTo>
                    <a:lnTo>
                      <a:pt x="29923" y="65555"/>
                    </a:lnTo>
                    <a:lnTo>
                      <a:pt x="31091" y="63794"/>
                    </a:lnTo>
                    <a:lnTo>
                      <a:pt x="32240" y="62014"/>
                    </a:lnTo>
                    <a:lnTo>
                      <a:pt x="33316" y="60216"/>
                    </a:lnTo>
                    <a:lnTo>
                      <a:pt x="34372" y="58436"/>
                    </a:lnTo>
                    <a:lnTo>
                      <a:pt x="35392" y="56638"/>
                    </a:lnTo>
                    <a:lnTo>
                      <a:pt x="36356" y="54839"/>
                    </a:lnTo>
                    <a:lnTo>
                      <a:pt x="37302" y="53060"/>
                    </a:lnTo>
                    <a:lnTo>
                      <a:pt x="38191" y="51261"/>
                    </a:lnTo>
                    <a:lnTo>
                      <a:pt x="39063" y="49463"/>
                    </a:lnTo>
                    <a:lnTo>
                      <a:pt x="39879" y="47683"/>
                    </a:lnTo>
                    <a:lnTo>
                      <a:pt x="40676" y="45903"/>
                    </a:lnTo>
                    <a:lnTo>
                      <a:pt x="41436" y="44142"/>
                    </a:lnTo>
                    <a:lnTo>
                      <a:pt x="42159" y="42381"/>
                    </a:lnTo>
                    <a:lnTo>
                      <a:pt x="42845" y="40638"/>
                    </a:lnTo>
                    <a:lnTo>
                      <a:pt x="43494" y="38914"/>
                    </a:lnTo>
                    <a:lnTo>
                      <a:pt x="44124" y="37208"/>
                    </a:lnTo>
                    <a:lnTo>
                      <a:pt x="44717" y="35503"/>
                    </a:lnTo>
                    <a:lnTo>
                      <a:pt x="45292" y="33834"/>
                    </a:lnTo>
                    <a:lnTo>
                      <a:pt x="45830" y="32184"/>
                    </a:lnTo>
                    <a:lnTo>
                      <a:pt x="46330" y="30553"/>
                    </a:lnTo>
                    <a:lnTo>
                      <a:pt x="46812" y="28940"/>
                    </a:lnTo>
                    <a:lnTo>
                      <a:pt x="47257" y="27364"/>
                    </a:lnTo>
                    <a:lnTo>
                      <a:pt x="47702" y="25807"/>
                    </a:lnTo>
                    <a:lnTo>
                      <a:pt x="48091" y="24287"/>
                    </a:lnTo>
                    <a:lnTo>
                      <a:pt x="48481" y="22803"/>
                    </a:lnTo>
                    <a:lnTo>
                      <a:pt x="48833" y="21357"/>
                    </a:lnTo>
                    <a:lnTo>
                      <a:pt x="49167" y="19930"/>
                    </a:lnTo>
                    <a:lnTo>
                      <a:pt x="49463" y="18558"/>
                    </a:lnTo>
                    <a:lnTo>
                      <a:pt x="49760" y="17204"/>
                    </a:lnTo>
                    <a:lnTo>
                      <a:pt x="50020" y="15907"/>
                    </a:lnTo>
                    <a:lnTo>
                      <a:pt x="50261" y="14646"/>
                    </a:lnTo>
                    <a:lnTo>
                      <a:pt x="50706" y="12254"/>
                    </a:lnTo>
                    <a:lnTo>
                      <a:pt x="51058" y="10067"/>
                    </a:lnTo>
                    <a:lnTo>
                      <a:pt x="51373" y="8083"/>
                    </a:lnTo>
                    <a:lnTo>
                      <a:pt x="51595" y="6303"/>
                    </a:lnTo>
                    <a:lnTo>
                      <a:pt x="51781" y="4765"/>
                    </a:lnTo>
                    <a:lnTo>
                      <a:pt x="51929" y="3485"/>
                    </a:lnTo>
                    <a:lnTo>
                      <a:pt x="52022" y="2466"/>
                    </a:lnTo>
                    <a:lnTo>
                      <a:pt x="52077" y="1706"/>
                    </a:lnTo>
                    <a:lnTo>
                      <a:pt x="52133" y="1094"/>
                    </a:lnTo>
                    <a:lnTo>
                      <a:pt x="521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40"/>
              <p:cNvSpPr/>
              <p:nvPr/>
            </p:nvSpPr>
            <p:spPr>
              <a:xfrm>
                <a:off x="889100" y="487000"/>
                <a:ext cx="267000" cy="2000425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80017" extrusionOk="0">
                    <a:moveTo>
                      <a:pt x="10679" y="1"/>
                    </a:moveTo>
                    <a:lnTo>
                      <a:pt x="10438" y="3467"/>
                    </a:lnTo>
                    <a:lnTo>
                      <a:pt x="10179" y="7453"/>
                    </a:lnTo>
                    <a:lnTo>
                      <a:pt x="10105" y="8640"/>
                    </a:lnTo>
                    <a:lnTo>
                      <a:pt x="10068" y="9252"/>
                    </a:lnTo>
                    <a:lnTo>
                      <a:pt x="10012" y="9901"/>
                    </a:lnTo>
                    <a:lnTo>
                      <a:pt x="9771" y="12607"/>
                    </a:lnTo>
                    <a:lnTo>
                      <a:pt x="9252" y="18688"/>
                    </a:lnTo>
                    <a:lnTo>
                      <a:pt x="9178" y="19504"/>
                    </a:lnTo>
                    <a:lnTo>
                      <a:pt x="9085" y="20338"/>
                    </a:lnTo>
                    <a:lnTo>
                      <a:pt x="8900" y="22007"/>
                    </a:lnTo>
                    <a:lnTo>
                      <a:pt x="8529" y="25474"/>
                    </a:lnTo>
                    <a:lnTo>
                      <a:pt x="8158" y="29070"/>
                    </a:lnTo>
                    <a:lnTo>
                      <a:pt x="8047" y="29979"/>
                    </a:lnTo>
                    <a:lnTo>
                      <a:pt x="7936" y="30887"/>
                    </a:lnTo>
                    <a:lnTo>
                      <a:pt x="7713" y="32723"/>
                    </a:lnTo>
                    <a:lnTo>
                      <a:pt x="6768" y="40194"/>
                    </a:lnTo>
                    <a:lnTo>
                      <a:pt x="5692" y="47665"/>
                    </a:lnTo>
                    <a:lnTo>
                      <a:pt x="5433" y="49501"/>
                    </a:lnTo>
                    <a:lnTo>
                      <a:pt x="5303" y="50409"/>
                    </a:lnTo>
                    <a:lnTo>
                      <a:pt x="5173" y="51317"/>
                    </a:lnTo>
                    <a:lnTo>
                      <a:pt x="4580" y="54877"/>
                    </a:lnTo>
                    <a:lnTo>
                      <a:pt x="4024" y="58307"/>
                    </a:lnTo>
                    <a:lnTo>
                      <a:pt x="3764" y="59975"/>
                    </a:lnTo>
                    <a:lnTo>
                      <a:pt x="3634" y="60791"/>
                    </a:lnTo>
                    <a:lnTo>
                      <a:pt x="3486" y="61607"/>
                    </a:lnTo>
                    <a:lnTo>
                      <a:pt x="2411" y="67614"/>
                    </a:lnTo>
                    <a:lnTo>
                      <a:pt x="1929" y="70302"/>
                    </a:lnTo>
                    <a:lnTo>
                      <a:pt x="1688" y="71525"/>
                    </a:lnTo>
                    <a:lnTo>
                      <a:pt x="1465" y="72693"/>
                    </a:lnTo>
                    <a:lnTo>
                      <a:pt x="668" y="76605"/>
                    </a:lnTo>
                    <a:lnTo>
                      <a:pt x="1" y="80016"/>
                    </a:lnTo>
                    <a:lnTo>
                      <a:pt x="798" y="76642"/>
                    </a:lnTo>
                    <a:lnTo>
                      <a:pt x="1688" y="72749"/>
                    </a:lnTo>
                    <a:lnTo>
                      <a:pt x="1947" y="71581"/>
                    </a:lnTo>
                    <a:lnTo>
                      <a:pt x="2225" y="70357"/>
                    </a:lnTo>
                    <a:lnTo>
                      <a:pt x="2745" y="67688"/>
                    </a:lnTo>
                    <a:lnTo>
                      <a:pt x="3931" y="61681"/>
                    </a:lnTo>
                    <a:lnTo>
                      <a:pt x="4228" y="60068"/>
                    </a:lnTo>
                    <a:lnTo>
                      <a:pt x="4524" y="58399"/>
                    </a:lnTo>
                    <a:lnTo>
                      <a:pt x="5118" y="54951"/>
                    </a:lnTo>
                    <a:lnTo>
                      <a:pt x="5711" y="51392"/>
                    </a:lnTo>
                    <a:lnTo>
                      <a:pt x="5859" y="50483"/>
                    </a:lnTo>
                    <a:lnTo>
                      <a:pt x="5989" y="49575"/>
                    </a:lnTo>
                    <a:lnTo>
                      <a:pt x="6267" y="47739"/>
                    </a:lnTo>
                    <a:lnTo>
                      <a:pt x="7361" y="40287"/>
                    </a:lnTo>
                    <a:lnTo>
                      <a:pt x="8269" y="32797"/>
                    </a:lnTo>
                    <a:lnTo>
                      <a:pt x="8510" y="30943"/>
                    </a:lnTo>
                    <a:lnTo>
                      <a:pt x="8603" y="30034"/>
                    </a:lnTo>
                    <a:lnTo>
                      <a:pt x="8714" y="29126"/>
                    </a:lnTo>
                    <a:lnTo>
                      <a:pt x="9066" y="25529"/>
                    </a:lnTo>
                    <a:lnTo>
                      <a:pt x="9400" y="22062"/>
                    </a:lnTo>
                    <a:lnTo>
                      <a:pt x="9567" y="20375"/>
                    </a:lnTo>
                    <a:lnTo>
                      <a:pt x="9697" y="18725"/>
                    </a:lnTo>
                    <a:lnTo>
                      <a:pt x="10123" y="12626"/>
                    </a:lnTo>
                    <a:lnTo>
                      <a:pt x="10309" y="9919"/>
                    </a:lnTo>
                    <a:lnTo>
                      <a:pt x="10346" y="9270"/>
                    </a:lnTo>
                    <a:lnTo>
                      <a:pt x="10364" y="8658"/>
                    </a:lnTo>
                    <a:lnTo>
                      <a:pt x="10420" y="7453"/>
                    </a:lnTo>
                    <a:lnTo>
                      <a:pt x="10550" y="3486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40"/>
              <p:cNvSpPr/>
              <p:nvPr/>
            </p:nvSpPr>
            <p:spPr>
              <a:xfrm>
                <a:off x="988300" y="1000550"/>
                <a:ext cx="652125" cy="1416875"/>
              </a:xfrm>
              <a:custGeom>
                <a:avLst/>
                <a:gdLst/>
                <a:ahLst/>
                <a:cxnLst/>
                <a:rect l="l" t="t" r="r" b="b"/>
                <a:pathLst>
                  <a:path w="26085" h="56675" extrusionOk="0">
                    <a:moveTo>
                      <a:pt x="26085" y="0"/>
                    </a:moveTo>
                    <a:lnTo>
                      <a:pt x="25251" y="2559"/>
                    </a:lnTo>
                    <a:lnTo>
                      <a:pt x="24324" y="5506"/>
                    </a:lnTo>
                    <a:lnTo>
                      <a:pt x="23768" y="7323"/>
                    </a:lnTo>
                    <a:lnTo>
                      <a:pt x="23063" y="9307"/>
                    </a:lnTo>
                    <a:lnTo>
                      <a:pt x="21487" y="13775"/>
                    </a:lnTo>
                    <a:lnTo>
                      <a:pt x="21283" y="14387"/>
                    </a:lnTo>
                    <a:lnTo>
                      <a:pt x="21061" y="14980"/>
                    </a:lnTo>
                    <a:lnTo>
                      <a:pt x="20579" y="16204"/>
                    </a:lnTo>
                    <a:lnTo>
                      <a:pt x="19596" y="18706"/>
                    </a:lnTo>
                    <a:lnTo>
                      <a:pt x="18577" y="21320"/>
                    </a:lnTo>
                    <a:lnTo>
                      <a:pt x="18039" y="22637"/>
                    </a:lnTo>
                    <a:lnTo>
                      <a:pt x="17761" y="23286"/>
                    </a:lnTo>
                    <a:lnTo>
                      <a:pt x="17464" y="23953"/>
                    </a:lnTo>
                    <a:lnTo>
                      <a:pt x="15110" y="29292"/>
                    </a:lnTo>
                    <a:lnTo>
                      <a:pt x="12588" y="34557"/>
                    </a:lnTo>
                    <a:lnTo>
                      <a:pt x="12292" y="35206"/>
                    </a:lnTo>
                    <a:lnTo>
                      <a:pt x="11977" y="35855"/>
                    </a:lnTo>
                    <a:lnTo>
                      <a:pt x="11328" y="37116"/>
                    </a:lnTo>
                    <a:lnTo>
                      <a:pt x="10011" y="39582"/>
                    </a:lnTo>
                    <a:lnTo>
                      <a:pt x="8751" y="41973"/>
                    </a:lnTo>
                    <a:lnTo>
                      <a:pt x="8139" y="43141"/>
                    </a:lnTo>
                    <a:lnTo>
                      <a:pt x="7824" y="43697"/>
                    </a:lnTo>
                    <a:lnTo>
                      <a:pt x="7509" y="44235"/>
                    </a:lnTo>
                    <a:lnTo>
                      <a:pt x="5136" y="48332"/>
                    </a:lnTo>
                    <a:lnTo>
                      <a:pt x="4079" y="50168"/>
                    </a:lnTo>
                    <a:lnTo>
                      <a:pt x="3078" y="51762"/>
                    </a:lnTo>
                    <a:lnTo>
                      <a:pt x="1428" y="54376"/>
                    </a:lnTo>
                    <a:lnTo>
                      <a:pt x="0" y="56675"/>
                    </a:lnTo>
                    <a:lnTo>
                      <a:pt x="1520" y="54450"/>
                    </a:lnTo>
                    <a:lnTo>
                      <a:pt x="3263" y="51892"/>
                    </a:lnTo>
                    <a:lnTo>
                      <a:pt x="4338" y="50316"/>
                    </a:lnTo>
                    <a:lnTo>
                      <a:pt x="4876" y="49445"/>
                    </a:lnTo>
                    <a:lnTo>
                      <a:pt x="5432" y="48518"/>
                    </a:lnTo>
                    <a:lnTo>
                      <a:pt x="7898" y="44457"/>
                    </a:lnTo>
                    <a:lnTo>
                      <a:pt x="8232" y="43920"/>
                    </a:lnTo>
                    <a:lnTo>
                      <a:pt x="8565" y="43364"/>
                    </a:lnTo>
                    <a:lnTo>
                      <a:pt x="9196" y="42214"/>
                    </a:lnTo>
                    <a:lnTo>
                      <a:pt x="10493" y="39841"/>
                    </a:lnTo>
                    <a:lnTo>
                      <a:pt x="11810" y="37375"/>
                    </a:lnTo>
                    <a:lnTo>
                      <a:pt x="12477" y="36115"/>
                    </a:lnTo>
                    <a:lnTo>
                      <a:pt x="12792" y="35466"/>
                    </a:lnTo>
                    <a:lnTo>
                      <a:pt x="13107" y="34817"/>
                    </a:lnTo>
                    <a:lnTo>
                      <a:pt x="15684" y="29552"/>
                    </a:lnTo>
                    <a:lnTo>
                      <a:pt x="17983" y="24175"/>
                    </a:lnTo>
                    <a:lnTo>
                      <a:pt x="18280" y="23508"/>
                    </a:lnTo>
                    <a:lnTo>
                      <a:pt x="18558" y="22841"/>
                    </a:lnTo>
                    <a:lnTo>
                      <a:pt x="19077" y="21524"/>
                    </a:lnTo>
                    <a:lnTo>
                      <a:pt x="20078" y="18910"/>
                    </a:lnTo>
                    <a:lnTo>
                      <a:pt x="21042" y="16370"/>
                    </a:lnTo>
                    <a:lnTo>
                      <a:pt x="21506" y="15147"/>
                    </a:lnTo>
                    <a:lnTo>
                      <a:pt x="21710" y="14535"/>
                    </a:lnTo>
                    <a:lnTo>
                      <a:pt x="21914" y="13923"/>
                    </a:lnTo>
                    <a:lnTo>
                      <a:pt x="23397" y="9418"/>
                    </a:lnTo>
                    <a:lnTo>
                      <a:pt x="23730" y="8399"/>
                    </a:lnTo>
                    <a:lnTo>
                      <a:pt x="24046" y="7416"/>
                    </a:lnTo>
                    <a:lnTo>
                      <a:pt x="24546" y="5581"/>
                    </a:lnTo>
                    <a:lnTo>
                      <a:pt x="25380" y="2596"/>
                    </a:lnTo>
                    <a:lnTo>
                      <a:pt x="260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40"/>
              <p:cNvSpPr/>
              <p:nvPr/>
            </p:nvSpPr>
            <p:spPr>
              <a:xfrm>
                <a:off x="831625" y="2479050"/>
                <a:ext cx="69100" cy="10804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216" extrusionOk="0">
                    <a:moveTo>
                      <a:pt x="1" y="1"/>
                    </a:moveTo>
                    <a:lnTo>
                      <a:pt x="316" y="1836"/>
                    </a:lnTo>
                    <a:lnTo>
                      <a:pt x="501" y="2819"/>
                    </a:lnTo>
                    <a:lnTo>
                      <a:pt x="668" y="3950"/>
                    </a:lnTo>
                    <a:lnTo>
                      <a:pt x="872" y="5247"/>
                    </a:lnTo>
                    <a:lnTo>
                      <a:pt x="1058" y="6693"/>
                    </a:lnTo>
                    <a:lnTo>
                      <a:pt x="1150" y="7472"/>
                    </a:lnTo>
                    <a:lnTo>
                      <a:pt x="1243" y="8269"/>
                    </a:lnTo>
                    <a:lnTo>
                      <a:pt x="1428" y="9956"/>
                    </a:lnTo>
                    <a:lnTo>
                      <a:pt x="1521" y="10828"/>
                    </a:lnTo>
                    <a:lnTo>
                      <a:pt x="1595" y="11736"/>
                    </a:lnTo>
                    <a:lnTo>
                      <a:pt x="1669" y="12663"/>
                    </a:lnTo>
                    <a:lnTo>
                      <a:pt x="1744" y="13609"/>
                    </a:lnTo>
                    <a:lnTo>
                      <a:pt x="1873" y="15537"/>
                    </a:lnTo>
                    <a:lnTo>
                      <a:pt x="1985" y="17502"/>
                    </a:lnTo>
                    <a:lnTo>
                      <a:pt x="2022" y="18503"/>
                    </a:lnTo>
                    <a:lnTo>
                      <a:pt x="2059" y="19523"/>
                    </a:lnTo>
                    <a:lnTo>
                      <a:pt x="2114" y="21543"/>
                    </a:lnTo>
                    <a:lnTo>
                      <a:pt x="2151" y="23564"/>
                    </a:lnTo>
                    <a:lnTo>
                      <a:pt x="2170" y="24584"/>
                    </a:lnTo>
                    <a:lnTo>
                      <a:pt x="2170" y="25585"/>
                    </a:lnTo>
                    <a:lnTo>
                      <a:pt x="2151" y="27569"/>
                    </a:lnTo>
                    <a:lnTo>
                      <a:pt x="2133" y="29497"/>
                    </a:lnTo>
                    <a:lnTo>
                      <a:pt x="2096" y="31369"/>
                    </a:lnTo>
                    <a:lnTo>
                      <a:pt x="2059" y="33168"/>
                    </a:lnTo>
                    <a:lnTo>
                      <a:pt x="1947" y="36449"/>
                    </a:lnTo>
                    <a:lnTo>
                      <a:pt x="1836" y="39211"/>
                    </a:lnTo>
                    <a:lnTo>
                      <a:pt x="1725" y="41362"/>
                    </a:lnTo>
                    <a:lnTo>
                      <a:pt x="1651" y="43216"/>
                    </a:lnTo>
                    <a:lnTo>
                      <a:pt x="1855" y="41362"/>
                    </a:lnTo>
                    <a:lnTo>
                      <a:pt x="2059" y="39230"/>
                    </a:lnTo>
                    <a:lnTo>
                      <a:pt x="2188" y="37914"/>
                    </a:lnTo>
                    <a:lnTo>
                      <a:pt x="2300" y="36468"/>
                    </a:lnTo>
                    <a:lnTo>
                      <a:pt x="2411" y="34873"/>
                    </a:lnTo>
                    <a:lnTo>
                      <a:pt x="2522" y="33186"/>
                    </a:lnTo>
                    <a:lnTo>
                      <a:pt x="2615" y="31388"/>
                    </a:lnTo>
                    <a:lnTo>
                      <a:pt x="2689" y="29515"/>
                    </a:lnTo>
                    <a:lnTo>
                      <a:pt x="2726" y="27569"/>
                    </a:lnTo>
                    <a:lnTo>
                      <a:pt x="2745" y="26586"/>
                    </a:lnTo>
                    <a:lnTo>
                      <a:pt x="2763" y="25585"/>
                    </a:lnTo>
                    <a:lnTo>
                      <a:pt x="2763" y="24584"/>
                    </a:lnTo>
                    <a:lnTo>
                      <a:pt x="2763" y="23564"/>
                    </a:lnTo>
                    <a:lnTo>
                      <a:pt x="2726" y="21525"/>
                    </a:lnTo>
                    <a:lnTo>
                      <a:pt x="2670" y="19504"/>
                    </a:lnTo>
                    <a:lnTo>
                      <a:pt x="2633" y="18484"/>
                    </a:lnTo>
                    <a:lnTo>
                      <a:pt x="2578" y="17483"/>
                    </a:lnTo>
                    <a:lnTo>
                      <a:pt x="2522" y="16482"/>
                    </a:lnTo>
                    <a:lnTo>
                      <a:pt x="2448" y="15500"/>
                    </a:lnTo>
                    <a:lnTo>
                      <a:pt x="2281" y="13553"/>
                    </a:lnTo>
                    <a:lnTo>
                      <a:pt x="2188" y="12607"/>
                    </a:lnTo>
                    <a:lnTo>
                      <a:pt x="2096" y="11680"/>
                    </a:lnTo>
                    <a:lnTo>
                      <a:pt x="2003" y="10791"/>
                    </a:lnTo>
                    <a:lnTo>
                      <a:pt x="1892" y="9901"/>
                    </a:lnTo>
                    <a:lnTo>
                      <a:pt x="1651" y="8214"/>
                    </a:lnTo>
                    <a:lnTo>
                      <a:pt x="1540" y="7416"/>
                    </a:lnTo>
                    <a:lnTo>
                      <a:pt x="1410" y="6656"/>
                    </a:lnTo>
                    <a:lnTo>
                      <a:pt x="1150" y="5210"/>
                    </a:lnTo>
                    <a:lnTo>
                      <a:pt x="891" y="3912"/>
                    </a:lnTo>
                    <a:lnTo>
                      <a:pt x="668" y="2782"/>
                    </a:lnTo>
                    <a:lnTo>
                      <a:pt x="446" y="18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40"/>
              <p:cNvSpPr/>
              <p:nvPr/>
            </p:nvSpPr>
            <p:spPr>
              <a:xfrm>
                <a:off x="1012850" y="2504075"/>
                <a:ext cx="230850" cy="1224550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48982" extrusionOk="0">
                    <a:moveTo>
                      <a:pt x="1" y="1"/>
                    </a:moveTo>
                    <a:lnTo>
                      <a:pt x="779" y="2003"/>
                    </a:lnTo>
                    <a:lnTo>
                      <a:pt x="965" y="2504"/>
                    </a:lnTo>
                    <a:lnTo>
                      <a:pt x="1169" y="3078"/>
                    </a:lnTo>
                    <a:lnTo>
                      <a:pt x="1595" y="4339"/>
                    </a:lnTo>
                    <a:lnTo>
                      <a:pt x="1836" y="5025"/>
                    </a:lnTo>
                    <a:lnTo>
                      <a:pt x="2077" y="5766"/>
                    </a:lnTo>
                    <a:lnTo>
                      <a:pt x="2578" y="7379"/>
                    </a:lnTo>
                    <a:lnTo>
                      <a:pt x="2726" y="7806"/>
                    </a:lnTo>
                    <a:lnTo>
                      <a:pt x="2837" y="8232"/>
                    </a:lnTo>
                    <a:lnTo>
                      <a:pt x="3097" y="9141"/>
                    </a:lnTo>
                    <a:lnTo>
                      <a:pt x="3356" y="10068"/>
                    </a:lnTo>
                    <a:lnTo>
                      <a:pt x="3486" y="10531"/>
                    </a:lnTo>
                    <a:lnTo>
                      <a:pt x="3616" y="11032"/>
                    </a:lnTo>
                    <a:lnTo>
                      <a:pt x="4135" y="13034"/>
                    </a:lnTo>
                    <a:lnTo>
                      <a:pt x="4636" y="15129"/>
                    </a:lnTo>
                    <a:lnTo>
                      <a:pt x="4895" y="16204"/>
                    </a:lnTo>
                    <a:lnTo>
                      <a:pt x="5136" y="17298"/>
                    </a:lnTo>
                    <a:lnTo>
                      <a:pt x="5377" y="18410"/>
                    </a:lnTo>
                    <a:lnTo>
                      <a:pt x="5618" y="19541"/>
                    </a:lnTo>
                    <a:lnTo>
                      <a:pt x="5841" y="20672"/>
                    </a:lnTo>
                    <a:lnTo>
                      <a:pt x="5970" y="21247"/>
                    </a:lnTo>
                    <a:lnTo>
                      <a:pt x="6063" y="21822"/>
                    </a:lnTo>
                    <a:lnTo>
                      <a:pt x="6489" y="24139"/>
                    </a:lnTo>
                    <a:lnTo>
                      <a:pt x="6897" y="26438"/>
                    </a:lnTo>
                    <a:lnTo>
                      <a:pt x="7305" y="28737"/>
                    </a:lnTo>
                    <a:lnTo>
                      <a:pt x="7676" y="30980"/>
                    </a:lnTo>
                    <a:lnTo>
                      <a:pt x="7843" y="32092"/>
                    </a:lnTo>
                    <a:lnTo>
                      <a:pt x="7991" y="33205"/>
                    </a:lnTo>
                    <a:lnTo>
                      <a:pt x="8288" y="35337"/>
                    </a:lnTo>
                    <a:lnTo>
                      <a:pt x="8529" y="37395"/>
                    </a:lnTo>
                    <a:lnTo>
                      <a:pt x="8640" y="38377"/>
                    </a:lnTo>
                    <a:lnTo>
                      <a:pt x="8714" y="39341"/>
                    </a:lnTo>
                    <a:lnTo>
                      <a:pt x="8844" y="41158"/>
                    </a:lnTo>
                    <a:lnTo>
                      <a:pt x="8918" y="42011"/>
                    </a:lnTo>
                    <a:lnTo>
                      <a:pt x="8937" y="42845"/>
                    </a:lnTo>
                    <a:lnTo>
                      <a:pt x="8974" y="44365"/>
                    </a:lnTo>
                    <a:lnTo>
                      <a:pt x="8992" y="45051"/>
                    </a:lnTo>
                    <a:lnTo>
                      <a:pt x="9011" y="45700"/>
                    </a:lnTo>
                    <a:lnTo>
                      <a:pt x="8974" y="46831"/>
                    </a:lnTo>
                    <a:lnTo>
                      <a:pt x="8918" y="48982"/>
                    </a:lnTo>
                    <a:lnTo>
                      <a:pt x="9085" y="46831"/>
                    </a:lnTo>
                    <a:lnTo>
                      <a:pt x="9178" y="45700"/>
                    </a:lnTo>
                    <a:lnTo>
                      <a:pt x="9196" y="45051"/>
                    </a:lnTo>
                    <a:lnTo>
                      <a:pt x="9215" y="44365"/>
                    </a:lnTo>
                    <a:lnTo>
                      <a:pt x="9233" y="42827"/>
                    </a:lnTo>
                    <a:lnTo>
                      <a:pt x="9233" y="42011"/>
                    </a:lnTo>
                    <a:lnTo>
                      <a:pt x="9196" y="41140"/>
                    </a:lnTo>
                    <a:lnTo>
                      <a:pt x="9122" y="39304"/>
                    </a:lnTo>
                    <a:lnTo>
                      <a:pt x="9066" y="38340"/>
                    </a:lnTo>
                    <a:lnTo>
                      <a:pt x="8974" y="37339"/>
                    </a:lnTo>
                    <a:lnTo>
                      <a:pt x="8788" y="35281"/>
                    </a:lnTo>
                    <a:lnTo>
                      <a:pt x="8733" y="34743"/>
                    </a:lnTo>
                    <a:lnTo>
                      <a:pt x="8677" y="34206"/>
                    </a:lnTo>
                    <a:lnTo>
                      <a:pt x="8529" y="33131"/>
                    </a:lnTo>
                    <a:lnTo>
                      <a:pt x="8380" y="32018"/>
                    </a:lnTo>
                    <a:lnTo>
                      <a:pt x="8232" y="30906"/>
                    </a:lnTo>
                    <a:lnTo>
                      <a:pt x="7880" y="28625"/>
                    </a:lnTo>
                    <a:lnTo>
                      <a:pt x="7491" y="26327"/>
                    </a:lnTo>
                    <a:lnTo>
                      <a:pt x="7083" y="24028"/>
                    </a:lnTo>
                    <a:lnTo>
                      <a:pt x="6656" y="21710"/>
                    </a:lnTo>
                    <a:lnTo>
                      <a:pt x="6545" y="21136"/>
                    </a:lnTo>
                    <a:lnTo>
                      <a:pt x="6415" y="20561"/>
                    </a:lnTo>
                    <a:lnTo>
                      <a:pt x="6174" y="19430"/>
                    </a:lnTo>
                    <a:lnTo>
                      <a:pt x="5933" y="18299"/>
                    </a:lnTo>
                    <a:lnTo>
                      <a:pt x="5674" y="17187"/>
                    </a:lnTo>
                    <a:lnTo>
                      <a:pt x="5414" y="16093"/>
                    </a:lnTo>
                    <a:lnTo>
                      <a:pt x="5155" y="14999"/>
                    </a:lnTo>
                    <a:lnTo>
                      <a:pt x="4895" y="13942"/>
                    </a:lnTo>
                    <a:lnTo>
                      <a:pt x="4617" y="12904"/>
                    </a:lnTo>
                    <a:lnTo>
                      <a:pt x="4042" y="10902"/>
                    </a:lnTo>
                    <a:lnTo>
                      <a:pt x="3912" y="10420"/>
                    </a:lnTo>
                    <a:lnTo>
                      <a:pt x="3764" y="9956"/>
                    </a:lnTo>
                    <a:lnTo>
                      <a:pt x="3468" y="9029"/>
                    </a:lnTo>
                    <a:lnTo>
                      <a:pt x="3189" y="8140"/>
                    </a:lnTo>
                    <a:lnTo>
                      <a:pt x="3060" y="7695"/>
                    </a:lnTo>
                    <a:lnTo>
                      <a:pt x="2911" y="7268"/>
                    </a:lnTo>
                    <a:lnTo>
                      <a:pt x="2355" y="5674"/>
                    </a:lnTo>
                    <a:lnTo>
                      <a:pt x="2096" y="4951"/>
                    </a:lnTo>
                    <a:lnTo>
                      <a:pt x="1818" y="4246"/>
                    </a:lnTo>
                    <a:lnTo>
                      <a:pt x="1317" y="3004"/>
                    </a:lnTo>
                    <a:lnTo>
                      <a:pt x="1095" y="2448"/>
                    </a:lnTo>
                    <a:lnTo>
                      <a:pt x="891" y="19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40"/>
              <p:cNvSpPr/>
              <p:nvPr/>
            </p:nvSpPr>
            <p:spPr>
              <a:xfrm>
                <a:off x="988300" y="2417400"/>
                <a:ext cx="321675" cy="907075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36283" extrusionOk="0">
                    <a:moveTo>
                      <a:pt x="0" y="1"/>
                    </a:moveTo>
                    <a:lnTo>
                      <a:pt x="834" y="1428"/>
                    </a:lnTo>
                    <a:lnTo>
                      <a:pt x="1057" y="1799"/>
                    </a:lnTo>
                    <a:lnTo>
                      <a:pt x="1279" y="2207"/>
                    </a:lnTo>
                    <a:lnTo>
                      <a:pt x="1761" y="3116"/>
                    </a:lnTo>
                    <a:lnTo>
                      <a:pt x="2021" y="3616"/>
                    </a:lnTo>
                    <a:lnTo>
                      <a:pt x="2299" y="4154"/>
                    </a:lnTo>
                    <a:lnTo>
                      <a:pt x="2874" y="5303"/>
                    </a:lnTo>
                    <a:lnTo>
                      <a:pt x="3189" y="5933"/>
                    </a:lnTo>
                    <a:lnTo>
                      <a:pt x="3486" y="6582"/>
                    </a:lnTo>
                    <a:lnTo>
                      <a:pt x="4134" y="7954"/>
                    </a:lnTo>
                    <a:lnTo>
                      <a:pt x="4450" y="8677"/>
                    </a:lnTo>
                    <a:lnTo>
                      <a:pt x="4765" y="9419"/>
                    </a:lnTo>
                    <a:lnTo>
                      <a:pt x="5098" y="10179"/>
                    </a:lnTo>
                    <a:lnTo>
                      <a:pt x="5414" y="10958"/>
                    </a:lnTo>
                    <a:lnTo>
                      <a:pt x="6062" y="12552"/>
                    </a:lnTo>
                    <a:lnTo>
                      <a:pt x="6378" y="13386"/>
                    </a:lnTo>
                    <a:lnTo>
                      <a:pt x="6693" y="14202"/>
                    </a:lnTo>
                    <a:lnTo>
                      <a:pt x="7008" y="15036"/>
                    </a:lnTo>
                    <a:lnTo>
                      <a:pt x="7323" y="15889"/>
                    </a:lnTo>
                    <a:lnTo>
                      <a:pt x="7916" y="17595"/>
                    </a:lnTo>
                    <a:lnTo>
                      <a:pt x="8491" y="19319"/>
                    </a:lnTo>
                    <a:lnTo>
                      <a:pt x="8788" y="20172"/>
                    </a:lnTo>
                    <a:lnTo>
                      <a:pt x="9047" y="21025"/>
                    </a:lnTo>
                    <a:lnTo>
                      <a:pt x="9566" y="22712"/>
                    </a:lnTo>
                    <a:lnTo>
                      <a:pt x="10067" y="24362"/>
                    </a:lnTo>
                    <a:lnTo>
                      <a:pt x="10289" y="25177"/>
                    </a:lnTo>
                    <a:lnTo>
                      <a:pt x="10512" y="25975"/>
                    </a:lnTo>
                    <a:lnTo>
                      <a:pt x="10716" y="26753"/>
                    </a:lnTo>
                    <a:lnTo>
                      <a:pt x="10920" y="27513"/>
                    </a:lnTo>
                    <a:lnTo>
                      <a:pt x="11291" y="28978"/>
                    </a:lnTo>
                    <a:lnTo>
                      <a:pt x="11476" y="29682"/>
                    </a:lnTo>
                    <a:lnTo>
                      <a:pt x="11624" y="30350"/>
                    </a:lnTo>
                    <a:lnTo>
                      <a:pt x="11921" y="31629"/>
                    </a:lnTo>
                    <a:lnTo>
                      <a:pt x="12180" y="32778"/>
                    </a:lnTo>
                    <a:lnTo>
                      <a:pt x="12384" y="33780"/>
                    </a:lnTo>
                    <a:lnTo>
                      <a:pt x="12477" y="34243"/>
                    </a:lnTo>
                    <a:lnTo>
                      <a:pt x="12551" y="34651"/>
                    </a:lnTo>
                    <a:lnTo>
                      <a:pt x="12866" y="36282"/>
                    </a:lnTo>
                    <a:lnTo>
                      <a:pt x="12866" y="36282"/>
                    </a:lnTo>
                    <a:lnTo>
                      <a:pt x="12681" y="34632"/>
                    </a:lnTo>
                    <a:lnTo>
                      <a:pt x="12625" y="34206"/>
                    </a:lnTo>
                    <a:lnTo>
                      <a:pt x="12551" y="33761"/>
                    </a:lnTo>
                    <a:lnTo>
                      <a:pt x="12403" y="32741"/>
                    </a:lnTo>
                    <a:lnTo>
                      <a:pt x="12310" y="32167"/>
                    </a:lnTo>
                    <a:lnTo>
                      <a:pt x="12218" y="31573"/>
                    </a:lnTo>
                    <a:lnTo>
                      <a:pt x="11977" y="30276"/>
                    </a:lnTo>
                    <a:lnTo>
                      <a:pt x="11847" y="29608"/>
                    </a:lnTo>
                    <a:lnTo>
                      <a:pt x="11698" y="28885"/>
                    </a:lnTo>
                    <a:lnTo>
                      <a:pt x="11365" y="27402"/>
                    </a:lnTo>
                    <a:lnTo>
                      <a:pt x="10994" y="25845"/>
                    </a:lnTo>
                    <a:lnTo>
                      <a:pt x="10790" y="25048"/>
                    </a:lnTo>
                    <a:lnTo>
                      <a:pt x="10586" y="24213"/>
                    </a:lnTo>
                    <a:lnTo>
                      <a:pt x="10123" y="22545"/>
                    </a:lnTo>
                    <a:lnTo>
                      <a:pt x="9882" y="21692"/>
                    </a:lnTo>
                    <a:lnTo>
                      <a:pt x="9622" y="20839"/>
                    </a:lnTo>
                    <a:lnTo>
                      <a:pt x="9362" y="19986"/>
                    </a:lnTo>
                    <a:lnTo>
                      <a:pt x="9066" y="19133"/>
                    </a:lnTo>
                    <a:lnTo>
                      <a:pt x="8510" y="17391"/>
                    </a:lnTo>
                    <a:lnTo>
                      <a:pt x="7879" y="15685"/>
                    </a:lnTo>
                    <a:lnTo>
                      <a:pt x="7583" y="14832"/>
                    </a:lnTo>
                    <a:lnTo>
                      <a:pt x="7249" y="13998"/>
                    </a:lnTo>
                    <a:lnTo>
                      <a:pt x="6934" y="13164"/>
                    </a:lnTo>
                    <a:lnTo>
                      <a:pt x="6600" y="12348"/>
                    </a:lnTo>
                    <a:lnTo>
                      <a:pt x="5914" y="10754"/>
                    </a:lnTo>
                    <a:lnTo>
                      <a:pt x="5580" y="9975"/>
                    </a:lnTo>
                    <a:lnTo>
                      <a:pt x="5228" y="9215"/>
                    </a:lnTo>
                    <a:lnTo>
                      <a:pt x="4894" y="8473"/>
                    </a:lnTo>
                    <a:lnTo>
                      <a:pt x="4542" y="7769"/>
                    </a:lnTo>
                    <a:lnTo>
                      <a:pt x="3856" y="6397"/>
                    </a:lnTo>
                    <a:lnTo>
                      <a:pt x="3523" y="5767"/>
                    </a:lnTo>
                    <a:lnTo>
                      <a:pt x="3189" y="5155"/>
                    </a:lnTo>
                    <a:lnTo>
                      <a:pt x="2559" y="4005"/>
                    </a:lnTo>
                    <a:lnTo>
                      <a:pt x="2262" y="3486"/>
                    </a:lnTo>
                    <a:lnTo>
                      <a:pt x="1947" y="2986"/>
                    </a:lnTo>
                    <a:lnTo>
                      <a:pt x="1409" y="2114"/>
                    </a:lnTo>
                    <a:lnTo>
                      <a:pt x="1168" y="1725"/>
                    </a:lnTo>
                    <a:lnTo>
                      <a:pt x="946" y="13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40"/>
              <p:cNvSpPr/>
              <p:nvPr/>
            </p:nvSpPr>
            <p:spPr>
              <a:xfrm>
                <a:off x="989675" y="3298025"/>
                <a:ext cx="228525" cy="30360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2144" extrusionOk="0">
                    <a:moveTo>
                      <a:pt x="4098" y="1"/>
                    </a:moveTo>
                    <a:lnTo>
                      <a:pt x="3931" y="19"/>
                    </a:lnTo>
                    <a:lnTo>
                      <a:pt x="3764" y="56"/>
                    </a:lnTo>
                    <a:lnTo>
                      <a:pt x="3597" y="93"/>
                    </a:lnTo>
                    <a:lnTo>
                      <a:pt x="3431" y="149"/>
                    </a:lnTo>
                    <a:lnTo>
                      <a:pt x="3245" y="223"/>
                    </a:lnTo>
                    <a:lnTo>
                      <a:pt x="2856" y="427"/>
                    </a:lnTo>
                    <a:lnTo>
                      <a:pt x="2652" y="538"/>
                    </a:lnTo>
                    <a:lnTo>
                      <a:pt x="2448" y="687"/>
                    </a:lnTo>
                    <a:lnTo>
                      <a:pt x="2263" y="835"/>
                    </a:lnTo>
                    <a:lnTo>
                      <a:pt x="2077" y="983"/>
                    </a:lnTo>
                    <a:lnTo>
                      <a:pt x="1910" y="1150"/>
                    </a:lnTo>
                    <a:lnTo>
                      <a:pt x="1743" y="1335"/>
                    </a:lnTo>
                    <a:lnTo>
                      <a:pt x="1428" y="1706"/>
                    </a:lnTo>
                    <a:lnTo>
                      <a:pt x="1169" y="2114"/>
                    </a:lnTo>
                    <a:lnTo>
                      <a:pt x="909" y="2522"/>
                    </a:lnTo>
                    <a:lnTo>
                      <a:pt x="705" y="2948"/>
                    </a:lnTo>
                    <a:lnTo>
                      <a:pt x="520" y="3393"/>
                    </a:lnTo>
                    <a:lnTo>
                      <a:pt x="409" y="3709"/>
                    </a:lnTo>
                    <a:lnTo>
                      <a:pt x="297" y="4061"/>
                    </a:lnTo>
                    <a:lnTo>
                      <a:pt x="223" y="4413"/>
                    </a:lnTo>
                    <a:lnTo>
                      <a:pt x="149" y="4802"/>
                    </a:lnTo>
                    <a:lnTo>
                      <a:pt x="75" y="5173"/>
                    </a:lnTo>
                    <a:lnTo>
                      <a:pt x="38" y="5544"/>
                    </a:lnTo>
                    <a:lnTo>
                      <a:pt x="19" y="5896"/>
                    </a:lnTo>
                    <a:lnTo>
                      <a:pt x="1" y="6230"/>
                    </a:lnTo>
                    <a:lnTo>
                      <a:pt x="1" y="6675"/>
                    </a:lnTo>
                    <a:lnTo>
                      <a:pt x="38" y="7157"/>
                    </a:lnTo>
                    <a:lnTo>
                      <a:pt x="56" y="7398"/>
                    </a:lnTo>
                    <a:lnTo>
                      <a:pt x="75" y="7639"/>
                    </a:lnTo>
                    <a:lnTo>
                      <a:pt x="131" y="7861"/>
                    </a:lnTo>
                    <a:lnTo>
                      <a:pt x="186" y="8065"/>
                    </a:lnTo>
                    <a:lnTo>
                      <a:pt x="260" y="8047"/>
                    </a:lnTo>
                    <a:lnTo>
                      <a:pt x="334" y="8028"/>
                    </a:lnTo>
                    <a:lnTo>
                      <a:pt x="372" y="7973"/>
                    </a:lnTo>
                    <a:lnTo>
                      <a:pt x="409" y="7898"/>
                    </a:lnTo>
                    <a:lnTo>
                      <a:pt x="464" y="7732"/>
                    </a:lnTo>
                    <a:lnTo>
                      <a:pt x="501" y="7583"/>
                    </a:lnTo>
                    <a:lnTo>
                      <a:pt x="538" y="7750"/>
                    </a:lnTo>
                    <a:lnTo>
                      <a:pt x="557" y="7935"/>
                    </a:lnTo>
                    <a:lnTo>
                      <a:pt x="575" y="8288"/>
                    </a:lnTo>
                    <a:lnTo>
                      <a:pt x="575" y="8473"/>
                    </a:lnTo>
                    <a:lnTo>
                      <a:pt x="631" y="8659"/>
                    </a:lnTo>
                    <a:lnTo>
                      <a:pt x="668" y="8733"/>
                    </a:lnTo>
                    <a:lnTo>
                      <a:pt x="705" y="8825"/>
                    </a:lnTo>
                    <a:lnTo>
                      <a:pt x="761" y="8900"/>
                    </a:lnTo>
                    <a:lnTo>
                      <a:pt x="835" y="8974"/>
                    </a:lnTo>
                    <a:lnTo>
                      <a:pt x="891" y="8900"/>
                    </a:lnTo>
                    <a:lnTo>
                      <a:pt x="901" y="8873"/>
                    </a:lnTo>
                    <a:lnTo>
                      <a:pt x="901" y="8873"/>
                    </a:lnTo>
                    <a:lnTo>
                      <a:pt x="965" y="9159"/>
                    </a:lnTo>
                    <a:lnTo>
                      <a:pt x="1039" y="9456"/>
                    </a:lnTo>
                    <a:lnTo>
                      <a:pt x="1132" y="9938"/>
                    </a:lnTo>
                    <a:lnTo>
                      <a:pt x="1187" y="10179"/>
                    </a:lnTo>
                    <a:lnTo>
                      <a:pt x="1243" y="10401"/>
                    </a:lnTo>
                    <a:lnTo>
                      <a:pt x="1336" y="10624"/>
                    </a:lnTo>
                    <a:lnTo>
                      <a:pt x="1428" y="10846"/>
                    </a:lnTo>
                    <a:lnTo>
                      <a:pt x="1539" y="11050"/>
                    </a:lnTo>
                    <a:lnTo>
                      <a:pt x="1688" y="11273"/>
                    </a:lnTo>
                    <a:lnTo>
                      <a:pt x="1781" y="11365"/>
                    </a:lnTo>
                    <a:lnTo>
                      <a:pt x="1873" y="11439"/>
                    </a:lnTo>
                    <a:lnTo>
                      <a:pt x="1966" y="11495"/>
                    </a:lnTo>
                    <a:lnTo>
                      <a:pt x="2059" y="11532"/>
                    </a:lnTo>
                    <a:lnTo>
                      <a:pt x="2244" y="11532"/>
                    </a:lnTo>
                    <a:lnTo>
                      <a:pt x="2355" y="11514"/>
                    </a:lnTo>
                    <a:lnTo>
                      <a:pt x="2448" y="11476"/>
                    </a:lnTo>
                    <a:lnTo>
                      <a:pt x="2652" y="11365"/>
                    </a:lnTo>
                    <a:lnTo>
                      <a:pt x="2837" y="11235"/>
                    </a:lnTo>
                    <a:lnTo>
                      <a:pt x="3227" y="10939"/>
                    </a:lnTo>
                    <a:lnTo>
                      <a:pt x="3264" y="11198"/>
                    </a:lnTo>
                    <a:lnTo>
                      <a:pt x="3301" y="11347"/>
                    </a:lnTo>
                    <a:lnTo>
                      <a:pt x="3338" y="11495"/>
                    </a:lnTo>
                    <a:lnTo>
                      <a:pt x="3412" y="11643"/>
                    </a:lnTo>
                    <a:lnTo>
                      <a:pt x="3486" y="11773"/>
                    </a:lnTo>
                    <a:lnTo>
                      <a:pt x="3579" y="11884"/>
                    </a:lnTo>
                    <a:lnTo>
                      <a:pt x="3653" y="11921"/>
                    </a:lnTo>
                    <a:lnTo>
                      <a:pt x="3709" y="11940"/>
                    </a:lnTo>
                    <a:lnTo>
                      <a:pt x="3801" y="11959"/>
                    </a:lnTo>
                    <a:lnTo>
                      <a:pt x="3875" y="11977"/>
                    </a:lnTo>
                    <a:lnTo>
                      <a:pt x="3950" y="11959"/>
                    </a:lnTo>
                    <a:lnTo>
                      <a:pt x="4024" y="11940"/>
                    </a:lnTo>
                    <a:lnTo>
                      <a:pt x="4191" y="11866"/>
                    </a:lnTo>
                    <a:lnTo>
                      <a:pt x="4320" y="11755"/>
                    </a:lnTo>
                    <a:lnTo>
                      <a:pt x="4450" y="11606"/>
                    </a:lnTo>
                    <a:lnTo>
                      <a:pt x="4580" y="11476"/>
                    </a:lnTo>
                    <a:lnTo>
                      <a:pt x="4710" y="11347"/>
                    </a:lnTo>
                    <a:lnTo>
                      <a:pt x="4821" y="11235"/>
                    </a:lnTo>
                    <a:lnTo>
                      <a:pt x="4858" y="11458"/>
                    </a:lnTo>
                    <a:lnTo>
                      <a:pt x="4914" y="11755"/>
                    </a:lnTo>
                    <a:lnTo>
                      <a:pt x="4969" y="11884"/>
                    </a:lnTo>
                    <a:lnTo>
                      <a:pt x="5025" y="11996"/>
                    </a:lnTo>
                    <a:lnTo>
                      <a:pt x="5099" y="12088"/>
                    </a:lnTo>
                    <a:lnTo>
                      <a:pt x="5136" y="12125"/>
                    </a:lnTo>
                    <a:lnTo>
                      <a:pt x="5173" y="12144"/>
                    </a:lnTo>
                    <a:lnTo>
                      <a:pt x="5284" y="12144"/>
                    </a:lnTo>
                    <a:lnTo>
                      <a:pt x="5340" y="12125"/>
                    </a:lnTo>
                    <a:lnTo>
                      <a:pt x="5396" y="12107"/>
                    </a:lnTo>
                    <a:lnTo>
                      <a:pt x="5488" y="12014"/>
                    </a:lnTo>
                    <a:lnTo>
                      <a:pt x="5581" y="11903"/>
                    </a:lnTo>
                    <a:lnTo>
                      <a:pt x="5729" y="11643"/>
                    </a:lnTo>
                    <a:lnTo>
                      <a:pt x="5859" y="11421"/>
                    </a:lnTo>
                    <a:lnTo>
                      <a:pt x="5878" y="11717"/>
                    </a:lnTo>
                    <a:lnTo>
                      <a:pt x="5896" y="11829"/>
                    </a:lnTo>
                    <a:lnTo>
                      <a:pt x="5933" y="11921"/>
                    </a:lnTo>
                    <a:lnTo>
                      <a:pt x="5970" y="11996"/>
                    </a:lnTo>
                    <a:lnTo>
                      <a:pt x="6007" y="12051"/>
                    </a:lnTo>
                    <a:lnTo>
                      <a:pt x="6063" y="12088"/>
                    </a:lnTo>
                    <a:lnTo>
                      <a:pt x="6119" y="12107"/>
                    </a:lnTo>
                    <a:lnTo>
                      <a:pt x="6267" y="12107"/>
                    </a:lnTo>
                    <a:lnTo>
                      <a:pt x="6341" y="12070"/>
                    </a:lnTo>
                    <a:lnTo>
                      <a:pt x="6434" y="12033"/>
                    </a:lnTo>
                    <a:lnTo>
                      <a:pt x="6619" y="11903"/>
                    </a:lnTo>
                    <a:lnTo>
                      <a:pt x="6842" y="11717"/>
                    </a:lnTo>
                    <a:lnTo>
                      <a:pt x="7138" y="11402"/>
                    </a:lnTo>
                    <a:lnTo>
                      <a:pt x="7435" y="11106"/>
                    </a:lnTo>
                    <a:lnTo>
                      <a:pt x="7676" y="10791"/>
                    </a:lnTo>
                    <a:lnTo>
                      <a:pt x="7898" y="10475"/>
                    </a:lnTo>
                    <a:lnTo>
                      <a:pt x="8102" y="10142"/>
                    </a:lnTo>
                    <a:lnTo>
                      <a:pt x="8269" y="9789"/>
                    </a:lnTo>
                    <a:lnTo>
                      <a:pt x="8399" y="9400"/>
                    </a:lnTo>
                    <a:lnTo>
                      <a:pt x="8529" y="8974"/>
                    </a:lnTo>
                    <a:lnTo>
                      <a:pt x="8677" y="8455"/>
                    </a:lnTo>
                    <a:lnTo>
                      <a:pt x="8751" y="8195"/>
                    </a:lnTo>
                    <a:lnTo>
                      <a:pt x="8770" y="8065"/>
                    </a:lnTo>
                    <a:lnTo>
                      <a:pt x="8770" y="7935"/>
                    </a:lnTo>
                    <a:lnTo>
                      <a:pt x="8807" y="8084"/>
                    </a:lnTo>
                    <a:lnTo>
                      <a:pt x="8863" y="8195"/>
                    </a:lnTo>
                    <a:lnTo>
                      <a:pt x="8918" y="8232"/>
                    </a:lnTo>
                    <a:lnTo>
                      <a:pt x="8974" y="8251"/>
                    </a:lnTo>
                    <a:lnTo>
                      <a:pt x="9029" y="8214"/>
                    </a:lnTo>
                    <a:lnTo>
                      <a:pt x="9066" y="8139"/>
                    </a:lnTo>
                    <a:lnTo>
                      <a:pt x="9104" y="8028"/>
                    </a:lnTo>
                    <a:lnTo>
                      <a:pt x="9122" y="7898"/>
                    </a:lnTo>
                    <a:lnTo>
                      <a:pt x="9141" y="7361"/>
                    </a:lnTo>
                    <a:lnTo>
                      <a:pt x="9122" y="6805"/>
                    </a:lnTo>
                    <a:lnTo>
                      <a:pt x="9085" y="6248"/>
                    </a:lnTo>
                    <a:lnTo>
                      <a:pt x="9048" y="5711"/>
                    </a:lnTo>
                    <a:lnTo>
                      <a:pt x="9011" y="5396"/>
                    </a:lnTo>
                    <a:lnTo>
                      <a:pt x="8955" y="5080"/>
                    </a:lnTo>
                    <a:lnTo>
                      <a:pt x="8900" y="4747"/>
                    </a:lnTo>
                    <a:lnTo>
                      <a:pt x="8807" y="4432"/>
                    </a:lnTo>
                    <a:lnTo>
                      <a:pt x="8714" y="4098"/>
                    </a:lnTo>
                    <a:lnTo>
                      <a:pt x="8603" y="3783"/>
                    </a:lnTo>
                    <a:lnTo>
                      <a:pt x="8492" y="3449"/>
                    </a:lnTo>
                    <a:lnTo>
                      <a:pt x="8343" y="3134"/>
                    </a:lnTo>
                    <a:lnTo>
                      <a:pt x="8214" y="2819"/>
                    </a:lnTo>
                    <a:lnTo>
                      <a:pt x="8047" y="2522"/>
                    </a:lnTo>
                    <a:lnTo>
                      <a:pt x="7898" y="2207"/>
                    </a:lnTo>
                    <a:lnTo>
                      <a:pt x="7713" y="1910"/>
                    </a:lnTo>
                    <a:lnTo>
                      <a:pt x="7546" y="1632"/>
                    </a:lnTo>
                    <a:lnTo>
                      <a:pt x="7361" y="1354"/>
                    </a:lnTo>
                    <a:lnTo>
                      <a:pt x="7157" y="1094"/>
                    </a:lnTo>
                    <a:lnTo>
                      <a:pt x="6972" y="853"/>
                    </a:lnTo>
                    <a:lnTo>
                      <a:pt x="5655" y="223"/>
                    </a:lnTo>
                    <a:lnTo>
                      <a:pt x="5266" y="130"/>
                    </a:lnTo>
                    <a:lnTo>
                      <a:pt x="4895" y="56"/>
                    </a:lnTo>
                    <a:lnTo>
                      <a:pt x="4561" y="19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40"/>
              <p:cNvSpPr/>
              <p:nvPr/>
            </p:nvSpPr>
            <p:spPr>
              <a:xfrm>
                <a:off x="1001725" y="3322125"/>
                <a:ext cx="686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804" extrusionOk="0">
                    <a:moveTo>
                      <a:pt x="2745" y="1"/>
                    </a:moveTo>
                    <a:lnTo>
                      <a:pt x="2485" y="149"/>
                    </a:lnTo>
                    <a:lnTo>
                      <a:pt x="2225" y="353"/>
                    </a:lnTo>
                    <a:lnTo>
                      <a:pt x="2059" y="483"/>
                    </a:lnTo>
                    <a:lnTo>
                      <a:pt x="1910" y="631"/>
                    </a:lnTo>
                    <a:lnTo>
                      <a:pt x="1725" y="816"/>
                    </a:lnTo>
                    <a:lnTo>
                      <a:pt x="1558" y="1002"/>
                    </a:lnTo>
                    <a:lnTo>
                      <a:pt x="1391" y="1224"/>
                    </a:lnTo>
                    <a:lnTo>
                      <a:pt x="1224" y="1465"/>
                    </a:lnTo>
                    <a:lnTo>
                      <a:pt x="1076" y="1725"/>
                    </a:lnTo>
                    <a:lnTo>
                      <a:pt x="928" y="1984"/>
                    </a:lnTo>
                    <a:lnTo>
                      <a:pt x="779" y="2262"/>
                    </a:lnTo>
                    <a:lnTo>
                      <a:pt x="650" y="2559"/>
                    </a:lnTo>
                    <a:lnTo>
                      <a:pt x="427" y="3134"/>
                    </a:lnTo>
                    <a:lnTo>
                      <a:pt x="334" y="3430"/>
                    </a:lnTo>
                    <a:lnTo>
                      <a:pt x="260" y="3727"/>
                    </a:lnTo>
                    <a:lnTo>
                      <a:pt x="186" y="4005"/>
                    </a:lnTo>
                    <a:lnTo>
                      <a:pt x="131" y="4265"/>
                    </a:lnTo>
                    <a:lnTo>
                      <a:pt x="93" y="4524"/>
                    </a:lnTo>
                    <a:lnTo>
                      <a:pt x="56" y="4765"/>
                    </a:lnTo>
                    <a:lnTo>
                      <a:pt x="38" y="4988"/>
                    </a:lnTo>
                    <a:lnTo>
                      <a:pt x="19" y="5192"/>
                    </a:lnTo>
                    <a:lnTo>
                      <a:pt x="1" y="5525"/>
                    </a:lnTo>
                    <a:lnTo>
                      <a:pt x="1" y="5803"/>
                    </a:lnTo>
                    <a:lnTo>
                      <a:pt x="56" y="5525"/>
                    </a:lnTo>
                    <a:lnTo>
                      <a:pt x="131" y="5210"/>
                    </a:lnTo>
                    <a:lnTo>
                      <a:pt x="223" y="4802"/>
                    </a:lnTo>
                    <a:lnTo>
                      <a:pt x="353" y="4320"/>
                    </a:lnTo>
                    <a:lnTo>
                      <a:pt x="520" y="3801"/>
                    </a:lnTo>
                    <a:lnTo>
                      <a:pt x="613" y="3523"/>
                    </a:lnTo>
                    <a:lnTo>
                      <a:pt x="705" y="3245"/>
                    </a:lnTo>
                    <a:lnTo>
                      <a:pt x="816" y="2967"/>
                    </a:lnTo>
                    <a:lnTo>
                      <a:pt x="928" y="2670"/>
                    </a:lnTo>
                    <a:lnTo>
                      <a:pt x="1057" y="2392"/>
                    </a:lnTo>
                    <a:lnTo>
                      <a:pt x="1187" y="2133"/>
                    </a:lnTo>
                    <a:lnTo>
                      <a:pt x="1465" y="1614"/>
                    </a:lnTo>
                    <a:lnTo>
                      <a:pt x="1614" y="1373"/>
                    </a:lnTo>
                    <a:lnTo>
                      <a:pt x="1743" y="1150"/>
                    </a:lnTo>
                    <a:lnTo>
                      <a:pt x="1892" y="946"/>
                    </a:lnTo>
                    <a:lnTo>
                      <a:pt x="2040" y="742"/>
                    </a:lnTo>
                    <a:lnTo>
                      <a:pt x="2300" y="427"/>
                    </a:lnTo>
                    <a:lnTo>
                      <a:pt x="2522" y="205"/>
                    </a:lnTo>
                    <a:lnTo>
                      <a:pt x="2745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40"/>
              <p:cNvSpPr/>
              <p:nvPr/>
            </p:nvSpPr>
            <p:spPr>
              <a:xfrm>
                <a:off x="1070325" y="3329550"/>
                <a:ext cx="28300" cy="2530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0123" extrusionOk="0">
                    <a:moveTo>
                      <a:pt x="1131" y="0"/>
                    </a:moveTo>
                    <a:lnTo>
                      <a:pt x="1076" y="445"/>
                    </a:lnTo>
                    <a:lnTo>
                      <a:pt x="1002" y="946"/>
                    </a:lnTo>
                    <a:lnTo>
                      <a:pt x="928" y="1595"/>
                    </a:lnTo>
                    <a:lnTo>
                      <a:pt x="835" y="2355"/>
                    </a:lnTo>
                    <a:lnTo>
                      <a:pt x="779" y="2781"/>
                    </a:lnTo>
                    <a:lnTo>
                      <a:pt x="724" y="3208"/>
                    </a:lnTo>
                    <a:lnTo>
                      <a:pt x="501" y="5062"/>
                    </a:lnTo>
                    <a:lnTo>
                      <a:pt x="279" y="6915"/>
                    </a:lnTo>
                    <a:lnTo>
                      <a:pt x="186" y="7768"/>
                    </a:lnTo>
                    <a:lnTo>
                      <a:pt x="112" y="8547"/>
                    </a:lnTo>
                    <a:lnTo>
                      <a:pt x="56" y="9196"/>
                    </a:lnTo>
                    <a:lnTo>
                      <a:pt x="19" y="9696"/>
                    </a:lnTo>
                    <a:lnTo>
                      <a:pt x="1" y="10123"/>
                    </a:lnTo>
                    <a:lnTo>
                      <a:pt x="75" y="9696"/>
                    </a:lnTo>
                    <a:lnTo>
                      <a:pt x="167" y="9214"/>
                    </a:lnTo>
                    <a:lnTo>
                      <a:pt x="279" y="8565"/>
                    </a:lnTo>
                    <a:lnTo>
                      <a:pt x="408" y="7805"/>
                    </a:lnTo>
                    <a:lnTo>
                      <a:pt x="538" y="6953"/>
                    </a:lnTo>
                    <a:lnTo>
                      <a:pt x="798" y="5099"/>
                    </a:lnTo>
                    <a:lnTo>
                      <a:pt x="983" y="3226"/>
                    </a:lnTo>
                    <a:lnTo>
                      <a:pt x="1039" y="2800"/>
                    </a:lnTo>
                    <a:lnTo>
                      <a:pt x="1057" y="2373"/>
                    </a:lnTo>
                    <a:lnTo>
                      <a:pt x="1094" y="1595"/>
                    </a:lnTo>
                    <a:lnTo>
                      <a:pt x="1113" y="946"/>
                    </a:lnTo>
                    <a:lnTo>
                      <a:pt x="1131" y="445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40"/>
              <p:cNvSpPr/>
              <p:nvPr/>
            </p:nvSpPr>
            <p:spPr>
              <a:xfrm>
                <a:off x="1123175" y="3340200"/>
                <a:ext cx="1622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9085" extrusionOk="0">
                    <a:moveTo>
                      <a:pt x="297" y="1"/>
                    </a:moveTo>
                    <a:lnTo>
                      <a:pt x="297" y="390"/>
                    </a:lnTo>
                    <a:lnTo>
                      <a:pt x="334" y="854"/>
                    </a:lnTo>
                    <a:lnTo>
                      <a:pt x="352" y="1428"/>
                    </a:lnTo>
                    <a:lnTo>
                      <a:pt x="371" y="2114"/>
                    </a:lnTo>
                    <a:lnTo>
                      <a:pt x="371" y="2485"/>
                    </a:lnTo>
                    <a:lnTo>
                      <a:pt x="371" y="2893"/>
                    </a:lnTo>
                    <a:lnTo>
                      <a:pt x="352" y="3709"/>
                    </a:lnTo>
                    <a:lnTo>
                      <a:pt x="334" y="4543"/>
                    </a:lnTo>
                    <a:lnTo>
                      <a:pt x="278" y="5396"/>
                    </a:lnTo>
                    <a:lnTo>
                      <a:pt x="223" y="6211"/>
                    </a:lnTo>
                    <a:lnTo>
                      <a:pt x="185" y="6972"/>
                    </a:lnTo>
                    <a:lnTo>
                      <a:pt x="111" y="7657"/>
                    </a:lnTo>
                    <a:lnTo>
                      <a:pt x="19" y="8696"/>
                    </a:lnTo>
                    <a:lnTo>
                      <a:pt x="0" y="9085"/>
                    </a:lnTo>
                    <a:lnTo>
                      <a:pt x="93" y="8696"/>
                    </a:lnTo>
                    <a:lnTo>
                      <a:pt x="185" y="8269"/>
                    </a:lnTo>
                    <a:lnTo>
                      <a:pt x="241" y="7991"/>
                    </a:lnTo>
                    <a:lnTo>
                      <a:pt x="297" y="7695"/>
                    </a:lnTo>
                    <a:lnTo>
                      <a:pt x="408" y="7009"/>
                    </a:lnTo>
                    <a:lnTo>
                      <a:pt x="445" y="6638"/>
                    </a:lnTo>
                    <a:lnTo>
                      <a:pt x="501" y="6230"/>
                    </a:lnTo>
                    <a:lnTo>
                      <a:pt x="538" y="5841"/>
                    </a:lnTo>
                    <a:lnTo>
                      <a:pt x="575" y="5414"/>
                    </a:lnTo>
                    <a:lnTo>
                      <a:pt x="630" y="4561"/>
                    </a:lnTo>
                    <a:lnTo>
                      <a:pt x="649" y="3709"/>
                    </a:lnTo>
                    <a:lnTo>
                      <a:pt x="649" y="3282"/>
                    </a:lnTo>
                    <a:lnTo>
                      <a:pt x="630" y="2874"/>
                    </a:lnTo>
                    <a:lnTo>
                      <a:pt x="612" y="2485"/>
                    </a:lnTo>
                    <a:lnTo>
                      <a:pt x="593" y="2114"/>
                    </a:lnTo>
                    <a:lnTo>
                      <a:pt x="519" y="1410"/>
                    </a:lnTo>
                    <a:lnTo>
                      <a:pt x="482" y="1113"/>
                    </a:lnTo>
                    <a:lnTo>
                      <a:pt x="445" y="835"/>
                    </a:lnTo>
                    <a:lnTo>
                      <a:pt x="371" y="390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40"/>
              <p:cNvSpPr/>
              <p:nvPr/>
            </p:nvSpPr>
            <p:spPr>
              <a:xfrm>
                <a:off x="1149125" y="3329550"/>
                <a:ext cx="2597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640" extrusionOk="0">
                    <a:moveTo>
                      <a:pt x="0" y="0"/>
                    </a:moveTo>
                    <a:lnTo>
                      <a:pt x="111" y="371"/>
                    </a:lnTo>
                    <a:lnTo>
                      <a:pt x="223" y="779"/>
                    </a:lnTo>
                    <a:lnTo>
                      <a:pt x="334" y="1335"/>
                    </a:lnTo>
                    <a:lnTo>
                      <a:pt x="464" y="1984"/>
                    </a:lnTo>
                    <a:lnTo>
                      <a:pt x="556" y="2707"/>
                    </a:lnTo>
                    <a:lnTo>
                      <a:pt x="649" y="3504"/>
                    </a:lnTo>
                    <a:lnTo>
                      <a:pt x="686" y="3894"/>
                    </a:lnTo>
                    <a:lnTo>
                      <a:pt x="705" y="4301"/>
                    </a:lnTo>
                    <a:lnTo>
                      <a:pt x="742" y="4709"/>
                    </a:lnTo>
                    <a:lnTo>
                      <a:pt x="742" y="5117"/>
                    </a:lnTo>
                    <a:lnTo>
                      <a:pt x="760" y="5525"/>
                    </a:lnTo>
                    <a:lnTo>
                      <a:pt x="760" y="5914"/>
                    </a:lnTo>
                    <a:lnTo>
                      <a:pt x="742" y="6285"/>
                    </a:lnTo>
                    <a:lnTo>
                      <a:pt x="742" y="6637"/>
                    </a:lnTo>
                    <a:lnTo>
                      <a:pt x="686" y="7305"/>
                    </a:lnTo>
                    <a:lnTo>
                      <a:pt x="631" y="7583"/>
                    </a:lnTo>
                    <a:lnTo>
                      <a:pt x="594" y="7842"/>
                    </a:lnTo>
                    <a:lnTo>
                      <a:pt x="556" y="8083"/>
                    </a:lnTo>
                    <a:lnTo>
                      <a:pt x="519" y="8269"/>
                    </a:lnTo>
                    <a:lnTo>
                      <a:pt x="408" y="8640"/>
                    </a:lnTo>
                    <a:lnTo>
                      <a:pt x="575" y="8287"/>
                    </a:lnTo>
                    <a:lnTo>
                      <a:pt x="631" y="8102"/>
                    </a:lnTo>
                    <a:lnTo>
                      <a:pt x="705" y="7880"/>
                    </a:lnTo>
                    <a:lnTo>
                      <a:pt x="779" y="7620"/>
                    </a:lnTo>
                    <a:lnTo>
                      <a:pt x="853" y="7323"/>
                    </a:lnTo>
                    <a:lnTo>
                      <a:pt x="964" y="6656"/>
                    </a:lnTo>
                    <a:lnTo>
                      <a:pt x="1001" y="6304"/>
                    </a:lnTo>
                    <a:lnTo>
                      <a:pt x="1020" y="5914"/>
                    </a:lnTo>
                    <a:lnTo>
                      <a:pt x="1038" y="5525"/>
                    </a:lnTo>
                    <a:lnTo>
                      <a:pt x="1038" y="5117"/>
                    </a:lnTo>
                    <a:lnTo>
                      <a:pt x="1038" y="4709"/>
                    </a:lnTo>
                    <a:lnTo>
                      <a:pt x="1020" y="4283"/>
                    </a:lnTo>
                    <a:lnTo>
                      <a:pt x="983" y="3875"/>
                    </a:lnTo>
                    <a:lnTo>
                      <a:pt x="946" y="3467"/>
                    </a:lnTo>
                    <a:lnTo>
                      <a:pt x="890" y="3059"/>
                    </a:lnTo>
                    <a:lnTo>
                      <a:pt x="816" y="2670"/>
                    </a:lnTo>
                    <a:lnTo>
                      <a:pt x="760" y="2299"/>
                    </a:lnTo>
                    <a:lnTo>
                      <a:pt x="668" y="1947"/>
                    </a:lnTo>
                    <a:lnTo>
                      <a:pt x="501" y="1298"/>
                    </a:lnTo>
                    <a:lnTo>
                      <a:pt x="427" y="1001"/>
                    </a:lnTo>
                    <a:lnTo>
                      <a:pt x="334" y="760"/>
                    </a:lnTo>
                    <a:lnTo>
                      <a:pt x="167" y="3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40"/>
              <p:cNvSpPr/>
              <p:nvPr/>
            </p:nvSpPr>
            <p:spPr>
              <a:xfrm>
                <a:off x="1024450" y="3362450"/>
                <a:ext cx="26425" cy="936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746" extrusionOk="0">
                    <a:moveTo>
                      <a:pt x="1057" y="1"/>
                    </a:moveTo>
                    <a:lnTo>
                      <a:pt x="983" y="149"/>
                    </a:lnTo>
                    <a:lnTo>
                      <a:pt x="797" y="557"/>
                    </a:lnTo>
                    <a:lnTo>
                      <a:pt x="593" y="1150"/>
                    </a:lnTo>
                    <a:lnTo>
                      <a:pt x="390" y="1836"/>
                    </a:lnTo>
                    <a:lnTo>
                      <a:pt x="204" y="2522"/>
                    </a:lnTo>
                    <a:lnTo>
                      <a:pt x="93" y="3134"/>
                    </a:lnTo>
                    <a:lnTo>
                      <a:pt x="19" y="3579"/>
                    </a:lnTo>
                    <a:lnTo>
                      <a:pt x="0" y="3746"/>
                    </a:lnTo>
                    <a:lnTo>
                      <a:pt x="74" y="3597"/>
                    </a:lnTo>
                    <a:lnTo>
                      <a:pt x="260" y="3189"/>
                    </a:lnTo>
                    <a:lnTo>
                      <a:pt x="464" y="2596"/>
                    </a:lnTo>
                    <a:lnTo>
                      <a:pt x="686" y="1910"/>
                    </a:lnTo>
                    <a:lnTo>
                      <a:pt x="853" y="1224"/>
                    </a:lnTo>
                    <a:lnTo>
                      <a:pt x="983" y="612"/>
                    </a:lnTo>
                    <a:lnTo>
                      <a:pt x="1038" y="16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40"/>
              <p:cNvSpPr/>
              <p:nvPr/>
            </p:nvSpPr>
            <p:spPr>
              <a:xfrm>
                <a:off x="1080525" y="3276700"/>
                <a:ext cx="8947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096" extrusionOk="0">
                    <a:moveTo>
                      <a:pt x="408" y="1"/>
                    </a:moveTo>
                    <a:lnTo>
                      <a:pt x="316" y="19"/>
                    </a:lnTo>
                    <a:lnTo>
                      <a:pt x="223" y="75"/>
                    </a:lnTo>
                    <a:lnTo>
                      <a:pt x="149" y="168"/>
                    </a:lnTo>
                    <a:lnTo>
                      <a:pt x="75" y="316"/>
                    </a:lnTo>
                    <a:lnTo>
                      <a:pt x="19" y="464"/>
                    </a:lnTo>
                    <a:lnTo>
                      <a:pt x="0" y="613"/>
                    </a:lnTo>
                    <a:lnTo>
                      <a:pt x="19" y="761"/>
                    </a:lnTo>
                    <a:lnTo>
                      <a:pt x="38" y="891"/>
                    </a:lnTo>
                    <a:lnTo>
                      <a:pt x="93" y="1020"/>
                    </a:lnTo>
                    <a:lnTo>
                      <a:pt x="167" y="1150"/>
                    </a:lnTo>
                    <a:lnTo>
                      <a:pt x="241" y="1262"/>
                    </a:lnTo>
                    <a:lnTo>
                      <a:pt x="334" y="1373"/>
                    </a:lnTo>
                    <a:lnTo>
                      <a:pt x="445" y="1484"/>
                    </a:lnTo>
                    <a:lnTo>
                      <a:pt x="557" y="1577"/>
                    </a:lnTo>
                    <a:lnTo>
                      <a:pt x="798" y="1744"/>
                    </a:lnTo>
                    <a:lnTo>
                      <a:pt x="1039" y="1873"/>
                    </a:lnTo>
                    <a:lnTo>
                      <a:pt x="1280" y="1966"/>
                    </a:lnTo>
                    <a:lnTo>
                      <a:pt x="1521" y="2022"/>
                    </a:lnTo>
                    <a:lnTo>
                      <a:pt x="1799" y="2059"/>
                    </a:lnTo>
                    <a:lnTo>
                      <a:pt x="2077" y="2096"/>
                    </a:lnTo>
                    <a:lnTo>
                      <a:pt x="2373" y="2077"/>
                    </a:lnTo>
                    <a:lnTo>
                      <a:pt x="2670" y="2059"/>
                    </a:lnTo>
                    <a:lnTo>
                      <a:pt x="2800" y="2022"/>
                    </a:lnTo>
                    <a:lnTo>
                      <a:pt x="2930" y="1985"/>
                    </a:lnTo>
                    <a:lnTo>
                      <a:pt x="3059" y="1929"/>
                    </a:lnTo>
                    <a:lnTo>
                      <a:pt x="3171" y="1873"/>
                    </a:lnTo>
                    <a:lnTo>
                      <a:pt x="3282" y="1799"/>
                    </a:lnTo>
                    <a:lnTo>
                      <a:pt x="3375" y="1706"/>
                    </a:lnTo>
                    <a:lnTo>
                      <a:pt x="3467" y="1577"/>
                    </a:lnTo>
                    <a:lnTo>
                      <a:pt x="3523" y="1484"/>
                    </a:lnTo>
                    <a:lnTo>
                      <a:pt x="3560" y="1373"/>
                    </a:lnTo>
                    <a:lnTo>
                      <a:pt x="3579" y="1262"/>
                    </a:lnTo>
                    <a:lnTo>
                      <a:pt x="3560" y="1169"/>
                    </a:lnTo>
                    <a:lnTo>
                      <a:pt x="3523" y="1076"/>
                    </a:lnTo>
                    <a:lnTo>
                      <a:pt x="3486" y="983"/>
                    </a:lnTo>
                    <a:lnTo>
                      <a:pt x="3412" y="909"/>
                    </a:lnTo>
                    <a:lnTo>
                      <a:pt x="3245" y="742"/>
                    </a:lnTo>
                    <a:lnTo>
                      <a:pt x="3041" y="576"/>
                    </a:lnTo>
                    <a:lnTo>
                      <a:pt x="2818" y="446"/>
                    </a:lnTo>
                    <a:lnTo>
                      <a:pt x="2577" y="297"/>
                    </a:lnTo>
                    <a:lnTo>
                      <a:pt x="890" y="38"/>
                    </a:lnTo>
                    <a:lnTo>
                      <a:pt x="742" y="38"/>
                    </a:lnTo>
                    <a:lnTo>
                      <a:pt x="631" y="19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C27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40"/>
              <p:cNvSpPr/>
              <p:nvPr/>
            </p:nvSpPr>
            <p:spPr>
              <a:xfrm>
                <a:off x="1090725" y="3254925"/>
                <a:ext cx="880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2374" extrusionOk="0">
                    <a:moveTo>
                      <a:pt x="464" y="0"/>
                    </a:moveTo>
                    <a:lnTo>
                      <a:pt x="371" y="19"/>
                    </a:lnTo>
                    <a:lnTo>
                      <a:pt x="297" y="56"/>
                    </a:lnTo>
                    <a:lnTo>
                      <a:pt x="223" y="112"/>
                    </a:lnTo>
                    <a:lnTo>
                      <a:pt x="167" y="167"/>
                    </a:lnTo>
                    <a:lnTo>
                      <a:pt x="112" y="241"/>
                    </a:lnTo>
                    <a:lnTo>
                      <a:pt x="74" y="334"/>
                    </a:lnTo>
                    <a:lnTo>
                      <a:pt x="37" y="427"/>
                    </a:lnTo>
                    <a:lnTo>
                      <a:pt x="0" y="538"/>
                    </a:lnTo>
                    <a:lnTo>
                      <a:pt x="0" y="649"/>
                    </a:lnTo>
                    <a:lnTo>
                      <a:pt x="0" y="779"/>
                    </a:lnTo>
                    <a:lnTo>
                      <a:pt x="0" y="927"/>
                    </a:lnTo>
                    <a:lnTo>
                      <a:pt x="37" y="1057"/>
                    </a:lnTo>
                    <a:lnTo>
                      <a:pt x="74" y="1187"/>
                    </a:lnTo>
                    <a:lnTo>
                      <a:pt x="112" y="1317"/>
                    </a:lnTo>
                    <a:lnTo>
                      <a:pt x="186" y="1428"/>
                    </a:lnTo>
                    <a:lnTo>
                      <a:pt x="241" y="1558"/>
                    </a:lnTo>
                    <a:lnTo>
                      <a:pt x="427" y="1762"/>
                    </a:lnTo>
                    <a:lnTo>
                      <a:pt x="612" y="1947"/>
                    </a:lnTo>
                    <a:lnTo>
                      <a:pt x="853" y="2114"/>
                    </a:lnTo>
                    <a:lnTo>
                      <a:pt x="1094" y="2225"/>
                    </a:lnTo>
                    <a:lnTo>
                      <a:pt x="1354" y="2318"/>
                    </a:lnTo>
                    <a:lnTo>
                      <a:pt x="1613" y="2355"/>
                    </a:lnTo>
                    <a:lnTo>
                      <a:pt x="1891" y="2374"/>
                    </a:lnTo>
                    <a:lnTo>
                      <a:pt x="2188" y="2374"/>
                    </a:lnTo>
                    <a:lnTo>
                      <a:pt x="2466" y="2336"/>
                    </a:lnTo>
                    <a:lnTo>
                      <a:pt x="2744" y="2262"/>
                    </a:lnTo>
                    <a:lnTo>
                      <a:pt x="2874" y="2207"/>
                    </a:lnTo>
                    <a:lnTo>
                      <a:pt x="2985" y="2151"/>
                    </a:lnTo>
                    <a:lnTo>
                      <a:pt x="3096" y="2077"/>
                    </a:lnTo>
                    <a:lnTo>
                      <a:pt x="3208" y="2003"/>
                    </a:lnTo>
                    <a:lnTo>
                      <a:pt x="3300" y="1891"/>
                    </a:lnTo>
                    <a:lnTo>
                      <a:pt x="3374" y="1780"/>
                    </a:lnTo>
                    <a:lnTo>
                      <a:pt x="3449" y="1650"/>
                    </a:lnTo>
                    <a:lnTo>
                      <a:pt x="3504" y="1502"/>
                    </a:lnTo>
                    <a:lnTo>
                      <a:pt x="3523" y="1372"/>
                    </a:lnTo>
                    <a:lnTo>
                      <a:pt x="3523" y="1261"/>
                    </a:lnTo>
                    <a:lnTo>
                      <a:pt x="3486" y="1131"/>
                    </a:lnTo>
                    <a:lnTo>
                      <a:pt x="3449" y="1039"/>
                    </a:lnTo>
                    <a:lnTo>
                      <a:pt x="3393" y="927"/>
                    </a:lnTo>
                    <a:lnTo>
                      <a:pt x="3300" y="835"/>
                    </a:lnTo>
                    <a:lnTo>
                      <a:pt x="3115" y="668"/>
                    </a:lnTo>
                    <a:lnTo>
                      <a:pt x="2892" y="501"/>
                    </a:lnTo>
                    <a:lnTo>
                      <a:pt x="2429" y="223"/>
                    </a:lnTo>
                    <a:lnTo>
                      <a:pt x="1001" y="130"/>
                    </a:lnTo>
                    <a:lnTo>
                      <a:pt x="909" y="75"/>
                    </a:lnTo>
                    <a:lnTo>
                      <a:pt x="816" y="38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40"/>
              <p:cNvSpPr/>
              <p:nvPr/>
            </p:nvSpPr>
            <p:spPr>
              <a:xfrm>
                <a:off x="1035100" y="2445675"/>
                <a:ext cx="183575" cy="854225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34169" extrusionOk="0">
                    <a:moveTo>
                      <a:pt x="4246" y="1"/>
                    </a:moveTo>
                    <a:lnTo>
                      <a:pt x="1" y="668"/>
                    </a:lnTo>
                    <a:lnTo>
                      <a:pt x="427" y="2448"/>
                    </a:lnTo>
                    <a:lnTo>
                      <a:pt x="835" y="4209"/>
                    </a:lnTo>
                    <a:lnTo>
                      <a:pt x="1187" y="5989"/>
                    </a:lnTo>
                    <a:lnTo>
                      <a:pt x="1539" y="7787"/>
                    </a:lnTo>
                    <a:lnTo>
                      <a:pt x="1855" y="9567"/>
                    </a:lnTo>
                    <a:lnTo>
                      <a:pt x="2133" y="11365"/>
                    </a:lnTo>
                    <a:lnTo>
                      <a:pt x="2374" y="13145"/>
                    </a:lnTo>
                    <a:lnTo>
                      <a:pt x="2596" y="14944"/>
                    </a:lnTo>
                    <a:lnTo>
                      <a:pt x="2763" y="16742"/>
                    </a:lnTo>
                    <a:lnTo>
                      <a:pt x="2911" y="18559"/>
                    </a:lnTo>
                    <a:lnTo>
                      <a:pt x="3004" y="20357"/>
                    </a:lnTo>
                    <a:lnTo>
                      <a:pt x="3078" y="22174"/>
                    </a:lnTo>
                    <a:lnTo>
                      <a:pt x="3097" y="23991"/>
                    </a:lnTo>
                    <a:lnTo>
                      <a:pt x="3078" y="24899"/>
                    </a:lnTo>
                    <a:lnTo>
                      <a:pt x="3060" y="25808"/>
                    </a:lnTo>
                    <a:lnTo>
                      <a:pt x="3022" y="26735"/>
                    </a:lnTo>
                    <a:lnTo>
                      <a:pt x="2985" y="27643"/>
                    </a:lnTo>
                    <a:lnTo>
                      <a:pt x="2930" y="28551"/>
                    </a:lnTo>
                    <a:lnTo>
                      <a:pt x="2874" y="29478"/>
                    </a:lnTo>
                    <a:lnTo>
                      <a:pt x="2744" y="30442"/>
                    </a:lnTo>
                    <a:lnTo>
                      <a:pt x="2689" y="30980"/>
                    </a:lnTo>
                    <a:lnTo>
                      <a:pt x="2689" y="31258"/>
                    </a:lnTo>
                    <a:lnTo>
                      <a:pt x="2670" y="31555"/>
                    </a:lnTo>
                    <a:lnTo>
                      <a:pt x="2689" y="31833"/>
                    </a:lnTo>
                    <a:lnTo>
                      <a:pt x="2707" y="32111"/>
                    </a:lnTo>
                    <a:lnTo>
                      <a:pt x="2744" y="32389"/>
                    </a:lnTo>
                    <a:lnTo>
                      <a:pt x="2800" y="32649"/>
                    </a:lnTo>
                    <a:lnTo>
                      <a:pt x="2893" y="32890"/>
                    </a:lnTo>
                    <a:lnTo>
                      <a:pt x="3004" y="33131"/>
                    </a:lnTo>
                    <a:lnTo>
                      <a:pt x="3134" y="33353"/>
                    </a:lnTo>
                    <a:lnTo>
                      <a:pt x="3301" y="33538"/>
                    </a:lnTo>
                    <a:lnTo>
                      <a:pt x="3542" y="33779"/>
                    </a:lnTo>
                    <a:lnTo>
                      <a:pt x="3764" y="33965"/>
                    </a:lnTo>
                    <a:lnTo>
                      <a:pt x="3857" y="34020"/>
                    </a:lnTo>
                    <a:lnTo>
                      <a:pt x="3968" y="34076"/>
                    </a:lnTo>
                    <a:lnTo>
                      <a:pt x="4079" y="34113"/>
                    </a:lnTo>
                    <a:lnTo>
                      <a:pt x="4190" y="34150"/>
                    </a:lnTo>
                    <a:lnTo>
                      <a:pt x="4302" y="34150"/>
                    </a:lnTo>
                    <a:lnTo>
                      <a:pt x="4394" y="34169"/>
                    </a:lnTo>
                    <a:lnTo>
                      <a:pt x="4598" y="34132"/>
                    </a:lnTo>
                    <a:lnTo>
                      <a:pt x="4802" y="34076"/>
                    </a:lnTo>
                    <a:lnTo>
                      <a:pt x="5006" y="33965"/>
                    </a:lnTo>
                    <a:lnTo>
                      <a:pt x="5192" y="33835"/>
                    </a:lnTo>
                    <a:lnTo>
                      <a:pt x="5358" y="33668"/>
                    </a:lnTo>
                    <a:lnTo>
                      <a:pt x="5544" y="33483"/>
                    </a:lnTo>
                    <a:lnTo>
                      <a:pt x="5711" y="33279"/>
                    </a:lnTo>
                    <a:lnTo>
                      <a:pt x="5859" y="33056"/>
                    </a:lnTo>
                    <a:lnTo>
                      <a:pt x="6007" y="32815"/>
                    </a:lnTo>
                    <a:lnTo>
                      <a:pt x="6285" y="32333"/>
                    </a:lnTo>
                    <a:lnTo>
                      <a:pt x="6434" y="31963"/>
                    </a:lnTo>
                    <a:lnTo>
                      <a:pt x="6564" y="31573"/>
                    </a:lnTo>
                    <a:lnTo>
                      <a:pt x="6675" y="31165"/>
                    </a:lnTo>
                    <a:lnTo>
                      <a:pt x="6767" y="30758"/>
                    </a:lnTo>
                    <a:lnTo>
                      <a:pt x="6842" y="30350"/>
                    </a:lnTo>
                    <a:lnTo>
                      <a:pt x="6916" y="29923"/>
                    </a:lnTo>
                    <a:lnTo>
                      <a:pt x="6971" y="29497"/>
                    </a:lnTo>
                    <a:lnTo>
                      <a:pt x="7008" y="29070"/>
                    </a:lnTo>
                    <a:lnTo>
                      <a:pt x="7064" y="28218"/>
                    </a:lnTo>
                    <a:lnTo>
                      <a:pt x="7101" y="27365"/>
                    </a:lnTo>
                    <a:lnTo>
                      <a:pt x="7120" y="26531"/>
                    </a:lnTo>
                    <a:lnTo>
                      <a:pt x="7157" y="25733"/>
                    </a:lnTo>
                    <a:lnTo>
                      <a:pt x="7231" y="24454"/>
                    </a:lnTo>
                    <a:lnTo>
                      <a:pt x="7287" y="23156"/>
                    </a:lnTo>
                    <a:lnTo>
                      <a:pt x="7342" y="21859"/>
                    </a:lnTo>
                    <a:lnTo>
                      <a:pt x="7342" y="20561"/>
                    </a:lnTo>
                    <a:lnTo>
                      <a:pt x="7324" y="19263"/>
                    </a:lnTo>
                    <a:lnTo>
                      <a:pt x="7287" y="17965"/>
                    </a:lnTo>
                    <a:lnTo>
                      <a:pt x="7231" y="17335"/>
                    </a:lnTo>
                    <a:lnTo>
                      <a:pt x="7194" y="16686"/>
                    </a:lnTo>
                    <a:lnTo>
                      <a:pt x="7120" y="16037"/>
                    </a:lnTo>
                    <a:lnTo>
                      <a:pt x="7046" y="15407"/>
                    </a:lnTo>
                    <a:lnTo>
                      <a:pt x="6953" y="14573"/>
                    </a:lnTo>
                    <a:lnTo>
                      <a:pt x="6823" y="13683"/>
                    </a:lnTo>
                    <a:lnTo>
                      <a:pt x="6693" y="12737"/>
                    </a:lnTo>
                    <a:lnTo>
                      <a:pt x="6526" y="11773"/>
                    </a:lnTo>
                    <a:lnTo>
                      <a:pt x="6174" y="9752"/>
                    </a:lnTo>
                    <a:lnTo>
                      <a:pt x="5766" y="7658"/>
                    </a:lnTo>
                    <a:lnTo>
                      <a:pt x="4951" y="3579"/>
                    </a:lnTo>
                    <a:lnTo>
                      <a:pt x="4561" y="1688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40"/>
              <p:cNvSpPr/>
              <p:nvPr/>
            </p:nvSpPr>
            <p:spPr>
              <a:xfrm>
                <a:off x="804300" y="2355775"/>
                <a:ext cx="464875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5748" extrusionOk="0">
                    <a:moveTo>
                      <a:pt x="17427" y="0"/>
                    </a:moveTo>
                    <a:lnTo>
                      <a:pt x="17260" y="19"/>
                    </a:lnTo>
                    <a:lnTo>
                      <a:pt x="16889" y="74"/>
                    </a:lnTo>
                    <a:lnTo>
                      <a:pt x="16481" y="148"/>
                    </a:lnTo>
                    <a:lnTo>
                      <a:pt x="16111" y="204"/>
                    </a:lnTo>
                    <a:lnTo>
                      <a:pt x="15684" y="278"/>
                    </a:lnTo>
                    <a:lnTo>
                      <a:pt x="14739" y="464"/>
                    </a:lnTo>
                    <a:lnTo>
                      <a:pt x="13812" y="649"/>
                    </a:lnTo>
                    <a:lnTo>
                      <a:pt x="13385" y="723"/>
                    </a:lnTo>
                    <a:lnTo>
                      <a:pt x="13015" y="779"/>
                    </a:lnTo>
                    <a:lnTo>
                      <a:pt x="11235" y="1038"/>
                    </a:lnTo>
                    <a:lnTo>
                      <a:pt x="9585" y="1279"/>
                    </a:lnTo>
                    <a:lnTo>
                      <a:pt x="8046" y="1465"/>
                    </a:lnTo>
                    <a:lnTo>
                      <a:pt x="7286" y="1539"/>
                    </a:lnTo>
                    <a:lnTo>
                      <a:pt x="6544" y="1595"/>
                    </a:lnTo>
                    <a:lnTo>
                      <a:pt x="5784" y="1650"/>
                    </a:lnTo>
                    <a:lnTo>
                      <a:pt x="5043" y="1687"/>
                    </a:lnTo>
                    <a:lnTo>
                      <a:pt x="4264" y="1706"/>
                    </a:lnTo>
                    <a:lnTo>
                      <a:pt x="3485" y="1724"/>
                    </a:lnTo>
                    <a:lnTo>
                      <a:pt x="2670" y="1724"/>
                    </a:lnTo>
                    <a:lnTo>
                      <a:pt x="1835" y="1706"/>
                    </a:lnTo>
                    <a:lnTo>
                      <a:pt x="946" y="1669"/>
                    </a:lnTo>
                    <a:lnTo>
                      <a:pt x="19" y="1613"/>
                    </a:lnTo>
                    <a:lnTo>
                      <a:pt x="0" y="5692"/>
                    </a:lnTo>
                    <a:lnTo>
                      <a:pt x="1020" y="5747"/>
                    </a:lnTo>
                    <a:lnTo>
                      <a:pt x="1372" y="5747"/>
                    </a:lnTo>
                    <a:lnTo>
                      <a:pt x="1669" y="5729"/>
                    </a:lnTo>
                    <a:lnTo>
                      <a:pt x="2280" y="5692"/>
                    </a:lnTo>
                    <a:lnTo>
                      <a:pt x="3152" y="5655"/>
                    </a:lnTo>
                    <a:lnTo>
                      <a:pt x="4412" y="5618"/>
                    </a:lnTo>
                    <a:lnTo>
                      <a:pt x="5692" y="5562"/>
                    </a:lnTo>
                    <a:lnTo>
                      <a:pt x="6989" y="5488"/>
                    </a:lnTo>
                    <a:lnTo>
                      <a:pt x="8287" y="5358"/>
                    </a:lnTo>
                    <a:lnTo>
                      <a:pt x="9603" y="5210"/>
                    </a:lnTo>
                    <a:lnTo>
                      <a:pt x="10901" y="5043"/>
                    </a:lnTo>
                    <a:lnTo>
                      <a:pt x="12180" y="4820"/>
                    </a:lnTo>
                    <a:lnTo>
                      <a:pt x="13422" y="4579"/>
                    </a:lnTo>
                    <a:lnTo>
                      <a:pt x="14164" y="4431"/>
                    </a:lnTo>
                    <a:lnTo>
                      <a:pt x="15035" y="4246"/>
                    </a:lnTo>
                    <a:lnTo>
                      <a:pt x="15480" y="4134"/>
                    </a:lnTo>
                    <a:lnTo>
                      <a:pt x="15925" y="4023"/>
                    </a:lnTo>
                    <a:lnTo>
                      <a:pt x="16370" y="3875"/>
                    </a:lnTo>
                    <a:lnTo>
                      <a:pt x="16797" y="3708"/>
                    </a:lnTo>
                    <a:lnTo>
                      <a:pt x="17204" y="3504"/>
                    </a:lnTo>
                    <a:lnTo>
                      <a:pt x="17390" y="3411"/>
                    </a:lnTo>
                    <a:lnTo>
                      <a:pt x="17575" y="3282"/>
                    </a:lnTo>
                    <a:lnTo>
                      <a:pt x="17742" y="3170"/>
                    </a:lnTo>
                    <a:lnTo>
                      <a:pt x="17890" y="3022"/>
                    </a:lnTo>
                    <a:lnTo>
                      <a:pt x="18039" y="2892"/>
                    </a:lnTo>
                    <a:lnTo>
                      <a:pt x="18169" y="2725"/>
                    </a:lnTo>
                    <a:lnTo>
                      <a:pt x="18280" y="2559"/>
                    </a:lnTo>
                    <a:lnTo>
                      <a:pt x="18391" y="2392"/>
                    </a:lnTo>
                    <a:lnTo>
                      <a:pt x="18465" y="2206"/>
                    </a:lnTo>
                    <a:lnTo>
                      <a:pt x="18521" y="2002"/>
                    </a:lnTo>
                    <a:lnTo>
                      <a:pt x="18576" y="1798"/>
                    </a:lnTo>
                    <a:lnTo>
                      <a:pt x="18595" y="1576"/>
                    </a:lnTo>
                    <a:lnTo>
                      <a:pt x="18595" y="1354"/>
                    </a:lnTo>
                    <a:lnTo>
                      <a:pt x="18576" y="1094"/>
                    </a:lnTo>
                    <a:lnTo>
                      <a:pt x="18521" y="872"/>
                    </a:lnTo>
                    <a:lnTo>
                      <a:pt x="18465" y="668"/>
                    </a:lnTo>
                    <a:lnTo>
                      <a:pt x="18391" y="501"/>
                    </a:lnTo>
                    <a:lnTo>
                      <a:pt x="18317" y="371"/>
                    </a:lnTo>
                    <a:lnTo>
                      <a:pt x="18224" y="260"/>
                    </a:lnTo>
                    <a:lnTo>
                      <a:pt x="18113" y="167"/>
                    </a:lnTo>
                    <a:lnTo>
                      <a:pt x="18002" y="93"/>
                    </a:lnTo>
                    <a:lnTo>
                      <a:pt x="17872" y="56"/>
                    </a:lnTo>
                    <a:lnTo>
                      <a:pt x="17742" y="19"/>
                    </a:lnTo>
                    <a:lnTo>
                      <a:pt x="17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40"/>
              <p:cNvSpPr/>
              <p:nvPr/>
            </p:nvSpPr>
            <p:spPr>
              <a:xfrm>
                <a:off x="804300" y="2287625"/>
                <a:ext cx="464425" cy="127950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5118" extrusionOk="0">
                    <a:moveTo>
                      <a:pt x="17279" y="1"/>
                    </a:moveTo>
                    <a:lnTo>
                      <a:pt x="16908" y="38"/>
                    </a:lnTo>
                    <a:lnTo>
                      <a:pt x="16500" y="94"/>
                    </a:lnTo>
                    <a:lnTo>
                      <a:pt x="16129" y="131"/>
                    </a:lnTo>
                    <a:lnTo>
                      <a:pt x="15703" y="186"/>
                    </a:lnTo>
                    <a:lnTo>
                      <a:pt x="14757" y="335"/>
                    </a:lnTo>
                    <a:lnTo>
                      <a:pt x="13830" y="483"/>
                    </a:lnTo>
                    <a:lnTo>
                      <a:pt x="13404" y="557"/>
                    </a:lnTo>
                    <a:lnTo>
                      <a:pt x="13033" y="594"/>
                    </a:lnTo>
                    <a:lnTo>
                      <a:pt x="11235" y="798"/>
                    </a:lnTo>
                    <a:lnTo>
                      <a:pt x="9566" y="965"/>
                    </a:lnTo>
                    <a:lnTo>
                      <a:pt x="8028" y="1095"/>
                    </a:lnTo>
                    <a:lnTo>
                      <a:pt x="7267" y="1132"/>
                    </a:lnTo>
                    <a:lnTo>
                      <a:pt x="6507" y="1169"/>
                    </a:lnTo>
                    <a:lnTo>
                      <a:pt x="5766" y="1187"/>
                    </a:lnTo>
                    <a:lnTo>
                      <a:pt x="5006" y="1206"/>
                    </a:lnTo>
                    <a:lnTo>
                      <a:pt x="4246" y="1187"/>
                    </a:lnTo>
                    <a:lnTo>
                      <a:pt x="3448" y="1169"/>
                    </a:lnTo>
                    <a:lnTo>
                      <a:pt x="2651" y="1132"/>
                    </a:lnTo>
                    <a:lnTo>
                      <a:pt x="1798" y="1095"/>
                    </a:lnTo>
                    <a:lnTo>
                      <a:pt x="927" y="1021"/>
                    </a:lnTo>
                    <a:lnTo>
                      <a:pt x="0" y="946"/>
                    </a:lnTo>
                    <a:lnTo>
                      <a:pt x="0" y="4840"/>
                    </a:lnTo>
                    <a:lnTo>
                      <a:pt x="779" y="4988"/>
                    </a:lnTo>
                    <a:lnTo>
                      <a:pt x="1094" y="5044"/>
                    </a:lnTo>
                    <a:lnTo>
                      <a:pt x="1390" y="5062"/>
                    </a:lnTo>
                    <a:lnTo>
                      <a:pt x="2058" y="5099"/>
                    </a:lnTo>
                    <a:lnTo>
                      <a:pt x="2966" y="5099"/>
                    </a:lnTo>
                    <a:lnTo>
                      <a:pt x="4227" y="5118"/>
                    </a:lnTo>
                    <a:lnTo>
                      <a:pt x="5506" y="5099"/>
                    </a:lnTo>
                    <a:lnTo>
                      <a:pt x="6804" y="5062"/>
                    </a:lnTo>
                    <a:lnTo>
                      <a:pt x="8120" y="5007"/>
                    </a:lnTo>
                    <a:lnTo>
                      <a:pt x="9437" y="4895"/>
                    </a:lnTo>
                    <a:lnTo>
                      <a:pt x="10734" y="4766"/>
                    </a:lnTo>
                    <a:lnTo>
                      <a:pt x="12013" y="4617"/>
                    </a:lnTo>
                    <a:lnTo>
                      <a:pt x="13274" y="4413"/>
                    </a:lnTo>
                    <a:lnTo>
                      <a:pt x="14034" y="4283"/>
                    </a:lnTo>
                    <a:lnTo>
                      <a:pt x="14906" y="4135"/>
                    </a:lnTo>
                    <a:lnTo>
                      <a:pt x="15351" y="4061"/>
                    </a:lnTo>
                    <a:lnTo>
                      <a:pt x="15814" y="3950"/>
                    </a:lnTo>
                    <a:lnTo>
                      <a:pt x="16259" y="3820"/>
                    </a:lnTo>
                    <a:lnTo>
                      <a:pt x="16685" y="3672"/>
                    </a:lnTo>
                    <a:lnTo>
                      <a:pt x="17093" y="3486"/>
                    </a:lnTo>
                    <a:lnTo>
                      <a:pt x="17297" y="3394"/>
                    </a:lnTo>
                    <a:lnTo>
                      <a:pt x="17483" y="3282"/>
                    </a:lnTo>
                    <a:lnTo>
                      <a:pt x="17649" y="3153"/>
                    </a:lnTo>
                    <a:lnTo>
                      <a:pt x="17816" y="3041"/>
                    </a:lnTo>
                    <a:lnTo>
                      <a:pt x="17965" y="2893"/>
                    </a:lnTo>
                    <a:lnTo>
                      <a:pt x="18094" y="2745"/>
                    </a:lnTo>
                    <a:lnTo>
                      <a:pt x="18206" y="2596"/>
                    </a:lnTo>
                    <a:lnTo>
                      <a:pt x="18317" y="2411"/>
                    </a:lnTo>
                    <a:lnTo>
                      <a:pt x="18410" y="2244"/>
                    </a:lnTo>
                    <a:lnTo>
                      <a:pt x="18484" y="2040"/>
                    </a:lnTo>
                    <a:lnTo>
                      <a:pt x="18539" y="1836"/>
                    </a:lnTo>
                    <a:lnTo>
                      <a:pt x="18558" y="1614"/>
                    </a:lnTo>
                    <a:lnTo>
                      <a:pt x="18576" y="1373"/>
                    </a:lnTo>
                    <a:lnTo>
                      <a:pt x="18558" y="1132"/>
                    </a:lnTo>
                    <a:lnTo>
                      <a:pt x="18521" y="909"/>
                    </a:lnTo>
                    <a:lnTo>
                      <a:pt x="18465" y="705"/>
                    </a:lnTo>
                    <a:lnTo>
                      <a:pt x="18410" y="539"/>
                    </a:lnTo>
                    <a:lnTo>
                      <a:pt x="18335" y="390"/>
                    </a:lnTo>
                    <a:lnTo>
                      <a:pt x="18243" y="279"/>
                    </a:lnTo>
                    <a:lnTo>
                      <a:pt x="18131" y="186"/>
                    </a:lnTo>
                    <a:lnTo>
                      <a:pt x="18020" y="112"/>
                    </a:lnTo>
                    <a:lnTo>
                      <a:pt x="17909" y="57"/>
                    </a:lnTo>
                    <a:lnTo>
                      <a:pt x="17761" y="19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63" name="Google Shape;7463;p40"/>
            <p:cNvSpPr/>
            <p:nvPr/>
          </p:nvSpPr>
          <p:spPr>
            <a:xfrm>
              <a:off x="29" y="2832154"/>
              <a:ext cx="621724" cy="192184"/>
            </a:xfrm>
            <a:custGeom>
              <a:avLst/>
              <a:gdLst/>
              <a:ahLst/>
              <a:cxnLst/>
              <a:rect l="l" t="t" r="r" b="b"/>
              <a:pathLst>
                <a:path w="18595" h="5748" extrusionOk="0">
                  <a:moveTo>
                    <a:pt x="17427" y="0"/>
                  </a:moveTo>
                  <a:lnTo>
                    <a:pt x="17260" y="19"/>
                  </a:lnTo>
                  <a:lnTo>
                    <a:pt x="16889" y="74"/>
                  </a:lnTo>
                  <a:lnTo>
                    <a:pt x="16481" y="148"/>
                  </a:lnTo>
                  <a:lnTo>
                    <a:pt x="16111" y="204"/>
                  </a:lnTo>
                  <a:lnTo>
                    <a:pt x="15684" y="278"/>
                  </a:lnTo>
                  <a:lnTo>
                    <a:pt x="14739" y="464"/>
                  </a:lnTo>
                  <a:lnTo>
                    <a:pt x="13812" y="649"/>
                  </a:lnTo>
                  <a:lnTo>
                    <a:pt x="13385" y="723"/>
                  </a:lnTo>
                  <a:lnTo>
                    <a:pt x="13015" y="779"/>
                  </a:lnTo>
                  <a:lnTo>
                    <a:pt x="11235" y="1038"/>
                  </a:lnTo>
                  <a:lnTo>
                    <a:pt x="9585" y="1279"/>
                  </a:lnTo>
                  <a:lnTo>
                    <a:pt x="8046" y="1465"/>
                  </a:lnTo>
                  <a:lnTo>
                    <a:pt x="7286" y="1539"/>
                  </a:lnTo>
                  <a:lnTo>
                    <a:pt x="6544" y="1595"/>
                  </a:lnTo>
                  <a:lnTo>
                    <a:pt x="5784" y="1650"/>
                  </a:lnTo>
                  <a:lnTo>
                    <a:pt x="5043" y="1687"/>
                  </a:lnTo>
                  <a:lnTo>
                    <a:pt x="4264" y="1706"/>
                  </a:lnTo>
                  <a:lnTo>
                    <a:pt x="3485" y="1724"/>
                  </a:lnTo>
                  <a:lnTo>
                    <a:pt x="2670" y="1724"/>
                  </a:lnTo>
                  <a:lnTo>
                    <a:pt x="1835" y="1706"/>
                  </a:lnTo>
                  <a:lnTo>
                    <a:pt x="946" y="1669"/>
                  </a:lnTo>
                  <a:lnTo>
                    <a:pt x="19" y="1613"/>
                  </a:lnTo>
                  <a:lnTo>
                    <a:pt x="0" y="5692"/>
                  </a:lnTo>
                  <a:lnTo>
                    <a:pt x="1020" y="5747"/>
                  </a:lnTo>
                  <a:lnTo>
                    <a:pt x="1372" y="5747"/>
                  </a:lnTo>
                  <a:lnTo>
                    <a:pt x="1669" y="5729"/>
                  </a:lnTo>
                  <a:lnTo>
                    <a:pt x="2280" y="5692"/>
                  </a:lnTo>
                  <a:lnTo>
                    <a:pt x="3152" y="5655"/>
                  </a:lnTo>
                  <a:lnTo>
                    <a:pt x="4412" y="5618"/>
                  </a:lnTo>
                  <a:lnTo>
                    <a:pt x="5692" y="5562"/>
                  </a:lnTo>
                  <a:lnTo>
                    <a:pt x="6989" y="5488"/>
                  </a:lnTo>
                  <a:lnTo>
                    <a:pt x="8287" y="5358"/>
                  </a:lnTo>
                  <a:lnTo>
                    <a:pt x="9603" y="5210"/>
                  </a:lnTo>
                  <a:lnTo>
                    <a:pt x="10901" y="5043"/>
                  </a:lnTo>
                  <a:lnTo>
                    <a:pt x="12180" y="4820"/>
                  </a:lnTo>
                  <a:lnTo>
                    <a:pt x="13422" y="4579"/>
                  </a:lnTo>
                  <a:lnTo>
                    <a:pt x="14164" y="4431"/>
                  </a:lnTo>
                  <a:lnTo>
                    <a:pt x="15035" y="4246"/>
                  </a:lnTo>
                  <a:lnTo>
                    <a:pt x="15480" y="4134"/>
                  </a:lnTo>
                  <a:lnTo>
                    <a:pt x="15925" y="4023"/>
                  </a:lnTo>
                  <a:lnTo>
                    <a:pt x="16370" y="3875"/>
                  </a:lnTo>
                  <a:lnTo>
                    <a:pt x="16797" y="3708"/>
                  </a:lnTo>
                  <a:lnTo>
                    <a:pt x="17204" y="3504"/>
                  </a:lnTo>
                  <a:lnTo>
                    <a:pt x="17390" y="3411"/>
                  </a:lnTo>
                  <a:lnTo>
                    <a:pt x="17575" y="3282"/>
                  </a:lnTo>
                  <a:lnTo>
                    <a:pt x="17742" y="3170"/>
                  </a:lnTo>
                  <a:lnTo>
                    <a:pt x="17890" y="3022"/>
                  </a:lnTo>
                  <a:lnTo>
                    <a:pt x="18039" y="2892"/>
                  </a:lnTo>
                  <a:lnTo>
                    <a:pt x="18169" y="2725"/>
                  </a:lnTo>
                  <a:lnTo>
                    <a:pt x="18280" y="2559"/>
                  </a:lnTo>
                  <a:lnTo>
                    <a:pt x="18391" y="2392"/>
                  </a:lnTo>
                  <a:lnTo>
                    <a:pt x="18465" y="2206"/>
                  </a:lnTo>
                  <a:lnTo>
                    <a:pt x="18521" y="2002"/>
                  </a:lnTo>
                  <a:lnTo>
                    <a:pt x="18576" y="1798"/>
                  </a:lnTo>
                  <a:lnTo>
                    <a:pt x="18595" y="1576"/>
                  </a:lnTo>
                  <a:lnTo>
                    <a:pt x="18595" y="1354"/>
                  </a:lnTo>
                  <a:lnTo>
                    <a:pt x="18576" y="1094"/>
                  </a:lnTo>
                  <a:lnTo>
                    <a:pt x="18521" y="872"/>
                  </a:lnTo>
                  <a:lnTo>
                    <a:pt x="18465" y="668"/>
                  </a:lnTo>
                  <a:lnTo>
                    <a:pt x="18391" y="501"/>
                  </a:lnTo>
                  <a:lnTo>
                    <a:pt x="18317" y="371"/>
                  </a:lnTo>
                  <a:lnTo>
                    <a:pt x="18224" y="260"/>
                  </a:lnTo>
                  <a:lnTo>
                    <a:pt x="18113" y="167"/>
                  </a:lnTo>
                  <a:lnTo>
                    <a:pt x="18002" y="93"/>
                  </a:lnTo>
                  <a:lnTo>
                    <a:pt x="17872" y="56"/>
                  </a:lnTo>
                  <a:lnTo>
                    <a:pt x="17742" y="19"/>
                  </a:lnTo>
                  <a:lnTo>
                    <a:pt x="1759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4" name="Google Shape;7464;p40"/>
          <p:cNvGrpSpPr/>
          <p:nvPr/>
        </p:nvGrpSpPr>
        <p:grpSpPr>
          <a:xfrm>
            <a:off x="-9496" y="9"/>
            <a:ext cx="1751125" cy="5143640"/>
            <a:chOff x="29" y="9"/>
            <a:chExt cx="1751125" cy="5143640"/>
          </a:xfrm>
        </p:grpSpPr>
        <p:grpSp>
          <p:nvGrpSpPr>
            <p:cNvPr id="7465" name="Google Shape;7465;p40"/>
            <p:cNvGrpSpPr/>
            <p:nvPr/>
          </p:nvGrpSpPr>
          <p:grpSpPr>
            <a:xfrm>
              <a:off x="29" y="9"/>
              <a:ext cx="1751125" cy="5143640"/>
              <a:chOff x="804300" y="238125"/>
              <a:chExt cx="1309350" cy="3846000"/>
            </a:xfrm>
          </p:grpSpPr>
          <p:sp>
            <p:nvSpPr>
              <p:cNvPr id="7466" name="Google Shape;7466;p40"/>
              <p:cNvSpPr/>
              <p:nvPr/>
            </p:nvSpPr>
            <p:spPr>
              <a:xfrm>
                <a:off x="809850" y="238125"/>
                <a:ext cx="1303800" cy="3846000"/>
              </a:xfrm>
              <a:custGeom>
                <a:avLst/>
                <a:gdLst/>
                <a:ahLst/>
                <a:cxnLst/>
                <a:rect l="l" t="t" r="r" b="b"/>
                <a:pathLst>
                  <a:path w="52152" h="153840" extrusionOk="0">
                    <a:moveTo>
                      <a:pt x="0" y="0"/>
                    </a:moveTo>
                    <a:lnTo>
                      <a:pt x="0" y="153839"/>
                    </a:lnTo>
                    <a:lnTo>
                      <a:pt x="28106" y="153839"/>
                    </a:lnTo>
                    <a:lnTo>
                      <a:pt x="28125" y="152226"/>
                    </a:lnTo>
                    <a:lnTo>
                      <a:pt x="28106" y="150613"/>
                    </a:lnTo>
                    <a:lnTo>
                      <a:pt x="28069" y="149019"/>
                    </a:lnTo>
                    <a:lnTo>
                      <a:pt x="28013" y="147425"/>
                    </a:lnTo>
                    <a:lnTo>
                      <a:pt x="27921" y="145830"/>
                    </a:lnTo>
                    <a:lnTo>
                      <a:pt x="27828" y="144255"/>
                    </a:lnTo>
                    <a:lnTo>
                      <a:pt x="27680" y="142679"/>
                    </a:lnTo>
                    <a:lnTo>
                      <a:pt x="27531" y="141103"/>
                    </a:lnTo>
                    <a:lnTo>
                      <a:pt x="27365" y="139546"/>
                    </a:lnTo>
                    <a:lnTo>
                      <a:pt x="27161" y="137988"/>
                    </a:lnTo>
                    <a:lnTo>
                      <a:pt x="26957" y="136449"/>
                    </a:lnTo>
                    <a:lnTo>
                      <a:pt x="26716" y="134929"/>
                    </a:lnTo>
                    <a:lnTo>
                      <a:pt x="26475" y="133409"/>
                    </a:lnTo>
                    <a:lnTo>
                      <a:pt x="26215" y="131889"/>
                    </a:lnTo>
                    <a:lnTo>
                      <a:pt x="25918" y="130387"/>
                    </a:lnTo>
                    <a:lnTo>
                      <a:pt x="25622" y="128904"/>
                    </a:lnTo>
                    <a:lnTo>
                      <a:pt x="25325" y="127439"/>
                    </a:lnTo>
                    <a:lnTo>
                      <a:pt x="24991" y="125993"/>
                    </a:lnTo>
                    <a:lnTo>
                      <a:pt x="24658" y="124547"/>
                    </a:lnTo>
                    <a:lnTo>
                      <a:pt x="24306" y="123120"/>
                    </a:lnTo>
                    <a:lnTo>
                      <a:pt x="23953" y="121711"/>
                    </a:lnTo>
                    <a:lnTo>
                      <a:pt x="23582" y="120320"/>
                    </a:lnTo>
                    <a:lnTo>
                      <a:pt x="23212" y="118948"/>
                    </a:lnTo>
                    <a:lnTo>
                      <a:pt x="22822" y="117595"/>
                    </a:lnTo>
                    <a:lnTo>
                      <a:pt x="22433" y="116279"/>
                    </a:lnTo>
                    <a:lnTo>
                      <a:pt x="22025" y="114962"/>
                    </a:lnTo>
                    <a:lnTo>
                      <a:pt x="21617" y="113665"/>
                    </a:lnTo>
                    <a:lnTo>
                      <a:pt x="21209" y="112404"/>
                    </a:lnTo>
                    <a:lnTo>
                      <a:pt x="20375" y="109920"/>
                    </a:lnTo>
                    <a:lnTo>
                      <a:pt x="19541" y="107547"/>
                    </a:lnTo>
                    <a:lnTo>
                      <a:pt x="18707" y="105266"/>
                    </a:lnTo>
                    <a:lnTo>
                      <a:pt x="17872" y="103097"/>
                    </a:lnTo>
                    <a:lnTo>
                      <a:pt x="17038" y="101039"/>
                    </a:lnTo>
                    <a:lnTo>
                      <a:pt x="16241" y="99093"/>
                    </a:lnTo>
                    <a:lnTo>
                      <a:pt x="15462" y="97276"/>
                    </a:lnTo>
                    <a:lnTo>
                      <a:pt x="14702" y="95589"/>
                    </a:lnTo>
                    <a:lnTo>
                      <a:pt x="13998" y="94031"/>
                    </a:lnTo>
                    <a:lnTo>
                      <a:pt x="13330" y="92604"/>
                    </a:lnTo>
                    <a:lnTo>
                      <a:pt x="12718" y="91343"/>
                    </a:lnTo>
                    <a:lnTo>
                      <a:pt x="12162" y="90212"/>
                    </a:lnTo>
                    <a:lnTo>
                      <a:pt x="11272" y="88451"/>
                    </a:lnTo>
                    <a:lnTo>
                      <a:pt x="10698" y="87357"/>
                    </a:lnTo>
                    <a:lnTo>
                      <a:pt x="10494" y="86987"/>
                    </a:lnTo>
                    <a:lnTo>
                      <a:pt x="11384" y="86245"/>
                    </a:lnTo>
                    <a:lnTo>
                      <a:pt x="12274" y="85485"/>
                    </a:lnTo>
                    <a:lnTo>
                      <a:pt x="13145" y="84725"/>
                    </a:lnTo>
                    <a:lnTo>
                      <a:pt x="14016" y="83965"/>
                    </a:lnTo>
                    <a:lnTo>
                      <a:pt x="14869" y="83186"/>
                    </a:lnTo>
                    <a:lnTo>
                      <a:pt x="15703" y="82407"/>
                    </a:lnTo>
                    <a:lnTo>
                      <a:pt x="16519" y="81610"/>
                    </a:lnTo>
                    <a:lnTo>
                      <a:pt x="17335" y="80813"/>
                    </a:lnTo>
                    <a:lnTo>
                      <a:pt x="18132" y="80016"/>
                    </a:lnTo>
                    <a:lnTo>
                      <a:pt x="18929" y="79200"/>
                    </a:lnTo>
                    <a:lnTo>
                      <a:pt x="19689" y="78384"/>
                    </a:lnTo>
                    <a:lnTo>
                      <a:pt x="20449" y="77550"/>
                    </a:lnTo>
                    <a:lnTo>
                      <a:pt x="21209" y="76734"/>
                    </a:lnTo>
                    <a:lnTo>
                      <a:pt x="21951" y="75900"/>
                    </a:lnTo>
                    <a:lnTo>
                      <a:pt x="22674" y="75066"/>
                    </a:lnTo>
                    <a:lnTo>
                      <a:pt x="23397" y="74213"/>
                    </a:lnTo>
                    <a:lnTo>
                      <a:pt x="24102" y="73360"/>
                    </a:lnTo>
                    <a:lnTo>
                      <a:pt x="24788" y="72507"/>
                    </a:lnTo>
                    <a:lnTo>
                      <a:pt x="25474" y="71654"/>
                    </a:lnTo>
                    <a:lnTo>
                      <a:pt x="26141" y="70802"/>
                    </a:lnTo>
                    <a:lnTo>
                      <a:pt x="26790" y="69930"/>
                    </a:lnTo>
                    <a:lnTo>
                      <a:pt x="27439" y="69059"/>
                    </a:lnTo>
                    <a:lnTo>
                      <a:pt x="28699" y="67316"/>
                    </a:lnTo>
                    <a:lnTo>
                      <a:pt x="29923" y="65555"/>
                    </a:lnTo>
                    <a:lnTo>
                      <a:pt x="31091" y="63794"/>
                    </a:lnTo>
                    <a:lnTo>
                      <a:pt x="32240" y="62014"/>
                    </a:lnTo>
                    <a:lnTo>
                      <a:pt x="33316" y="60216"/>
                    </a:lnTo>
                    <a:lnTo>
                      <a:pt x="34372" y="58436"/>
                    </a:lnTo>
                    <a:lnTo>
                      <a:pt x="35392" y="56638"/>
                    </a:lnTo>
                    <a:lnTo>
                      <a:pt x="36356" y="54839"/>
                    </a:lnTo>
                    <a:lnTo>
                      <a:pt x="37302" y="53060"/>
                    </a:lnTo>
                    <a:lnTo>
                      <a:pt x="38191" y="51261"/>
                    </a:lnTo>
                    <a:lnTo>
                      <a:pt x="39063" y="49463"/>
                    </a:lnTo>
                    <a:lnTo>
                      <a:pt x="39879" y="47683"/>
                    </a:lnTo>
                    <a:lnTo>
                      <a:pt x="40676" y="45903"/>
                    </a:lnTo>
                    <a:lnTo>
                      <a:pt x="41436" y="44142"/>
                    </a:lnTo>
                    <a:lnTo>
                      <a:pt x="42159" y="42381"/>
                    </a:lnTo>
                    <a:lnTo>
                      <a:pt x="42845" y="40638"/>
                    </a:lnTo>
                    <a:lnTo>
                      <a:pt x="43494" y="38914"/>
                    </a:lnTo>
                    <a:lnTo>
                      <a:pt x="44124" y="37208"/>
                    </a:lnTo>
                    <a:lnTo>
                      <a:pt x="44717" y="35503"/>
                    </a:lnTo>
                    <a:lnTo>
                      <a:pt x="45292" y="33834"/>
                    </a:lnTo>
                    <a:lnTo>
                      <a:pt x="45830" y="32184"/>
                    </a:lnTo>
                    <a:lnTo>
                      <a:pt x="46330" y="30553"/>
                    </a:lnTo>
                    <a:lnTo>
                      <a:pt x="46812" y="28940"/>
                    </a:lnTo>
                    <a:lnTo>
                      <a:pt x="47257" y="27364"/>
                    </a:lnTo>
                    <a:lnTo>
                      <a:pt x="47702" y="25807"/>
                    </a:lnTo>
                    <a:lnTo>
                      <a:pt x="48091" y="24287"/>
                    </a:lnTo>
                    <a:lnTo>
                      <a:pt x="48481" y="22803"/>
                    </a:lnTo>
                    <a:lnTo>
                      <a:pt x="48833" y="21357"/>
                    </a:lnTo>
                    <a:lnTo>
                      <a:pt x="49167" y="19930"/>
                    </a:lnTo>
                    <a:lnTo>
                      <a:pt x="49463" y="18558"/>
                    </a:lnTo>
                    <a:lnTo>
                      <a:pt x="49760" y="17204"/>
                    </a:lnTo>
                    <a:lnTo>
                      <a:pt x="50020" y="15907"/>
                    </a:lnTo>
                    <a:lnTo>
                      <a:pt x="50261" y="14646"/>
                    </a:lnTo>
                    <a:lnTo>
                      <a:pt x="50706" y="12254"/>
                    </a:lnTo>
                    <a:lnTo>
                      <a:pt x="51058" y="10067"/>
                    </a:lnTo>
                    <a:lnTo>
                      <a:pt x="51373" y="8083"/>
                    </a:lnTo>
                    <a:lnTo>
                      <a:pt x="51595" y="6303"/>
                    </a:lnTo>
                    <a:lnTo>
                      <a:pt x="51781" y="4765"/>
                    </a:lnTo>
                    <a:lnTo>
                      <a:pt x="51929" y="3485"/>
                    </a:lnTo>
                    <a:lnTo>
                      <a:pt x="52022" y="2466"/>
                    </a:lnTo>
                    <a:lnTo>
                      <a:pt x="52077" y="1706"/>
                    </a:lnTo>
                    <a:lnTo>
                      <a:pt x="52133" y="1094"/>
                    </a:lnTo>
                    <a:lnTo>
                      <a:pt x="521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40"/>
              <p:cNvSpPr/>
              <p:nvPr/>
            </p:nvSpPr>
            <p:spPr>
              <a:xfrm>
                <a:off x="889100" y="487000"/>
                <a:ext cx="267000" cy="2000425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80017" extrusionOk="0">
                    <a:moveTo>
                      <a:pt x="10679" y="1"/>
                    </a:moveTo>
                    <a:lnTo>
                      <a:pt x="10438" y="3467"/>
                    </a:lnTo>
                    <a:lnTo>
                      <a:pt x="10179" y="7453"/>
                    </a:lnTo>
                    <a:lnTo>
                      <a:pt x="10105" y="8640"/>
                    </a:lnTo>
                    <a:lnTo>
                      <a:pt x="10068" y="9252"/>
                    </a:lnTo>
                    <a:lnTo>
                      <a:pt x="10012" y="9901"/>
                    </a:lnTo>
                    <a:lnTo>
                      <a:pt x="9771" y="12607"/>
                    </a:lnTo>
                    <a:lnTo>
                      <a:pt x="9252" y="18688"/>
                    </a:lnTo>
                    <a:lnTo>
                      <a:pt x="9178" y="19504"/>
                    </a:lnTo>
                    <a:lnTo>
                      <a:pt x="9085" y="20338"/>
                    </a:lnTo>
                    <a:lnTo>
                      <a:pt x="8900" y="22007"/>
                    </a:lnTo>
                    <a:lnTo>
                      <a:pt x="8529" y="25474"/>
                    </a:lnTo>
                    <a:lnTo>
                      <a:pt x="8158" y="29070"/>
                    </a:lnTo>
                    <a:lnTo>
                      <a:pt x="8047" y="29979"/>
                    </a:lnTo>
                    <a:lnTo>
                      <a:pt x="7936" y="30887"/>
                    </a:lnTo>
                    <a:lnTo>
                      <a:pt x="7713" y="32723"/>
                    </a:lnTo>
                    <a:lnTo>
                      <a:pt x="6768" y="40194"/>
                    </a:lnTo>
                    <a:lnTo>
                      <a:pt x="5692" y="47665"/>
                    </a:lnTo>
                    <a:lnTo>
                      <a:pt x="5433" y="49501"/>
                    </a:lnTo>
                    <a:lnTo>
                      <a:pt x="5303" y="50409"/>
                    </a:lnTo>
                    <a:lnTo>
                      <a:pt x="5173" y="51317"/>
                    </a:lnTo>
                    <a:lnTo>
                      <a:pt x="4580" y="54877"/>
                    </a:lnTo>
                    <a:lnTo>
                      <a:pt x="4024" y="58307"/>
                    </a:lnTo>
                    <a:lnTo>
                      <a:pt x="3764" y="59975"/>
                    </a:lnTo>
                    <a:lnTo>
                      <a:pt x="3634" y="60791"/>
                    </a:lnTo>
                    <a:lnTo>
                      <a:pt x="3486" y="61607"/>
                    </a:lnTo>
                    <a:lnTo>
                      <a:pt x="2411" y="67614"/>
                    </a:lnTo>
                    <a:lnTo>
                      <a:pt x="1929" y="70302"/>
                    </a:lnTo>
                    <a:lnTo>
                      <a:pt x="1688" y="71525"/>
                    </a:lnTo>
                    <a:lnTo>
                      <a:pt x="1465" y="72693"/>
                    </a:lnTo>
                    <a:lnTo>
                      <a:pt x="668" y="76605"/>
                    </a:lnTo>
                    <a:lnTo>
                      <a:pt x="1" y="80016"/>
                    </a:lnTo>
                    <a:lnTo>
                      <a:pt x="798" y="76642"/>
                    </a:lnTo>
                    <a:lnTo>
                      <a:pt x="1688" y="72749"/>
                    </a:lnTo>
                    <a:lnTo>
                      <a:pt x="1947" y="71581"/>
                    </a:lnTo>
                    <a:lnTo>
                      <a:pt x="2225" y="70357"/>
                    </a:lnTo>
                    <a:lnTo>
                      <a:pt x="2745" y="67688"/>
                    </a:lnTo>
                    <a:lnTo>
                      <a:pt x="3931" y="61681"/>
                    </a:lnTo>
                    <a:lnTo>
                      <a:pt x="4228" y="60068"/>
                    </a:lnTo>
                    <a:lnTo>
                      <a:pt x="4524" y="58399"/>
                    </a:lnTo>
                    <a:lnTo>
                      <a:pt x="5118" y="54951"/>
                    </a:lnTo>
                    <a:lnTo>
                      <a:pt x="5711" y="51392"/>
                    </a:lnTo>
                    <a:lnTo>
                      <a:pt x="5859" y="50483"/>
                    </a:lnTo>
                    <a:lnTo>
                      <a:pt x="5989" y="49575"/>
                    </a:lnTo>
                    <a:lnTo>
                      <a:pt x="6267" y="47739"/>
                    </a:lnTo>
                    <a:lnTo>
                      <a:pt x="7361" y="40287"/>
                    </a:lnTo>
                    <a:lnTo>
                      <a:pt x="8269" y="32797"/>
                    </a:lnTo>
                    <a:lnTo>
                      <a:pt x="8510" y="30943"/>
                    </a:lnTo>
                    <a:lnTo>
                      <a:pt x="8603" y="30034"/>
                    </a:lnTo>
                    <a:lnTo>
                      <a:pt x="8714" y="29126"/>
                    </a:lnTo>
                    <a:lnTo>
                      <a:pt x="9066" y="25529"/>
                    </a:lnTo>
                    <a:lnTo>
                      <a:pt x="9400" y="22062"/>
                    </a:lnTo>
                    <a:lnTo>
                      <a:pt x="9567" y="20375"/>
                    </a:lnTo>
                    <a:lnTo>
                      <a:pt x="9697" y="18725"/>
                    </a:lnTo>
                    <a:lnTo>
                      <a:pt x="10123" y="12626"/>
                    </a:lnTo>
                    <a:lnTo>
                      <a:pt x="10309" y="9919"/>
                    </a:lnTo>
                    <a:lnTo>
                      <a:pt x="10346" y="9270"/>
                    </a:lnTo>
                    <a:lnTo>
                      <a:pt x="10364" y="8658"/>
                    </a:lnTo>
                    <a:lnTo>
                      <a:pt x="10420" y="7453"/>
                    </a:lnTo>
                    <a:lnTo>
                      <a:pt x="10550" y="3486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40"/>
              <p:cNvSpPr/>
              <p:nvPr/>
            </p:nvSpPr>
            <p:spPr>
              <a:xfrm>
                <a:off x="988300" y="1000550"/>
                <a:ext cx="652125" cy="1416875"/>
              </a:xfrm>
              <a:custGeom>
                <a:avLst/>
                <a:gdLst/>
                <a:ahLst/>
                <a:cxnLst/>
                <a:rect l="l" t="t" r="r" b="b"/>
                <a:pathLst>
                  <a:path w="26085" h="56675" extrusionOk="0">
                    <a:moveTo>
                      <a:pt x="26085" y="0"/>
                    </a:moveTo>
                    <a:lnTo>
                      <a:pt x="25251" y="2559"/>
                    </a:lnTo>
                    <a:lnTo>
                      <a:pt x="24324" y="5506"/>
                    </a:lnTo>
                    <a:lnTo>
                      <a:pt x="23768" y="7323"/>
                    </a:lnTo>
                    <a:lnTo>
                      <a:pt x="23063" y="9307"/>
                    </a:lnTo>
                    <a:lnTo>
                      <a:pt x="21487" y="13775"/>
                    </a:lnTo>
                    <a:lnTo>
                      <a:pt x="21283" y="14387"/>
                    </a:lnTo>
                    <a:lnTo>
                      <a:pt x="21061" y="14980"/>
                    </a:lnTo>
                    <a:lnTo>
                      <a:pt x="20579" y="16204"/>
                    </a:lnTo>
                    <a:lnTo>
                      <a:pt x="19596" y="18706"/>
                    </a:lnTo>
                    <a:lnTo>
                      <a:pt x="18577" y="21320"/>
                    </a:lnTo>
                    <a:lnTo>
                      <a:pt x="18039" y="22637"/>
                    </a:lnTo>
                    <a:lnTo>
                      <a:pt x="17761" y="23286"/>
                    </a:lnTo>
                    <a:lnTo>
                      <a:pt x="17464" y="23953"/>
                    </a:lnTo>
                    <a:lnTo>
                      <a:pt x="15110" y="29292"/>
                    </a:lnTo>
                    <a:lnTo>
                      <a:pt x="12588" y="34557"/>
                    </a:lnTo>
                    <a:lnTo>
                      <a:pt x="12292" y="35206"/>
                    </a:lnTo>
                    <a:lnTo>
                      <a:pt x="11977" y="35855"/>
                    </a:lnTo>
                    <a:lnTo>
                      <a:pt x="11328" y="37116"/>
                    </a:lnTo>
                    <a:lnTo>
                      <a:pt x="10011" y="39582"/>
                    </a:lnTo>
                    <a:lnTo>
                      <a:pt x="8751" y="41973"/>
                    </a:lnTo>
                    <a:lnTo>
                      <a:pt x="8139" y="43141"/>
                    </a:lnTo>
                    <a:lnTo>
                      <a:pt x="7824" y="43697"/>
                    </a:lnTo>
                    <a:lnTo>
                      <a:pt x="7509" y="44235"/>
                    </a:lnTo>
                    <a:lnTo>
                      <a:pt x="5136" y="48332"/>
                    </a:lnTo>
                    <a:lnTo>
                      <a:pt x="4079" y="50168"/>
                    </a:lnTo>
                    <a:lnTo>
                      <a:pt x="3078" y="51762"/>
                    </a:lnTo>
                    <a:lnTo>
                      <a:pt x="1428" y="54376"/>
                    </a:lnTo>
                    <a:lnTo>
                      <a:pt x="0" y="56675"/>
                    </a:lnTo>
                    <a:lnTo>
                      <a:pt x="1520" y="54450"/>
                    </a:lnTo>
                    <a:lnTo>
                      <a:pt x="3263" y="51892"/>
                    </a:lnTo>
                    <a:lnTo>
                      <a:pt x="4338" y="50316"/>
                    </a:lnTo>
                    <a:lnTo>
                      <a:pt x="4876" y="49445"/>
                    </a:lnTo>
                    <a:lnTo>
                      <a:pt x="5432" y="48518"/>
                    </a:lnTo>
                    <a:lnTo>
                      <a:pt x="7898" y="44457"/>
                    </a:lnTo>
                    <a:lnTo>
                      <a:pt x="8232" y="43920"/>
                    </a:lnTo>
                    <a:lnTo>
                      <a:pt x="8565" y="43364"/>
                    </a:lnTo>
                    <a:lnTo>
                      <a:pt x="9196" y="42214"/>
                    </a:lnTo>
                    <a:lnTo>
                      <a:pt x="10493" y="39841"/>
                    </a:lnTo>
                    <a:lnTo>
                      <a:pt x="11810" y="37375"/>
                    </a:lnTo>
                    <a:lnTo>
                      <a:pt x="12477" y="36115"/>
                    </a:lnTo>
                    <a:lnTo>
                      <a:pt x="12792" y="35466"/>
                    </a:lnTo>
                    <a:lnTo>
                      <a:pt x="13107" y="34817"/>
                    </a:lnTo>
                    <a:lnTo>
                      <a:pt x="15684" y="29552"/>
                    </a:lnTo>
                    <a:lnTo>
                      <a:pt x="17983" y="24175"/>
                    </a:lnTo>
                    <a:lnTo>
                      <a:pt x="18280" y="23508"/>
                    </a:lnTo>
                    <a:lnTo>
                      <a:pt x="18558" y="22841"/>
                    </a:lnTo>
                    <a:lnTo>
                      <a:pt x="19077" y="21524"/>
                    </a:lnTo>
                    <a:lnTo>
                      <a:pt x="20078" y="18910"/>
                    </a:lnTo>
                    <a:lnTo>
                      <a:pt x="21042" y="16370"/>
                    </a:lnTo>
                    <a:lnTo>
                      <a:pt x="21506" y="15147"/>
                    </a:lnTo>
                    <a:lnTo>
                      <a:pt x="21710" y="14535"/>
                    </a:lnTo>
                    <a:lnTo>
                      <a:pt x="21914" y="13923"/>
                    </a:lnTo>
                    <a:lnTo>
                      <a:pt x="23397" y="9418"/>
                    </a:lnTo>
                    <a:lnTo>
                      <a:pt x="23730" y="8399"/>
                    </a:lnTo>
                    <a:lnTo>
                      <a:pt x="24046" y="7416"/>
                    </a:lnTo>
                    <a:lnTo>
                      <a:pt x="24546" y="5581"/>
                    </a:lnTo>
                    <a:lnTo>
                      <a:pt x="25380" y="2596"/>
                    </a:lnTo>
                    <a:lnTo>
                      <a:pt x="260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40"/>
              <p:cNvSpPr/>
              <p:nvPr/>
            </p:nvSpPr>
            <p:spPr>
              <a:xfrm>
                <a:off x="831625" y="2479050"/>
                <a:ext cx="69100" cy="10804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216" extrusionOk="0">
                    <a:moveTo>
                      <a:pt x="1" y="1"/>
                    </a:moveTo>
                    <a:lnTo>
                      <a:pt x="316" y="1836"/>
                    </a:lnTo>
                    <a:lnTo>
                      <a:pt x="501" y="2819"/>
                    </a:lnTo>
                    <a:lnTo>
                      <a:pt x="668" y="3950"/>
                    </a:lnTo>
                    <a:lnTo>
                      <a:pt x="872" y="5247"/>
                    </a:lnTo>
                    <a:lnTo>
                      <a:pt x="1058" y="6693"/>
                    </a:lnTo>
                    <a:lnTo>
                      <a:pt x="1150" y="7472"/>
                    </a:lnTo>
                    <a:lnTo>
                      <a:pt x="1243" y="8269"/>
                    </a:lnTo>
                    <a:lnTo>
                      <a:pt x="1428" y="9956"/>
                    </a:lnTo>
                    <a:lnTo>
                      <a:pt x="1521" y="10828"/>
                    </a:lnTo>
                    <a:lnTo>
                      <a:pt x="1595" y="11736"/>
                    </a:lnTo>
                    <a:lnTo>
                      <a:pt x="1669" y="12663"/>
                    </a:lnTo>
                    <a:lnTo>
                      <a:pt x="1744" y="13609"/>
                    </a:lnTo>
                    <a:lnTo>
                      <a:pt x="1873" y="15537"/>
                    </a:lnTo>
                    <a:lnTo>
                      <a:pt x="1985" y="17502"/>
                    </a:lnTo>
                    <a:lnTo>
                      <a:pt x="2022" y="18503"/>
                    </a:lnTo>
                    <a:lnTo>
                      <a:pt x="2059" y="19523"/>
                    </a:lnTo>
                    <a:lnTo>
                      <a:pt x="2114" y="21543"/>
                    </a:lnTo>
                    <a:lnTo>
                      <a:pt x="2151" y="23564"/>
                    </a:lnTo>
                    <a:lnTo>
                      <a:pt x="2170" y="24584"/>
                    </a:lnTo>
                    <a:lnTo>
                      <a:pt x="2170" y="25585"/>
                    </a:lnTo>
                    <a:lnTo>
                      <a:pt x="2151" y="27569"/>
                    </a:lnTo>
                    <a:lnTo>
                      <a:pt x="2133" y="29497"/>
                    </a:lnTo>
                    <a:lnTo>
                      <a:pt x="2096" y="31369"/>
                    </a:lnTo>
                    <a:lnTo>
                      <a:pt x="2059" y="33168"/>
                    </a:lnTo>
                    <a:lnTo>
                      <a:pt x="1947" y="36449"/>
                    </a:lnTo>
                    <a:lnTo>
                      <a:pt x="1836" y="39211"/>
                    </a:lnTo>
                    <a:lnTo>
                      <a:pt x="1725" y="41362"/>
                    </a:lnTo>
                    <a:lnTo>
                      <a:pt x="1651" y="43216"/>
                    </a:lnTo>
                    <a:lnTo>
                      <a:pt x="1855" y="41362"/>
                    </a:lnTo>
                    <a:lnTo>
                      <a:pt x="2059" y="39230"/>
                    </a:lnTo>
                    <a:lnTo>
                      <a:pt x="2188" y="37914"/>
                    </a:lnTo>
                    <a:lnTo>
                      <a:pt x="2300" y="36468"/>
                    </a:lnTo>
                    <a:lnTo>
                      <a:pt x="2411" y="34873"/>
                    </a:lnTo>
                    <a:lnTo>
                      <a:pt x="2522" y="33186"/>
                    </a:lnTo>
                    <a:lnTo>
                      <a:pt x="2615" y="31388"/>
                    </a:lnTo>
                    <a:lnTo>
                      <a:pt x="2689" y="29515"/>
                    </a:lnTo>
                    <a:lnTo>
                      <a:pt x="2726" y="27569"/>
                    </a:lnTo>
                    <a:lnTo>
                      <a:pt x="2745" y="26586"/>
                    </a:lnTo>
                    <a:lnTo>
                      <a:pt x="2763" y="25585"/>
                    </a:lnTo>
                    <a:lnTo>
                      <a:pt x="2763" y="24584"/>
                    </a:lnTo>
                    <a:lnTo>
                      <a:pt x="2763" y="23564"/>
                    </a:lnTo>
                    <a:lnTo>
                      <a:pt x="2726" y="21525"/>
                    </a:lnTo>
                    <a:lnTo>
                      <a:pt x="2670" y="19504"/>
                    </a:lnTo>
                    <a:lnTo>
                      <a:pt x="2633" y="18484"/>
                    </a:lnTo>
                    <a:lnTo>
                      <a:pt x="2578" y="17483"/>
                    </a:lnTo>
                    <a:lnTo>
                      <a:pt x="2522" y="16482"/>
                    </a:lnTo>
                    <a:lnTo>
                      <a:pt x="2448" y="15500"/>
                    </a:lnTo>
                    <a:lnTo>
                      <a:pt x="2281" y="13553"/>
                    </a:lnTo>
                    <a:lnTo>
                      <a:pt x="2188" y="12607"/>
                    </a:lnTo>
                    <a:lnTo>
                      <a:pt x="2096" y="11680"/>
                    </a:lnTo>
                    <a:lnTo>
                      <a:pt x="2003" y="10791"/>
                    </a:lnTo>
                    <a:lnTo>
                      <a:pt x="1892" y="9901"/>
                    </a:lnTo>
                    <a:lnTo>
                      <a:pt x="1651" y="8214"/>
                    </a:lnTo>
                    <a:lnTo>
                      <a:pt x="1540" y="7416"/>
                    </a:lnTo>
                    <a:lnTo>
                      <a:pt x="1410" y="6656"/>
                    </a:lnTo>
                    <a:lnTo>
                      <a:pt x="1150" y="5210"/>
                    </a:lnTo>
                    <a:lnTo>
                      <a:pt x="891" y="3912"/>
                    </a:lnTo>
                    <a:lnTo>
                      <a:pt x="668" y="2782"/>
                    </a:lnTo>
                    <a:lnTo>
                      <a:pt x="446" y="18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40"/>
              <p:cNvSpPr/>
              <p:nvPr/>
            </p:nvSpPr>
            <p:spPr>
              <a:xfrm>
                <a:off x="1012850" y="2504075"/>
                <a:ext cx="230850" cy="1224550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48982" extrusionOk="0">
                    <a:moveTo>
                      <a:pt x="1" y="1"/>
                    </a:moveTo>
                    <a:lnTo>
                      <a:pt x="779" y="2003"/>
                    </a:lnTo>
                    <a:lnTo>
                      <a:pt x="965" y="2504"/>
                    </a:lnTo>
                    <a:lnTo>
                      <a:pt x="1169" y="3078"/>
                    </a:lnTo>
                    <a:lnTo>
                      <a:pt x="1595" y="4339"/>
                    </a:lnTo>
                    <a:lnTo>
                      <a:pt x="1836" y="5025"/>
                    </a:lnTo>
                    <a:lnTo>
                      <a:pt x="2077" y="5766"/>
                    </a:lnTo>
                    <a:lnTo>
                      <a:pt x="2578" y="7379"/>
                    </a:lnTo>
                    <a:lnTo>
                      <a:pt x="2726" y="7806"/>
                    </a:lnTo>
                    <a:lnTo>
                      <a:pt x="2837" y="8232"/>
                    </a:lnTo>
                    <a:lnTo>
                      <a:pt x="3097" y="9141"/>
                    </a:lnTo>
                    <a:lnTo>
                      <a:pt x="3356" y="10068"/>
                    </a:lnTo>
                    <a:lnTo>
                      <a:pt x="3486" y="10531"/>
                    </a:lnTo>
                    <a:lnTo>
                      <a:pt x="3616" y="11032"/>
                    </a:lnTo>
                    <a:lnTo>
                      <a:pt x="4135" y="13034"/>
                    </a:lnTo>
                    <a:lnTo>
                      <a:pt x="4636" y="15129"/>
                    </a:lnTo>
                    <a:lnTo>
                      <a:pt x="4895" y="16204"/>
                    </a:lnTo>
                    <a:lnTo>
                      <a:pt x="5136" y="17298"/>
                    </a:lnTo>
                    <a:lnTo>
                      <a:pt x="5377" y="18410"/>
                    </a:lnTo>
                    <a:lnTo>
                      <a:pt x="5618" y="19541"/>
                    </a:lnTo>
                    <a:lnTo>
                      <a:pt x="5841" y="20672"/>
                    </a:lnTo>
                    <a:lnTo>
                      <a:pt x="5970" y="21247"/>
                    </a:lnTo>
                    <a:lnTo>
                      <a:pt x="6063" y="21822"/>
                    </a:lnTo>
                    <a:lnTo>
                      <a:pt x="6489" y="24139"/>
                    </a:lnTo>
                    <a:lnTo>
                      <a:pt x="6897" y="26438"/>
                    </a:lnTo>
                    <a:lnTo>
                      <a:pt x="7305" y="28737"/>
                    </a:lnTo>
                    <a:lnTo>
                      <a:pt x="7676" y="30980"/>
                    </a:lnTo>
                    <a:lnTo>
                      <a:pt x="7843" y="32092"/>
                    </a:lnTo>
                    <a:lnTo>
                      <a:pt x="7991" y="33205"/>
                    </a:lnTo>
                    <a:lnTo>
                      <a:pt x="8288" y="35337"/>
                    </a:lnTo>
                    <a:lnTo>
                      <a:pt x="8529" y="37395"/>
                    </a:lnTo>
                    <a:lnTo>
                      <a:pt x="8640" y="38377"/>
                    </a:lnTo>
                    <a:lnTo>
                      <a:pt x="8714" y="39341"/>
                    </a:lnTo>
                    <a:lnTo>
                      <a:pt x="8844" y="41158"/>
                    </a:lnTo>
                    <a:lnTo>
                      <a:pt x="8918" y="42011"/>
                    </a:lnTo>
                    <a:lnTo>
                      <a:pt x="8937" y="42845"/>
                    </a:lnTo>
                    <a:lnTo>
                      <a:pt x="8974" y="44365"/>
                    </a:lnTo>
                    <a:lnTo>
                      <a:pt x="8992" y="45051"/>
                    </a:lnTo>
                    <a:lnTo>
                      <a:pt x="9011" y="45700"/>
                    </a:lnTo>
                    <a:lnTo>
                      <a:pt x="8974" y="46831"/>
                    </a:lnTo>
                    <a:lnTo>
                      <a:pt x="8918" y="48982"/>
                    </a:lnTo>
                    <a:lnTo>
                      <a:pt x="9085" y="46831"/>
                    </a:lnTo>
                    <a:lnTo>
                      <a:pt x="9178" y="45700"/>
                    </a:lnTo>
                    <a:lnTo>
                      <a:pt x="9196" y="45051"/>
                    </a:lnTo>
                    <a:lnTo>
                      <a:pt x="9215" y="44365"/>
                    </a:lnTo>
                    <a:lnTo>
                      <a:pt x="9233" y="42827"/>
                    </a:lnTo>
                    <a:lnTo>
                      <a:pt x="9233" y="42011"/>
                    </a:lnTo>
                    <a:lnTo>
                      <a:pt x="9196" y="41140"/>
                    </a:lnTo>
                    <a:lnTo>
                      <a:pt x="9122" y="39304"/>
                    </a:lnTo>
                    <a:lnTo>
                      <a:pt x="9066" y="38340"/>
                    </a:lnTo>
                    <a:lnTo>
                      <a:pt x="8974" y="37339"/>
                    </a:lnTo>
                    <a:lnTo>
                      <a:pt x="8788" y="35281"/>
                    </a:lnTo>
                    <a:lnTo>
                      <a:pt x="8733" y="34743"/>
                    </a:lnTo>
                    <a:lnTo>
                      <a:pt x="8677" y="34206"/>
                    </a:lnTo>
                    <a:lnTo>
                      <a:pt x="8529" y="33131"/>
                    </a:lnTo>
                    <a:lnTo>
                      <a:pt x="8380" y="32018"/>
                    </a:lnTo>
                    <a:lnTo>
                      <a:pt x="8232" y="30906"/>
                    </a:lnTo>
                    <a:lnTo>
                      <a:pt x="7880" y="28625"/>
                    </a:lnTo>
                    <a:lnTo>
                      <a:pt x="7491" y="26327"/>
                    </a:lnTo>
                    <a:lnTo>
                      <a:pt x="7083" y="24028"/>
                    </a:lnTo>
                    <a:lnTo>
                      <a:pt x="6656" y="21710"/>
                    </a:lnTo>
                    <a:lnTo>
                      <a:pt x="6545" y="21136"/>
                    </a:lnTo>
                    <a:lnTo>
                      <a:pt x="6415" y="20561"/>
                    </a:lnTo>
                    <a:lnTo>
                      <a:pt x="6174" y="19430"/>
                    </a:lnTo>
                    <a:lnTo>
                      <a:pt x="5933" y="18299"/>
                    </a:lnTo>
                    <a:lnTo>
                      <a:pt x="5674" y="17187"/>
                    </a:lnTo>
                    <a:lnTo>
                      <a:pt x="5414" y="16093"/>
                    </a:lnTo>
                    <a:lnTo>
                      <a:pt x="5155" y="14999"/>
                    </a:lnTo>
                    <a:lnTo>
                      <a:pt x="4895" y="13942"/>
                    </a:lnTo>
                    <a:lnTo>
                      <a:pt x="4617" y="12904"/>
                    </a:lnTo>
                    <a:lnTo>
                      <a:pt x="4042" y="10902"/>
                    </a:lnTo>
                    <a:lnTo>
                      <a:pt x="3912" y="10420"/>
                    </a:lnTo>
                    <a:lnTo>
                      <a:pt x="3764" y="9956"/>
                    </a:lnTo>
                    <a:lnTo>
                      <a:pt x="3468" y="9029"/>
                    </a:lnTo>
                    <a:lnTo>
                      <a:pt x="3189" y="8140"/>
                    </a:lnTo>
                    <a:lnTo>
                      <a:pt x="3060" y="7695"/>
                    </a:lnTo>
                    <a:lnTo>
                      <a:pt x="2911" y="7268"/>
                    </a:lnTo>
                    <a:lnTo>
                      <a:pt x="2355" y="5674"/>
                    </a:lnTo>
                    <a:lnTo>
                      <a:pt x="2096" y="4951"/>
                    </a:lnTo>
                    <a:lnTo>
                      <a:pt x="1818" y="4246"/>
                    </a:lnTo>
                    <a:lnTo>
                      <a:pt x="1317" y="3004"/>
                    </a:lnTo>
                    <a:lnTo>
                      <a:pt x="1095" y="2448"/>
                    </a:lnTo>
                    <a:lnTo>
                      <a:pt x="891" y="19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40"/>
              <p:cNvSpPr/>
              <p:nvPr/>
            </p:nvSpPr>
            <p:spPr>
              <a:xfrm>
                <a:off x="988300" y="2417400"/>
                <a:ext cx="321675" cy="907075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36283" extrusionOk="0">
                    <a:moveTo>
                      <a:pt x="0" y="1"/>
                    </a:moveTo>
                    <a:lnTo>
                      <a:pt x="834" y="1428"/>
                    </a:lnTo>
                    <a:lnTo>
                      <a:pt x="1057" y="1799"/>
                    </a:lnTo>
                    <a:lnTo>
                      <a:pt x="1279" y="2207"/>
                    </a:lnTo>
                    <a:lnTo>
                      <a:pt x="1761" y="3116"/>
                    </a:lnTo>
                    <a:lnTo>
                      <a:pt x="2021" y="3616"/>
                    </a:lnTo>
                    <a:lnTo>
                      <a:pt x="2299" y="4154"/>
                    </a:lnTo>
                    <a:lnTo>
                      <a:pt x="2874" y="5303"/>
                    </a:lnTo>
                    <a:lnTo>
                      <a:pt x="3189" y="5933"/>
                    </a:lnTo>
                    <a:lnTo>
                      <a:pt x="3486" y="6582"/>
                    </a:lnTo>
                    <a:lnTo>
                      <a:pt x="4134" y="7954"/>
                    </a:lnTo>
                    <a:lnTo>
                      <a:pt x="4450" y="8677"/>
                    </a:lnTo>
                    <a:lnTo>
                      <a:pt x="4765" y="9419"/>
                    </a:lnTo>
                    <a:lnTo>
                      <a:pt x="5098" y="10179"/>
                    </a:lnTo>
                    <a:lnTo>
                      <a:pt x="5414" y="10958"/>
                    </a:lnTo>
                    <a:lnTo>
                      <a:pt x="6062" y="12552"/>
                    </a:lnTo>
                    <a:lnTo>
                      <a:pt x="6378" y="13386"/>
                    </a:lnTo>
                    <a:lnTo>
                      <a:pt x="6693" y="14202"/>
                    </a:lnTo>
                    <a:lnTo>
                      <a:pt x="7008" y="15036"/>
                    </a:lnTo>
                    <a:lnTo>
                      <a:pt x="7323" y="15889"/>
                    </a:lnTo>
                    <a:lnTo>
                      <a:pt x="7916" y="17595"/>
                    </a:lnTo>
                    <a:lnTo>
                      <a:pt x="8491" y="19319"/>
                    </a:lnTo>
                    <a:lnTo>
                      <a:pt x="8788" y="20172"/>
                    </a:lnTo>
                    <a:lnTo>
                      <a:pt x="9047" y="21025"/>
                    </a:lnTo>
                    <a:lnTo>
                      <a:pt x="9566" y="22712"/>
                    </a:lnTo>
                    <a:lnTo>
                      <a:pt x="10067" y="24362"/>
                    </a:lnTo>
                    <a:lnTo>
                      <a:pt x="10289" y="25177"/>
                    </a:lnTo>
                    <a:lnTo>
                      <a:pt x="10512" y="25975"/>
                    </a:lnTo>
                    <a:lnTo>
                      <a:pt x="10716" y="26753"/>
                    </a:lnTo>
                    <a:lnTo>
                      <a:pt x="10920" y="27513"/>
                    </a:lnTo>
                    <a:lnTo>
                      <a:pt x="11291" y="28978"/>
                    </a:lnTo>
                    <a:lnTo>
                      <a:pt x="11476" y="29682"/>
                    </a:lnTo>
                    <a:lnTo>
                      <a:pt x="11624" y="30350"/>
                    </a:lnTo>
                    <a:lnTo>
                      <a:pt x="11921" y="31629"/>
                    </a:lnTo>
                    <a:lnTo>
                      <a:pt x="12180" y="32778"/>
                    </a:lnTo>
                    <a:lnTo>
                      <a:pt x="12384" y="33780"/>
                    </a:lnTo>
                    <a:lnTo>
                      <a:pt x="12477" y="34243"/>
                    </a:lnTo>
                    <a:lnTo>
                      <a:pt x="12551" y="34651"/>
                    </a:lnTo>
                    <a:lnTo>
                      <a:pt x="12866" y="36282"/>
                    </a:lnTo>
                    <a:lnTo>
                      <a:pt x="12866" y="36282"/>
                    </a:lnTo>
                    <a:lnTo>
                      <a:pt x="12681" y="34632"/>
                    </a:lnTo>
                    <a:lnTo>
                      <a:pt x="12625" y="34206"/>
                    </a:lnTo>
                    <a:lnTo>
                      <a:pt x="12551" y="33761"/>
                    </a:lnTo>
                    <a:lnTo>
                      <a:pt x="12403" y="32741"/>
                    </a:lnTo>
                    <a:lnTo>
                      <a:pt x="12310" y="32167"/>
                    </a:lnTo>
                    <a:lnTo>
                      <a:pt x="12218" y="31573"/>
                    </a:lnTo>
                    <a:lnTo>
                      <a:pt x="11977" y="30276"/>
                    </a:lnTo>
                    <a:lnTo>
                      <a:pt x="11847" y="29608"/>
                    </a:lnTo>
                    <a:lnTo>
                      <a:pt x="11698" y="28885"/>
                    </a:lnTo>
                    <a:lnTo>
                      <a:pt x="11365" y="27402"/>
                    </a:lnTo>
                    <a:lnTo>
                      <a:pt x="10994" y="25845"/>
                    </a:lnTo>
                    <a:lnTo>
                      <a:pt x="10790" y="25048"/>
                    </a:lnTo>
                    <a:lnTo>
                      <a:pt x="10586" y="24213"/>
                    </a:lnTo>
                    <a:lnTo>
                      <a:pt x="10123" y="22545"/>
                    </a:lnTo>
                    <a:lnTo>
                      <a:pt x="9882" y="21692"/>
                    </a:lnTo>
                    <a:lnTo>
                      <a:pt x="9622" y="20839"/>
                    </a:lnTo>
                    <a:lnTo>
                      <a:pt x="9362" y="19986"/>
                    </a:lnTo>
                    <a:lnTo>
                      <a:pt x="9066" y="19133"/>
                    </a:lnTo>
                    <a:lnTo>
                      <a:pt x="8510" y="17391"/>
                    </a:lnTo>
                    <a:lnTo>
                      <a:pt x="7879" y="15685"/>
                    </a:lnTo>
                    <a:lnTo>
                      <a:pt x="7583" y="14832"/>
                    </a:lnTo>
                    <a:lnTo>
                      <a:pt x="7249" y="13998"/>
                    </a:lnTo>
                    <a:lnTo>
                      <a:pt x="6934" y="13164"/>
                    </a:lnTo>
                    <a:lnTo>
                      <a:pt x="6600" y="12348"/>
                    </a:lnTo>
                    <a:lnTo>
                      <a:pt x="5914" y="10754"/>
                    </a:lnTo>
                    <a:lnTo>
                      <a:pt x="5580" y="9975"/>
                    </a:lnTo>
                    <a:lnTo>
                      <a:pt x="5228" y="9215"/>
                    </a:lnTo>
                    <a:lnTo>
                      <a:pt x="4894" y="8473"/>
                    </a:lnTo>
                    <a:lnTo>
                      <a:pt x="4542" y="7769"/>
                    </a:lnTo>
                    <a:lnTo>
                      <a:pt x="3856" y="6397"/>
                    </a:lnTo>
                    <a:lnTo>
                      <a:pt x="3523" y="5767"/>
                    </a:lnTo>
                    <a:lnTo>
                      <a:pt x="3189" y="5155"/>
                    </a:lnTo>
                    <a:lnTo>
                      <a:pt x="2559" y="4005"/>
                    </a:lnTo>
                    <a:lnTo>
                      <a:pt x="2262" y="3486"/>
                    </a:lnTo>
                    <a:lnTo>
                      <a:pt x="1947" y="2986"/>
                    </a:lnTo>
                    <a:lnTo>
                      <a:pt x="1409" y="2114"/>
                    </a:lnTo>
                    <a:lnTo>
                      <a:pt x="1168" y="1725"/>
                    </a:lnTo>
                    <a:lnTo>
                      <a:pt x="946" y="13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40"/>
              <p:cNvSpPr/>
              <p:nvPr/>
            </p:nvSpPr>
            <p:spPr>
              <a:xfrm>
                <a:off x="989675" y="3298025"/>
                <a:ext cx="228525" cy="30360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2144" extrusionOk="0">
                    <a:moveTo>
                      <a:pt x="4098" y="1"/>
                    </a:moveTo>
                    <a:lnTo>
                      <a:pt x="3931" y="19"/>
                    </a:lnTo>
                    <a:lnTo>
                      <a:pt x="3764" y="56"/>
                    </a:lnTo>
                    <a:lnTo>
                      <a:pt x="3597" y="93"/>
                    </a:lnTo>
                    <a:lnTo>
                      <a:pt x="3431" y="149"/>
                    </a:lnTo>
                    <a:lnTo>
                      <a:pt x="3245" y="223"/>
                    </a:lnTo>
                    <a:lnTo>
                      <a:pt x="2856" y="427"/>
                    </a:lnTo>
                    <a:lnTo>
                      <a:pt x="2652" y="538"/>
                    </a:lnTo>
                    <a:lnTo>
                      <a:pt x="2448" y="687"/>
                    </a:lnTo>
                    <a:lnTo>
                      <a:pt x="2263" y="835"/>
                    </a:lnTo>
                    <a:lnTo>
                      <a:pt x="2077" y="983"/>
                    </a:lnTo>
                    <a:lnTo>
                      <a:pt x="1910" y="1150"/>
                    </a:lnTo>
                    <a:lnTo>
                      <a:pt x="1743" y="1335"/>
                    </a:lnTo>
                    <a:lnTo>
                      <a:pt x="1428" y="1706"/>
                    </a:lnTo>
                    <a:lnTo>
                      <a:pt x="1169" y="2114"/>
                    </a:lnTo>
                    <a:lnTo>
                      <a:pt x="909" y="2522"/>
                    </a:lnTo>
                    <a:lnTo>
                      <a:pt x="705" y="2948"/>
                    </a:lnTo>
                    <a:lnTo>
                      <a:pt x="520" y="3393"/>
                    </a:lnTo>
                    <a:lnTo>
                      <a:pt x="409" y="3709"/>
                    </a:lnTo>
                    <a:lnTo>
                      <a:pt x="297" y="4061"/>
                    </a:lnTo>
                    <a:lnTo>
                      <a:pt x="223" y="4413"/>
                    </a:lnTo>
                    <a:lnTo>
                      <a:pt x="149" y="4802"/>
                    </a:lnTo>
                    <a:lnTo>
                      <a:pt x="75" y="5173"/>
                    </a:lnTo>
                    <a:lnTo>
                      <a:pt x="38" y="5544"/>
                    </a:lnTo>
                    <a:lnTo>
                      <a:pt x="19" y="5896"/>
                    </a:lnTo>
                    <a:lnTo>
                      <a:pt x="1" y="6230"/>
                    </a:lnTo>
                    <a:lnTo>
                      <a:pt x="1" y="6675"/>
                    </a:lnTo>
                    <a:lnTo>
                      <a:pt x="38" y="7157"/>
                    </a:lnTo>
                    <a:lnTo>
                      <a:pt x="56" y="7398"/>
                    </a:lnTo>
                    <a:lnTo>
                      <a:pt x="75" y="7639"/>
                    </a:lnTo>
                    <a:lnTo>
                      <a:pt x="131" y="7861"/>
                    </a:lnTo>
                    <a:lnTo>
                      <a:pt x="186" y="8065"/>
                    </a:lnTo>
                    <a:lnTo>
                      <a:pt x="260" y="8047"/>
                    </a:lnTo>
                    <a:lnTo>
                      <a:pt x="334" y="8028"/>
                    </a:lnTo>
                    <a:lnTo>
                      <a:pt x="372" y="7973"/>
                    </a:lnTo>
                    <a:lnTo>
                      <a:pt x="409" y="7898"/>
                    </a:lnTo>
                    <a:lnTo>
                      <a:pt x="464" y="7732"/>
                    </a:lnTo>
                    <a:lnTo>
                      <a:pt x="501" y="7583"/>
                    </a:lnTo>
                    <a:lnTo>
                      <a:pt x="538" y="7750"/>
                    </a:lnTo>
                    <a:lnTo>
                      <a:pt x="557" y="7935"/>
                    </a:lnTo>
                    <a:lnTo>
                      <a:pt x="575" y="8288"/>
                    </a:lnTo>
                    <a:lnTo>
                      <a:pt x="575" y="8473"/>
                    </a:lnTo>
                    <a:lnTo>
                      <a:pt x="631" y="8659"/>
                    </a:lnTo>
                    <a:lnTo>
                      <a:pt x="668" y="8733"/>
                    </a:lnTo>
                    <a:lnTo>
                      <a:pt x="705" y="8825"/>
                    </a:lnTo>
                    <a:lnTo>
                      <a:pt x="761" y="8900"/>
                    </a:lnTo>
                    <a:lnTo>
                      <a:pt x="835" y="8974"/>
                    </a:lnTo>
                    <a:lnTo>
                      <a:pt x="891" y="8900"/>
                    </a:lnTo>
                    <a:lnTo>
                      <a:pt x="901" y="8873"/>
                    </a:lnTo>
                    <a:lnTo>
                      <a:pt x="901" y="8873"/>
                    </a:lnTo>
                    <a:lnTo>
                      <a:pt x="965" y="9159"/>
                    </a:lnTo>
                    <a:lnTo>
                      <a:pt x="1039" y="9456"/>
                    </a:lnTo>
                    <a:lnTo>
                      <a:pt x="1132" y="9938"/>
                    </a:lnTo>
                    <a:lnTo>
                      <a:pt x="1187" y="10179"/>
                    </a:lnTo>
                    <a:lnTo>
                      <a:pt x="1243" y="10401"/>
                    </a:lnTo>
                    <a:lnTo>
                      <a:pt x="1336" y="10624"/>
                    </a:lnTo>
                    <a:lnTo>
                      <a:pt x="1428" y="10846"/>
                    </a:lnTo>
                    <a:lnTo>
                      <a:pt x="1539" y="11050"/>
                    </a:lnTo>
                    <a:lnTo>
                      <a:pt x="1688" y="11273"/>
                    </a:lnTo>
                    <a:lnTo>
                      <a:pt x="1781" y="11365"/>
                    </a:lnTo>
                    <a:lnTo>
                      <a:pt x="1873" y="11439"/>
                    </a:lnTo>
                    <a:lnTo>
                      <a:pt x="1966" y="11495"/>
                    </a:lnTo>
                    <a:lnTo>
                      <a:pt x="2059" y="11532"/>
                    </a:lnTo>
                    <a:lnTo>
                      <a:pt x="2244" y="11532"/>
                    </a:lnTo>
                    <a:lnTo>
                      <a:pt x="2355" y="11514"/>
                    </a:lnTo>
                    <a:lnTo>
                      <a:pt x="2448" y="11476"/>
                    </a:lnTo>
                    <a:lnTo>
                      <a:pt x="2652" y="11365"/>
                    </a:lnTo>
                    <a:lnTo>
                      <a:pt x="2837" y="11235"/>
                    </a:lnTo>
                    <a:lnTo>
                      <a:pt x="3227" y="10939"/>
                    </a:lnTo>
                    <a:lnTo>
                      <a:pt x="3264" y="11198"/>
                    </a:lnTo>
                    <a:lnTo>
                      <a:pt x="3301" y="11347"/>
                    </a:lnTo>
                    <a:lnTo>
                      <a:pt x="3338" y="11495"/>
                    </a:lnTo>
                    <a:lnTo>
                      <a:pt x="3412" y="11643"/>
                    </a:lnTo>
                    <a:lnTo>
                      <a:pt x="3486" y="11773"/>
                    </a:lnTo>
                    <a:lnTo>
                      <a:pt x="3579" y="11884"/>
                    </a:lnTo>
                    <a:lnTo>
                      <a:pt x="3653" y="11921"/>
                    </a:lnTo>
                    <a:lnTo>
                      <a:pt x="3709" y="11940"/>
                    </a:lnTo>
                    <a:lnTo>
                      <a:pt x="3801" y="11959"/>
                    </a:lnTo>
                    <a:lnTo>
                      <a:pt x="3875" y="11977"/>
                    </a:lnTo>
                    <a:lnTo>
                      <a:pt x="3950" y="11959"/>
                    </a:lnTo>
                    <a:lnTo>
                      <a:pt x="4024" y="11940"/>
                    </a:lnTo>
                    <a:lnTo>
                      <a:pt x="4191" y="11866"/>
                    </a:lnTo>
                    <a:lnTo>
                      <a:pt x="4320" y="11755"/>
                    </a:lnTo>
                    <a:lnTo>
                      <a:pt x="4450" y="11606"/>
                    </a:lnTo>
                    <a:lnTo>
                      <a:pt x="4580" y="11476"/>
                    </a:lnTo>
                    <a:lnTo>
                      <a:pt x="4710" y="11347"/>
                    </a:lnTo>
                    <a:lnTo>
                      <a:pt x="4821" y="11235"/>
                    </a:lnTo>
                    <a:lnTo>
                      <a:pt x="4858" y="11458"/>
                    </a:lnTo>
                    <a:lnTo>
                      <a:pt x="4914" y="11755"/>
                    </a:lnTo>
                    <a:lnTo>
                      <a:pt x="4969" y="11884"/>
                    </a:lnTo>
                    <a:lnTo>
                      <a:pt x="5025" y="11996"/>
                    </a:lnTo>
                    <a:lnTo>
                      <a:pt x="5099" y="12088"/>
                    </a:lnTo>
                    <a:lnTo>
                      <a:pt x="5136" y="12125"/>
                    </a:lnTo>
                    <a:lnTo>
                      <a:pt x="5173" y="12144"/>
                    </a:lnTo>
                    <a:lnTo>
                      <a:pt x="5284" y="12144"/>
                    </a:lnTo>
                    <a:lnTo>
                      <a:pt x="5340" y="12125"/>
                    </a:lnTo>
                    <a:lnTo>
                      <a:pt x="5396" y="12107"/>
                    </a:lnTo>
                    <a:lnTo>
                      <a:pt x="5488" y="12014"/>
                    </a:lnTo>
                    <a:lnTo>
                      <a:pt x="5581" y="11903"/>
                    </a:lnTo>
                    <a:lnTo>
                      <a:pt x="5729" y="11643"/>
                    </a:lnTo>
                    <a:lnTo>
                      <a:pt x="5859" y="11421"/>
                    </a:lnTo>
                    <a:lnTo>
                      <a:pt x="5878" y="11717"/>
                    </a:lnTo>
                    <a:lnTo>
                      <a:pt x="5896" y="11829"/>
                    </a:lnTo>
                    <a:lnTo>
                      <a:pt x="5933" y="11921"/>
                    </a:lnTo>
                    <a:lnTo>
                      <a:pt x="5970" y="11996"/>
                    </a:lnTo>
                    <a:lnTo>
                      <a:pt x="6007" y="12051"/>
                    </a:lnTo>
                    <a:lnTo>
                      <a:pt x="6063" y="12088"/>
                    </a:lnTo>
                    <a:lnTo>
                      <a:pt x="6119" y="12107"/>
                    </a:lnTo>
                    <a:lnTo>
                      <a:pt x="6267" y="12107"/>
                    </a:lnTo>
                    <a:lnTo>
                      <a:pt x="6341" y="12070"/>
                    </a:lnTo>
                    <a:lnTo>
                      <a:pt x="6434" y="12033"/>
                    </a:lnTo>
                    <a:lnTo>
                      <a:pt x="6619" y="11903"/>
                    </a:lnTo>
                    <a:lnTo>
                      <a:pt x="6842" y="11717"/>
                    </a:lnTo>
                    <a:lnTo>
                      <a:pt x="7138" y="11402"/>
                    </a:lnTo>
                    <a:lnTo>
                      <a:pt x="7435" y="11106"/>
                    </a:lnTo>
                    <a:lnTo>
                      <a:pt x="7676" y="10791"/>
                    </a:lnTo>
                    <a:lnTo>
                      <a:pt x="7898" y="10475"/>
                    </a:lnTo>
                    <a:lnTo>
                      <a:pt x="8102" y="10142"/>
                    </a:lnTo>
                    <a:lnTo>
                      <a:pt x="8269" y="9789"/>
                    </a:lnTo>
                    <a:lnTo>
                      <a:pt x="8399" y="9400"/>
                    </a:lnTo>
                    <a:lnTo>
                      <a:pt x="8529" y="8974"/>
                    </a:lnTo>
                    <a:lnTo>
                      <a:pt x="8677" y="8455"/>
                    </a:lnTo>
                    <a:lnTo>
                      <a:pt x="8751" y="8195"/>
                    </a:lnTo>
                    <a:lnTo>
                      <a:pt x="8770" y="8065"/>
                    </a:lnTo>
                    <a:lnTo>
                      <a:pt x="8770" y="7935"/>
                    </a:lnTo>
                    <a:lnTo>
                      <a:pt x="8807" y="8084"/>
                    </a:lnTo>
                    <a:lnTo>
                      <a:pt x="8863" y="8195"/>
                    </a:lnTo>
                    <a:lnTo>
                      <a:pt x="8918" y="8232"/>
                    </a:lnTo>
                    <a:lnTo>
                      <a:pt x="8974" y="8251"/>
                    </a:lnTo>
                    <a:lnTo>
                      <a:pt x="9029" y="8214"/>
                    </a:lnTo>
                    <a:lnTo>
                      <a:pt x="9066" y="8139"/>
                    </a:lnTo>
                    <a:lnTo>
                      <a:pt x="9104" y="8028"/>
                    </a:lnTo>
                    <a:lnTo>
                      <a:pt x="9122" y="7898"/>
                    </a:lnTo>
                    <a:lnTo>
                      <a:pt x="9141" y="7361"/>
                    </a:lnTo>
                    <a:lnTo>
                      <a:pt x="9122" y="6805"/>
                    </a:lnTo>
                    <a:lnTo>
                      <a:pt x="9085" y="6248"/>
                    </a:lnTo>
                    <a:lnTo>
                      <a:pt x="9048" y="5711"/>
                    </a:lnTo>
                    <a:lnTo>
                      <a:pt x="9011" y="5396"/>
                    </a:lnTo>
                    <a:lnTo>
                      <a:pt x="8955" y="5080"/>
                    </a:lnTo>
                    <a:lnTo>
                      <a:pt x="8900" y="4747"/>
                    </a:lnTo>
                    <a:lnTo>
                      <a:pt x="8807" y="4432"/>
                    </a:lnTo>
                    <a:lnTo>
                      <a:pt x="8714" y="4098"/>
                    </a:lnTo>
                    <a:lnTo>
                      <a:pt x="8603" y="3783"/>
                    </a:lnTo>
                    <a:lnTo>
                      <a:pt x="8492" y="3449"/>
                    </a:lnTo>
                    <a:lnTo>
                      <a:pt x="8343" y="3134"/>
                    </a:lnTo>
                    <a:lnTo>
                      <a:pt x="8214" y="2819"/>
                    </a:lnTo>
                    <a:lnTo>
                      <a:pt x="8047" y="2522"/>
                    </a:lnTo>
                    <a:lnTo>
                      <a:pt x="7898" y="2207"/>
                    </a:lnTo>
                    <a:lnTo>
                      <a:pt x="7713" y="1910"/>
                    </a:lnTo>
                    <a:lnTo>
                      <a:pt x="7546" y="1632"/>
                    </a:lnTo>
                    <a:lnTo>
                      <a:pt x="7361" y="1354"/>
                    </a:lnTo>
                    <a:lnTo>
                      <a:pt x="7157" y="1094"/>
                    </a:lnTo>
                    <a:lnTo>
                      <a:pt x="6972" y="853"/>
                    </a:lnTo>
                    <a:lnTo>
                      <a:pt x="5655" y="223"/>
                    </a:lnTo>
                    <a:lnTo>
                      <a:pt x="5266" y="130"/>
                    </a:lnTo>
                    <a:lnTo>
                      <a:pt x="4895" y="56"/>
                    </a:lnTo>
                    <a:lnTo>
                      <a:pt x="4561" y="19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40"/>
              <p:cNvSpPr/>
              <p:nvPr/>
            </p:nvSpPr>
            <p:spPr>
              <a:xfrm>
                <a:off x="1001725" y="3322125"/>
                <a:ext cx="686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804" extrusionOk="0">
                    <a:moveTo>
                      <a:pt x="2745" y="1"/>
                    </a:moveTo>
                    <a:lnTo>
                      <a:pt x="2485" y="149"/>
                    </a:lnTo>
                    <a:lnTo>
                      <a:pt x="2225" y="353"/>
                    </a:lnTo>
                    <a:lnTo>
                      <a:pt x="2059" y="483"/>
                    </a:lnTo>
                    <a:lnTo>
                      <a:pt x="1910" y="631"/>
                    </a:lnTo>
                    <a:lnTo>
                      <a:pt x="1725" y="816"/>
                    </a:lnTo>
                    <a:lnTo>
                      <a:pt x="1558" y="1002"/>
                    </a:lnTo>
                    <a:lnTo>
                      <a:pt x="1391" y="1224"/>
                    </a:lnTo>
                    <a:lnTo>
                      <a:pt x="1224" y="1465"/>
                    </a:lnTo>
                    <a:lnTo>
                      <a:pt x="1076" y="1725"/>
                    </a:lnTo>
                    <a:lnTo>
                      <a:pt x="928" y="1984"/>
                    </a:lnTo>
                    <a:lnTo>
                      <a:pt x="779" y="2262"/>
                    </a:lnTo>
                    <a:lnTo>
                      <a:pt x="650" y="2559"/>
                    </a:lnTo>
                    <a:lnTo>
                      <a:pt x="427" y="3134"/>
                    </a:lnTo>
                    <a:lnTo>
                      <a:pt x="334" y="3430"/>
                    </a:lnTo>
                    <a:lnTo>
                      <a:pt x="260" y="3727"/>
                    </a:lnTo>
                    <a:lnTo>
                      <a:pt x="186" y="4005"/>
                    </a:lnTo>
                    <a:lnTo>
                      <a:pt x="131" y="4265"/>
                    </a:lnTo>
                    <a:lnTo>
                      <a:pt x="93" y="4524"/>
                    </a:lnTo>
                    <a:lnTo>
                      <a:pt x="56" y="4765"/>
                    </a:lnTo>
                    <a:lnTo>
                      <a:pt x="38" y="4988"/>
                    </a:lnTo>
                    <a:lnTo>
                      <a:pt x="19" y="5192"/>
                    </a:lnTo>
                    <a:lnTo>
                      <a:pt x="1" y="5525"/>
                    </a:lnTo>
                    <a:lnTo>
                      <a:pt x="1" y="5803"/>
                    </a:lnTo>
                    <a:lnTo>
                      <a:pt x="56" y="5525"/>
                    </a:lnTo>
                    <a:lnTo>
                      <a:pt x="131" y="5210"/>
                    </a:lnTo>
                    <a:lnTo>
                      <a:pt x="223" y="4802"/>
                    </a:lnTo>
                    <a:lnTo>
                      <a:pt x="353" y="4320"/>
                    </a:lnTo>
                    <a:lnTo>
                      <a:pt x="520" y="3801"/>
                    </a:lnTo>
                    <a:lnTo>
                      <a:pt x="613" y="3523"/>
                    </a:lnTo>
                    <a:lnTo>
                      <a:pt x="705" y="3245"/>
                    </a:lnTo>
                    <a:lnTo>
                      <a:pt x="816" y="2967"/>
                    </a:lnTo>
                    <a:lnTo>
                      <a:pt x="928" y="2670"/>
                    </a:lnTo>
                    <a:lnTo>
                      <a:pt x="1057" y="2392"/>
                    </a:lnTo>
                    <a:lnTo>
                      <a:pt x="1187" y="2133"/>
                    </a:lnTo>
                    <a:lnTo>
                      <a:pt x="1465" y="1614"/>
                    </a:lnTo>
                    <a:lnTo>
                      <a:pt x="1614" y="1373"/>
                    </a:lnTo>
                    <a:lnTo>
                      <a:pt x="1743" y="1150"/>
                    </a:lnTo>
                    <a:lnTo>
                      <a:pt x="1892" y="946"/>
                    </a:lnTo>
                    <a:lnTo>
                      <a:pt x="2040" y="742"/>
                    </a:lnTo>
                    <a:lnTo>
                      <a:pt x="2300" y="427"/>
                    </a:lnTo>
                    <a:lnTo>
                      <a:pt x="2522" y="205"/>
                    </a:lnTo>
                    <a:lnTo>
                      <a:pt x="2745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40"/>
              <p:cNvSpPr/>
              <p:nvPr/>
            </p:nvSpPr>
            <p:spPr>
              <a:xfrm>
                <a:off x="1070325" y="3329550"/>
                <a:ext cx="28300" cy="2530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0123" extrusionOk="0">
                    <a:moveTo>
                      <a:pt x="1131" y="0"/>
                    </a:moveTo>
                    <a:lnTo>
                      <a:pt x="1076" y="445"/>
                    </a:lnTo>
                    <a:lnTo>
                      <a:pt x="1002" y="946"/>
                    </a:lnTo>
                    <a:lnTo>
                      <a:pt x="928" y="1595"/>
                    </a:lnTo>
                    <a:lnTo>
                      <a:pt x="835" y="2355"/>
                    </a:lnTo>
                    <a:lnTo>
                      <a:pt x="779" y="2781"/>
                    </a:lnTo>
                    <a:lnTo>
                      <a:pt x="724" y="3208"/>
                    </a:lnTo>
                    <a:lnTo>
                      <a:pt x="501" y="5062"/>
                    </a:lnTo>
                    <a:lnTo>
                      <a:pt x="279" y="6915"/>
                    </a:lnTo>
                    <a:lnTo>
                      <a:pt x="186" y="7768"/>
                    </a:lnTo>
                    <a:lnTo>
                      <a:pt x="112" y="8547"/>
                    </a:lnTo>
                    <a:lnTo>
                      <a:pt x="56" y="9196"/>
                    </a:lnTo>
                    <a:lnTo>
                      <a:pt x="19" y="9696"/>
                    </a:lnTo>
                    <a:lnTo>
                      <a:pt x="1" y="10123"/>
                    </a:lnTo>
                    <a:lnTo>
                      <a:pt x="75" y="9696"/>
                    </a:lnTo>
                    <a:lnTo>
                      <a:pt x="167" y="9214"/>
                    </a:lnTo>
                    <a:lnTo>
                      <a:pt x="279" y="8565"/>
                    </a:lnTo>
                    <a:lnTo>
                      <a:pt x="408" y="7805"/>
                    </a:lnTo>
                    <a:lnTo>
                      <a:pt x="538" y="6953"/>
                    </a:lnTo>
                    <a:lnTo>
                      <a:pt x="798" y="5099"/>
                    </a:lnTo>
                    <a:lnTo>
                      <a:pt x="983" y="3226"/>
                    </a:lnTo>
                    <a:lnTo>
                      <a:pt x="1039" y="2800"/>
                    </a:lnTo>
                    <a:lnTo>
                      <a:pt x="1057" y="2373"/>
                    </a:lnTo>
                    <a:lnTo>
                      <a:pt x="1094" y="1595"/>
                    </a:lnTo>
                    <a:lnTo>
                      <a:pt x="1113" y="946"/>
                    </a:lnTo>
                    <a:lnTo>
                      <a:pt x="1131" y="445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40"/>
              <p:cNvSpPr/>
              <p:nvPr/>
            </p:nvSpPr>
            <p:spPr>
              <a:xfrm>
                <a:off x="1123175" y="3340200"/>
                <a:ext cx="1622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9085" extrusionOk="0">
                    <a:moveTo>
                      <a:pt x="297" y="1"/>
                    </a:moveTo>
                    <a:lnTo>
                      <a:pt x="297" y="390"/>
                    </a:lnTo>
                    <a:lnTo>
                      <a:pt x="334" y="854"/>
                    </a:lnTo>
                    <a:lnTo>
                      <a:pt x="352" y="1428"/>
                    </a:lnTo>
                    <a:lnTo>
                      <a:pt x="371" y="2114"/>
                    </a:lnTo>
                    <a:lnTo>
                      <a:pt x="371" y="2485"/>
                    </a:lnTo>
                    <a:lnTo>
                      <a:pt x="371" y="2893"/>
                    </a:lnTo>
                    <a:lnTo>
                      <a:pt x="352" y="3709"/>
                    </a:lnTo>
                    <a:lnTo>
                      <a:pt x="334" y="4543"/>
                    </a:lnTo>
                    <a:lnTo>
                      <a:pt x="278" y="5396"/>
                    </a:lnTo>
                    <a:lnTo>
                      <a:pt x="223" y="6211"/>
                    </a:lnTo>
                    <a:lnTo>
                      <a:pt x="185" y="6972"/>
                    </a:lnTo>
                    <a:lnTo>
                      <a:pt x="111" y="7657"/>
                    </a:lnTo>
                    <a:lnTo>
                      <a:pt x="19" y="8696"/>
                    </a:lnTo>
                    <a:lnTo>
                      <a:pt x="0" y="9085"/>
                    </a:lnTo>
                    <a:lnTo>
                      <a:pt x="93" y="8696"/>
                    </a:lnTo>
                    <a:lnTo>
                      <a:pt x="185" y="8269"/>
                    </a:lnTo>
                    <a:lnTo>
                      <a:pt x="241" y="7991"/>
                    </a:lnTo>
                    <a:lnTo>
                      <a:pt x="297" y="7695"/>
                    </a:lnTo>
                    <a:lnTo>
                      <a:pt x="408" y="7009"/>
                    </a:lnTo>
                    <a:lnTo>
                      <a:pt x="445" y="6638"/>
                    </a:lnTo>
                    <a:lnTo>
                      <a:pt x="501" y="6230"/>
                    </a:lnTo>
                    <a:lnTo>
                      <a:pt x="538" y="5841"/>
                    </a:lnTo>
                    <a:lnTo>
                      <a:pt x="575" y="5414"/>
                    </a:lnTo>
                    <a:lnTo>
                      <a:pt x="630" y="4561"/>
                    </a:lnTo>
                    <a:lnTo>
                      <a:pt x="649" y="3709"/>
                    </a:lnTo>
                    <a:lnTo>
                      <a:pt x="649" y="3282"/>
                    </a:lnTo>
                    <a:lnTo>
                      <a:pt x="630" y="2874"/>
                    </a:lnTo>
                    <a:lnTo>
                      <a:pt x="612" y="2485"/>
                    </a:lnTo>
                    <a:lnTo>
                      <a:pt x="593" y="2114"/>
                    </a:lnTo>
                    <a:lnTo>
                      <a:pt x="519" y="1410"/>
                    </a:lnTo>
                    <a:lnTo>
                      <a:pt x="482" y="1113"/>
                    </a:lnTo>
                    <a:lnTo>
                      <a:pt x="445" y="835"/>
                    </a:lnTo>
                    <a:lnTo>
                      <a:pt x="371" y="390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40"/>
              <p:cNvSpPr/>
              <p:nvPr/>
            </p:nvSpPr>
            <p:spPr>
              <a:xfrm>
                <a:off x="1149125" y="3329550"/>
                <a:ext cx="2597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640" extrusionOk="0">
                    <a:moveTo>
                      <a:pt x="0" y="0"/>
                    </a:moveTo>
                    <a:lnTo>
                      <a:pt x="111" y="371"/>
                    </a:lnTo>
                    <a:lnTo>
                      <a:pt x="223" y="779"/>
                    </a:lnTo>
                    <a:lnTo>
                      <a:pt x="334" y="1335"/>
                    </a:lnTo>
                    <a:lnTo>
                      <a:pt x="464" y="1984"/>
                    </a:lnTo>
                    <a:lnTo>
                      <a:pt x="556" y="2707"/>
                    </a:lnTo>
                    <a:lnTo>
                      <a:pt x="649" y="3504"/>
                    </a:lnTo>
                    <a:lnTo>
                      <a:pt x="686" y="3894"/>
                    </a:lnTo>
                    <a:lnTo>
                      <a:pt x="705" y="4301"/>
                    </a:lnTo>
                    <a:lnTo>
                      <a:pt x="742" y="4709"/>
                    </a:lnTo>
                    <a:lnTo>
                      <a:pt x="742" y="5117"/>
                    </a:lnTo>
                    <a:lnTo>
                      <a:pt x="760" y="5525"/>
                    </a:lnTo>
                    <a:lnTo>
                      <a:pt x="760" y="5914"/>
                    </a:lnTo>
                    <a:lnTo>
                      <a:pt x="742" y="6285"/>
                    </a:lnTo>
                    <a:lnTo>
                      <a:pt x="742" y="6637"/>
                    </a:lnTo>
                    <a:lnTo>
                      <a:pt x="686" y="7305"/>
                    </a:lnTo>
                    <a:lnTo>
                      <a:pt x="631" y="7583"/>
                    </a:lnTo>
                    <a:lnTo>
                      <a:pt x="594" y="7842"/>
                    </a:lnTo>
                    <a:lnTo>
                      <a:pt x="556" y="8083"/>
                    </a:lnTo>
                    <a:lnTo>
                      <a:pt x="519" y="8269"/>
                    </a:lnTo>
                    <a:lnTo>
                      <a:pt x="408" y="8640"/>
                    </a:lnTo>
                    <a:lnTo>
                      <a:pt x="575" y="8287"/>
                    </a:lnTo>
                    <a:lnTo>
                      <a:pt x="631" y="8102"/>
                    </a:lnTo>
                    <a:lnTo>
                      <a:pt x="705" y="7880"/>
                    </a:lnTo>
                    <a:lnTo>
                      <a:pt x="779" y="7620"/>
                    </a:lnTo>
                    <a:lnTo>
                      <a:pt x="853" y="7323"/>
                    </a:lnTo>
                    <a:lnTo>
                      <a:pt x="964" y="6656"/>
                    </a:lnTo>
                    <a:lnTo>
                      <a:pt x="1001" y="6304"/>
                    </a:lnTo>
                    <a:lnTo>
                      <a:pt x="1020" y="5914"/>
                    </a:lnTo>
                    <a:lnTo>
                      <a:pt x="1038" y="5525"/>
                    </a:lnTo>
                    <a:lnTo>
                      <a:pt x="1038" y="5117"/>
                    </a:lnTo>
                    <a:lnTo>
                      <a:pt x="1038" y="4709"/>
                    </a:lnTo>
                    <a:lnTo>
                      <a:pt x="1020" y="4283"/>
                    </a:lnTo>
                    <a:lnTo>
                      <a:pt x="983" y="3875"/>
                    </a:lnTo>
                    <a:lnTo>
                      <a:pt x="946" y="3467"/>
                    </a:lnTo>
                    <a:lnTo>
                      <a:pt x="890" y="3059"/>
                    </a:lnTo>
                    <a:lnTo>
                      <a:pt x="816" y="2670"/>
                    </a:lnTo>
                    <a:lnTo>
                      <a:pt x="760" y="2299"/>
                    </a:lnTo>
                    <a:lnTo>
                      <a:pt x="668" y="1947"/>
                    </a:lnTo>
                    <a:lnTo>
                      <a:pt x="501" y="1298"/>
                    </a:lnTo>
                    <a:lnTo>
                      <a:pt x="427" y="1001"/>
                    </a:lnTo>
                    <a:lnTo>
                      <a:pt x="334" y="760"/>
                    </a:lnTo>
                    <a:lnTo>
                      <a:pt x="167" y="3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40"/>
              <p:cNvSpPr/>
              <p:nvPr/>
            </p:nvSpPr>
            <p:spPr>
              <a:xfrm>
                <a:off x="1024450" y="3362450"/>
                <a:ext cx="26425" cy="936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746" extrusionOk="0">
                    <a:moveTo>
                      <a:pt x="1057" y="1"/>
                    </a:moveTo>
                    <a:lnTo>
                      <a:pt x="983" y="149"/>
                    </a:lnTo>
                    <a:lnTo>
                      <a:pt x="797" y="557"/>
                    </a:lnTo>
                    <a:lnTo>
                      <a:pt x="593" y="1150"/>
                    </a:lnTo>
                    <a:lnTo>
                      <a:pt x="390" y="1836"/>
                    </a:lnTo>
                    <a:lnTo>
                      <a:pt x="204" y="2522"/>
                    </a:lnTo>
                    <a:lnTo>
                      <a:pt x="93" y="3134"/>
                    </a:lnTo>
                    <a:lnTo>
                      <a:pt x="19" y="3579"/>
                    </a:lnTo>
                    <a:lnTo>
                      <a:pt x="0" y="3746"/>
                    </a:lnTo>
                    <a:lnTo>
                      <a:pt x="74" y="3597"/>
                    </a:lnTo>
                    <a:lnTo>
                      <a:pt x="260" y="3189"/>
                    </a:lnTo>
                    <a:lnTo>
                      <a:pt x="464" y="2596"/>
                    </a:lnTo>
                    <a:lnTo>
                      <a:pt x="686" y="1910"/>
                    </a:lnTo>
                    <a:lnTo>
                      <a:pt x="853" y="1224"/>
                    </a:lnTo>
                    <a:lnTo>
                      <a:pt x="983" y="612"/>
                    </a:lnTo>
                    <a:lnTo>
                      <a:pt x="1038" y="16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40"/>
              <p:cNvSpPr/>
              <p:nvPr/>
            </p:nvSpPr>
            <p:spPr>
              <a:xfrm>
                <a:off x="1080525" y="3276700"/>
                <a:ext cx="8947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096" extrusionOk="0">
                    <a:moveTo>
                      <a:pt x="408" y="1"/>
                    </a:moveTo>
                    <a:lnTo>
                      <a:pt x="316" y="19"/>
                    </a:lnTo>
                    <a:lnTo>
                      <a:pt x="223" y="75"/>
                    </a:lnTo>
                    <a:lnTo>
                      <a:pt x="149" y="168"/>
                    </a:lnTo>
                    <a:lnTo>
                      <a:pt x="75" y="316"/>
                    </a:lnTo>
                    <a:lnTo>
                      <a:pt x="19" y="464"/>
                    </a:lnTo>
                    <a:lnTo>
                      <a:pt x="0" y="613"/>
                    </a:lnTo>
                    <a:lnTo>
                      <a:pt x="19" y="761"/>
                    </a:lnTo>
                    <a:lnTo>
                      <a:pt x="38" y="891"/>
                    </a:lnTo>
                    <a:lnTo>
                      <a:pt x="93" y="1020"/>
                    </a:lnTo>
                    <a:lnTo>
                      <a:pt x="167" y="1150"/>
                    </a:lnTo>
                    <a:lnTo>
                      <a:pt x="241" y="1262"/>
                    </a:lnTo>
                    <a:lnTo>
                      <a:pt x="334" y="1373"/>
                    </a:lnTo>
                    <a:lnTo>
                      <a:pt x="445" y="1484"/>
                    </a:lnTo>
                    <a:lnTo>
                      <a:pt x="557" y="1577"/>
                    </a:lnTo>
                    <a:lnTo>
                      <a:pt x="798" y="1744"/>
                    </a:lnTo>
                    <a:lnTo>
                      <a:pt x="1039" y="1873"/>
                    </a:lnTo>
                    <a:lnTo>
                      <a:pt x="1280" y="1966"/>
                    </a:lnTo>
                    <a:lnTo>
                      <a:pt x="1521" y="2022"/>
                    </a:lnTo>
                    <a:lnTo>
                      <a:pt x="1799" y="2059"/>
                    </a:lnTo>
                    <a:lnTo>
                      <a:pt x="2077" y="2096"/>
                    </a:lnTo>
                    <a:lnTo>
                      <a:pt x="2373" y="2077"/>
                    </a:lnTo>
                    <a:lnTo>
                      <a:pt x="2670" y="2059"/>
                    </a:lnTo>
                    <a:lnTo>
                      <a:pt x="2800" y="2022"/>
                    </a:lnTo>
                    <a:lnTo>
                      <a:pt x="2930" y="1985"/>
                    </a:lnTo>
                    <a:lnTo>
                      <a:pt x="3059" y="1929"/>
                    </a:lnTo>
                    <a:lnTo>
                      <a:pt x="3171" y="1873"/>
                    </a:lnTo>
                    <a:lnTo>
                      <a:pt x="3282" y="1799"/>
                    </a:lnTo>
                    <a:lnTo>
                      <a:pt x="3375" y="1706"/>
                    </a:lnTo>
                    <a:lnTo>
                      <a:pt x="3467" y="1577"/>
                    </a:lnTo>
                    <a:lnTo>
                      <a:pt x="3523" y="1484"/>
                    </a:lnTo>
                    <a:lnTo>
                      <a:pt x="3560" y="1373"/>
                    </a:lnTo>
                    <a:lnTo>
                      <a:pt x="3579" y="1262"/>
                    </a:lnTo>
                    <a:lnTo>
                      <a:pt x="3560" y="1169"/>
                    </a:lnTo>
                    <a:lnTo>
                      <a:pt x="3523" y="1076"/>
                    </a:lnTo>
                    <a:lnTo>
                      <a:pt x="3486" y="983"/>
                    </a:lnTo>
                    <a:lnTo>
                      <a:pt x="3412" y="909"/>
                    </a:lnTo>
                    <a:lnTo>
                      <a:pt x="3245" y="742"/>
                    </a:lnTo>
                    <a:lnTo>
                      <a:pt x="3041" y="576"/>
                    </a:lnTo>
                    <a:lnTo>
                      <a:pt x="2818" y="446"/>
                    </a:lnTo>
                    <a:lnTo>
                      <a:pt x="2577" y="297"/>
                    </a:lnTo>
                    <a:lnTo>
                      <a:pt x="890" y="38"/>
                    </a:lnTo>
                    <a:lnTo>
                      <a:pt x="742" y="38"/>
                    </a:lnTo>
                    <a:lnTo>
                      <a:pt x="631" y="19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C27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40"/>
              <p:cNvSpPr/>
              <p:nvPr/>
            </p:nvSpPr>
            <p:spPr>
              <a:xfrm>
                <a:off x="1090725" y="3254925"/>
                <a:ext cx="880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2374" extrusionOk="0">
                    <a:moveTo>
                      <a:pt x="464" y="0"/>
                    </a:moveTo>
                    <a:lnTo>
                      <a:pt x="371" y="19"/>
                    </a:lnTo>
                    <a:lnTo>
                      <a:pt x="297" y="56"/>
                    </a:lnTo>
                    <a:lnTo>
                      <a:pt x="223" y="112"/>
                    </a:lnTo>
                    <a:lnTo>
                      <a:pt x="167" y="167"/>
                    </a:lnTo>
                    <a:lnTo>
                      <a:pt x="112" y="241"/>
                    </a:lnTo>
                    <a:lnTo>
                      <a:pt x="74" y="334"/>
                    </a:lnTo>
                    <a:lnTo>
                      <a:pt x="37" y="427"/>
                    </a:lnTo>
                    <a:lnTo>
                      <a:pt x="0" y="538"/>
                    </a:lnTo>
                    <a:lnTo>
                      <a:pt x="0" y="649"/>
                    </a:lnTo>
                    <a:lnTo>
                      <a:pt x="0" y="779"/>
                    </a:lnTo>
                    <a:lnTo>
                      <a:pt x="0" y="927"/>
                    </a:lnTo>
                    <a:lnTo>
                      <a:pt x="37" y="1057"/>
                    </a:lnTo>
                    <a:lnTo>
                      <a:pt x="74" y="1187"/>
                    </a:lnTo>
                    <a:lnTo>
                      <a:pt x="112" y="1317"/>
                    </a:lnTo>
                    <a:lnTo>
                      <a:pt x="186" y="1428"/>
                    </a:lnTo>
                    <a:lnTo>
                      <a:pt x="241" y="1558"/>
                    </a:lnTo>
                    <a:lnTo>
                      <a:pt x="427" y="1762"/>
                    </a:lnTo>
                    <a:lnTo>
                      <a:pt x="612" y="1947"/>
                    </a:lnTo>
                    <a:lnTo>
                      <a:pt x="853" y="2114"/>
                    </a:lnTo>
                    <a:lnTo>
                      <a:pt x="1094" y="2225"/>
                    </a:lnTo>
                    <a:lnTo>
                      <a:pt x="1354" y="2318"/>
                    </a:lnTo>
                    <a:lnTo>
                      <a:pt x="1613" y="2355"/>
                    </a:lnTo>
                    <a:lnTo>
                      <a:pt x="1891" y="2374"/>
                    </a:lnTo>
                    <a:lnTo>
                      <a:pt x="2188" y="2374"/>
                    </a:lnTo>
                    <a:lnTo>
                      <a:pt x="2466" y="2336"/>
                    </a:lnTo>
                    <a:lnTo>
                      <a:pt x="2744" y="2262"/>
                    </a:lnTo>
                    <a:lnTo>
                      <a:pt x="2874" y="2207"/>
                    </a:lnTo>
                    <a:lnTo>
                      <a:pt x="2985" y="2151"/>
                    </a:lnTo>
                    <a:lnTo>
                      <a:pt x="3096" y="2077"/>
                    </a:lnTo>
                    <a:lnTo>
                      <a:pt x="3208" y="2003"/>
                    </a:lnTo>
                    <a:lnTo>
                      <a:pt x="3300" y="1891"/>
                    </a:lnTo>
                    <a:lnTo>
                      <a:pt x="3374" y="1780"/>
                    </a:lnTo>
                    <a:lnTo>
                      <a:pt x="3449" y="1650"/>
                    </a:lnTo>
                    <a:lnTo>
                      <a:pt x="3504" y="1502"/>
                    </a:lnTo>
                    <a:lnTo>
                      <a:pt x="3523" y="1372"/>
                    </a:lnTo>
                    <a:lnTo>
                      <a:pt x="3523" y="1261"/>
                    </a:lnTo>
                    <a:lnTo>
                      <a:pt x="3486" y="1131"/>
                    </a:lnTo>
                    <a:lnTo>
                      <a:pt x="3449" y="1039"/>
                    </a:lnTo>
                    <a:lnTo>
                      <a:pt x="3393" y="927"/>
                    </a:lnTo>
                    <a:lnTo>
                      <a:pt x="3300" y="835"/>
                    </a:lnTo>
                    <a:lnTo>
                      <a:pt x="3115" y="668"/>
                    </a:lnTo>
                    <a:lnTo>
                      <a:pt x="2892" y="501"/>
                    </a:lnTo>
                    <a:lnTo>
                      <a:pt x="2429" y="223"/>
                    </a:lnTo>
                    <a:lnTo>
                      <a:pt x="1001" y="130"/>
                    </a:lnTo>
                    <a:lnTo>
                      <a:pt x="909" y="75"/>
                    </a:lnTo>
                    <a:lnTo>
                      <a:pt x="816" y="38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40"/>
              <p:cNvSpPr/>
              <p:nvPr/>
            </p:nvSpPr>
            <p:spPr>
              <a:xfrm>
                <a:off x="1035100" y="2445675"/>
                <a:ext cx="183575" cy="854225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34169" extrusionOk="0">
                    <a:moveTo>
                      <a:pt x="4246" y="1"/>
                    </a:moveTo>
                    <a:lnTo>
                      <a:pt x="1" y="668"/>
                    </a:lnTo>
                    <a:lnTo>
                      <a:pt x="427" y="2448"/>
                    </a:lnTo>
                    <a:lnTo>
                      <a:pt x="835" y="4209"/>
                    </a:lnTo>
                    <a:lnTo>
                      <a:pt x="1187" y="5989"/>
                    </a:lnTo>
                    <a:lnTo>
                      <a:pt x="1539" y="7787"/>
                    </a:lnTo>
                    <a:lnTo>
                      <a:pt x="1855" y="9567"/>
                    </a:lnTo>
                    <a:lnTo>
                      <a:pt x="2133" y="11365"/>
                    </a:lnTo>
                    <a:lnTo>
                      <a:pt x="2374" y="13145"/>
                    </a:lnTo>
                    <a:lnTo>
                      <a:pt x="2596" y="14944"/>
                    </a:lnTo>
                    <a:lnTo>
                      <a:pt x="2763" y="16742"/>
                    </a:lnTo>
                    <a:lnTo>
                      <a:pt x="2911" y="18559"/>
                    </a:lnTo>
                    <a:lnTo>
                      <a:pt x="3004" y="20357"/>
                    </a:lnTo>
                    <a:lnTo>
                      <a:pt x="3078" y="22174"/>
                    </a:lnTo>
                    <a:lnTo>
                      <a:pt x="3097" y="23991"/>
                    </a:lnTo>
                    <a:lnTo>
                      <a:pt x="3078" y="24899"/>
                    </a:lnTo>
                    <a:lnTo>
                      <a:pt x="3060" y="25808"/>
                    </a:lnTo>
                    <a:lnTo>
                      <a:pt x="3022" y="26735"/>
                    </a:lnTo>
                    <a:lnTo>
                      <a:pt x="2985" y="27643"/>
                    </a:lnTo>
                    <a:lnTo>
                      <a:pt x="2930" y="28551"/>
                    </a:lnTo>
                    <a:lnTo>
                      <a:pt x="2874" y="29478"/>
                    </a:lnTo>
                    <a:lnTo>
                      <a:pt x="2744" y="30442"/>
                    </a:lnTo>
                    <a:lnTo>
                      <a:pt x="2689" y="30980"/>
                    </a:lnTo>
                    <a:lnTo>
                      <a:pt x="2689" y="31258"/>
                    </a:lnTo>
                    <a:lnTo>
                      <a:pt x="2670" y="31555"/>
                    </a:lnTo>
                    <a:lnTo>
                      <a:pt x="2689" y="31833"/>
                    </a:lnTo>
                    <a:lnTo>
                      <a:pt x="2707" y="32111"/>
                    </a:lnTo>
                    <a:lnTo>
                      <a:pt x="2744" y="32389"/>
                    </a:lnTo>
                    <a:lnTo>
                      <a:pt x="2800" y="32649"/>
                    </a:lnTo>
                    <a:lnTo>
                      <a:pt x="2893" y="32890"/>
                    </a:lnTo>
                    <a:lnTo>
                      <a:pt x="3004" y="33131"/>
                    </a:lnTo>
                    <a:lnTo>
                      <a:pt x="3134" y="33353"/>
                    </a:lnTo>
                    <a:lnTo>
                      <a:pt x="3301" y="33538"/>
                    </a:lnTo>
                    <a:lnTo>
                      <a:pt x="3542" y="33779"/>
                    </a:lnTo>
                    <a:lnTo>
                      <a:pt x="3764" y="33965"/>
                    </a:lnTo>
                    <a:lnTo>
                      <a:pt x="3857" y="34020"/>
                    </a:lnTo>
                    <a:lnTo>
                      <a:pt x="3968" y="34076"/>
                    </a:lnTo>
                    <a:lnTo>
                      <a:pt x="4079" y="34113"/>
                    </a:lnTo>
                    <a:lnTo>
                      <a:pt x="4190" y="34150"/>
                    </a:lnTo>
                    <a:lnTo>
                      <a:pt x="4302" y="34150"/>
                    </a:lnTo>
                    <a:lnTo>
                      <a:pt x="4394" y="34169"/>
                    </a:lnTo>
                    <a:lnTo>
                      <a:pt x="4598" y="34132"/>
                    </a:lnTo>
                    <a:lnTo>
                      <a:pt x="4802" y="34076"/>
                    </a:lnTo>
                    <a:lnTo>
                      <a:pt x="5006" y="33965"/>
                    </a:lnTo>
                    <a:lnTo>
                      <a:pt x="5192" y="33835"/>
                    </a:lnTo>
                    <a:lnTo>
                      <a:pt x="5358" y="33668"/>
                    </a:lnTo>
                    <a:lnTo>
                      <a:pt x="5544" y="33483"/>
                    </a:lnTo>
                    <a:lnTo>
                      <a:pt x="5711" y="33279"/>
                    </a:lnTo>
                    <a:lnTo>
                      <a:pt x="5859" y="33056"/>
                    </a:lnTo>
                    <a:lnTo>
                      <a:pt x="6007" y="32815"/>
                    </a:lnTo>
                    <a:lnTo>
                      <a:pt x="6285" y="32333"/>
                    </a:lnTo>
                    <a:lnTo>
                      <a:pt x="6434" y="31963"/>
                    </a:lnTo>
                    <a:lnTo>
                      <a:pt x="6564" y="31573"/>
                    </a:lnTo>
                    <a:lnTo>
                      <a:pt x="6675" y="31165"/>
                    </a:lnTo>
                    <a:lnTo>
                      <a:pt x="6767" y="30758"/>
                    </a:lnTo>
                    <a:lnTo>
                      <a:pt x="6842" y="30350"/>
                    </a:lnTo>
                    <a:lnTo>
                      <a:pt x="6916" y="29923"/>
                    </a:lnTo>
                    <a:lnTo>
                      <a:pt x="6971" y="29497"/>
                    </a:lnTo>
                    <a:lnTo>
                      <a:pt x="7008" y="29070"/>
                    </a:lnTo>
                    <a:lnTo>
                      <a:pt x="7064" y="28218"/>
                    </a:lnTo>
                    <a:lnTo>
                      <a:pt x="7101" y="27365"/>
                    </a:lnTo>
                    <a:lnTo>
                      <a:pt x="7120" y="26531"/>
                    </a:lnTo>
                    <a:lnTo>
                      <a:pt x="7157" y="25733"/>
                    </a:lnTo>
                    <a:lnTo>
                      <a:pt x="7231" y="24454"/>
                    </a:lnTo>
                    <a:lnTo>
                      <a:pt x="7287" y="23156"/>
                    </a:lnTo>
                    <a:lnTo>
                      <a:pt x="7342" y="21859"/>
                    </a:lnTo>
                    <a:lnTo>
                      <a:pt x="7342" y="20561"/>
                    </a:lnTo>
                    <a:lnTo>
                      <a:pt x="7324" y="19263"/>
                    </a:lnTo>
                    <a:lnTo>
                      <a:pt x="7287" y="17965"/>
                    </a:lnTo>
                    <a:lnTo>
                      <a:pt x="7231" y="17335"/>
                    </a:lnTo>
                    <a:lnTo>
                      <a:pt x="7194" y="16686"/>
                    </a:lnTo>
                    <a:lnTo>
                      <a:pt x="7120" y="16037"/>
                    </a:lnTo>
                    <a:lnTo>
                      <a:pt x="7046" y="15407"/>
                    </a:lnTo>
                    <a:lnTo>
                      <a:pt x="6953" y="14573"/>
                    </a:lnTo>
                    <a:lnTo>
                      <a:pt x="6823" y="13683"/>
                    </a:lnTo>
                    <a:lnTo>
                      <a:pt x="6693" y="12737"/>
                    </a:lnTo>
                    <a:lnTo>
                      <a:pt x="6526" y="11773"/>
                    </a:lnTo>
                    <a:lnTo>
                      <a:pt x="6174" y="9752"/>
                    </a:lnTo>
                    <a:lnTo>
                      <a:pt x="5766" y="7658"/>
                    </a:lnTo>
                    <a:lnTo>
                      <a:pt x="4951" y="3579"/>
                    </a:lnTo>
                    <a:lnTo>
                      <a:pt x="4561" y="1688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40"/>
              <p:cNvSpPr/>
              <p:nvPr/>
            </p:nvSpPr>
            <p:spPr>
              <a:xfrm>
                <a:off x="804300" y="2355775"/>
                <a:ext cx="464875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5748" extrusionOk="0">
                    <a:moveTo>
                      <a:pt x="17427" y="0"/>
                    </a:moveTo>
                    <a:lnTo>
                      <a:pt x="17260" y="19"/>
                    </a:lnTo>
                    <a:lnTo>
                      <a:pt x="16889" y="74"/>
                    </a:lnTo>
                    <a:lnTo>
                      <a:pt x="16481" y="148"/>
                    </a:lnTo>
                    <a:lnTo>
                      <a:pt x="16111" y="204"/>
                    </a:lnTo>
                    <a:lnTo>
                      <a:pt x="15684" y="278"/>
                    </a:lnTo>
                    <a:lnTo>
                      <a:pt x="14739" y="464"/>
                    </a:lnTo>
                    <a:lnTo>
                      <a:pt x="13812" y="649"/>
                    </a:lnTo>
                    <a:lnTo>
                      <a:pt x="13385" y="723"/>
                    </a:lnTo>
                    <a:lnTo>
                      <a:pt x="13015" y="779"/>
                    </a:lnTo>
                    <a:lnTo>
                      <a:pt x="11235" y="1038"/>
                    </a:lnTo>
                    <a:lnTo>
                      <a:pt x="9585" y="1279"/>
                    </a:lnTo>
                    <a:lnTo>
                      <a:pt x="8046" y="1465"/>
                    </a:lnTo>
                    <a:lnTo>
                      <a:pt x="7286" y="1539"/>
                    </a:lnTo>
                    <a:lnTo>
                      <a:pt x="6544" y="1595"/>
                    </a:lnTo>
                    <a:lnTo>
                      <a:pt x="5784" y="1650"/>
                    </a:lnTo>
                    <a:lnTo>
                      <a:pt x="5043" y="1687"/>
                    </a:lnTo>
                    <a:lnTo>
                      <a:pt x="4264" y="1706"/>
                    </a:lnTo>
                    <a:lnTo>
                      <a:pt x="3485" y="1724"/>
                    </a:lnTo>
                    <a:lnTo>
                      <a:pt x="2670" y="1724"/>
                    </a:lnTo>
                    <a:lnTo>
                      <a:pt x="1835" y="1706"/>
                    </a:lnTo>
                    <a:lnTo>
                      <a:pt x="946" y="1669"/>
                    </a:lnTo>
                    <a:lnTo>
                      <a:pt x="19" y="1613"/>
                    </a:lnTo>
                    <a:lnTo>
                      <a:pt x="0" y="5692"/>
                    </a:lnTo>
                    <a:lnTo>
                      <a:pt x="1020" y="5747"/>
                    </a:lnTo>
                    <a:lnTo>
                      <a:pt x="1372" y="5747"/>
                    </a:lnTo>
                    <a:lnTo>
                      <a:pt x="1669" y="5729"/>
                    </a:lnTo>
                    <a:lnTo>
                      <a:pt x="2280" y="5692"/>
                    </a:lnTo>
                    <a:lnTo>
                      <a:pt x="3152" y="5655"/>
                    </a:lnTo>
                    <a:lnTo>
                      <a:pt x="4412" y="5618"/>
                    </a:lnTo>
                    <a:lnTo>
                      <a:pt x="5692" y="5562"/>
                    </a:lnTo>
                    <a:lnTo>
                      <a:pt x="6989" y="5488"/>
                    </a:lnTo>
                    <a:lnTo>
                      <a:pt x="8287" y="5358"/>
                    </a:lnTo>
                    <a:lnTo>
                      <a:pt x="9603" y="5210"/>
                    </a:lnTo>
                    <a:lnTo>
                      <a:pt x="10901" y="5043"/>
                    </a:lnTo>
                    <a:lnTo>
                      <a:pt x="12180" y="4820"/>
                    </a:lnTo>
                    <a:lnTo>
                      <a:pt x="13422" y="4579"/>
                    </a:lnTo>
                    <a:lnTo>
                      <a:pt x="14164" y="4431"/>
                    </a:lnTo>
                    <a:lnTo>
                      <a:pt x="15035" y="4246"/>
                    </a:lnTo>
                    <a:lnTo>
                      <a:pt x="15480" y="4134"/>
                    </a:lnTo>
                    <a:lnTo>
                      <a:pt x="15925" y="4023"/>
                    </a:lnTo>
                    <a:lnTo>
                      <a:pt x="16370" y="3875"/>
                    </a:lnTo>
                    <a:lnTo>
                      <a:pt x="16797" y="3708"/>
                    </a:lnTo>
                    <a:lnTo>
                      <a:pt x="17204" y="3504"/>
                    </a:lnTo>
                    <a:lnTo>
                      <a:pt x="17390" y="3411"/>
                    </a:lnTo>
                    <a:lnTo>
                      <a:pt x="17575" y="3282"/>
                    </a:lnTo>
                    <a:lnTo>
                      <a:pt x="17742" y="3170"/>
                    </a:lnTo>
                    <a:lnTo>
                      <a:pt x="17890" y="3022"/>
                    </a:lnTo>
                    <a:lnTo>
                      <a:pt x="18039" y="2892"/>
                    </a:lnTo>
                    <a:lnTo>
                      <a:pt x="18169" y="2725"/>
                    </a:lnTo>
                    <a:lnTo>
                      <a:pt x="18280" y="2559"/>
                    </a:lnTo>
                    <a:lnTo>
                      <a:pt x="18391" y="2392"/>
                    </a:lnTo>
                    <a:lnTo>
                      <a:pt x="18465" y="2206"/>
                    </a:lnTo>
                    <a:lnTo>
                      <a:pt x="18521" y="2002"/>
                    </a:lnTo>
                    <a:lnTo>
                      <a:pt x="18576" y="1798"/>
                    </a:lnTo>
                    <a:lnTo>
                      <a:pt x="18595" y="1576"/>
                    </a:lnTo>
                    <a:lnTo>
                      <a:pt x="18595" y="1354"/>
                    </a:lnTo>
                    <a:lnTo>
                      <a:pt x="18576" y="1094"/>
                    </a:lnTo>
                    <a:lnTo>
                      <a:pt x="18521" y="872"/>
                    </a:lnTo>
                    <a:lnTo>
                      <a:pt x="18465" y="668"/>
                    </a:lnTo>
                    <a:lnTo>
                      <a:pt x="18391" y="501"/>
                    </a:lnTo>
                    <a:lnTo>
                      <a:pt x="18317" y="371"/>
                    </a:lnTo>
                    <a:lnTo>
                      <a:pt x="18224" y="260"/>
                    </a:lnTo>
                    <a:lnTo>
                      <a:pt x="18113" y="167"/>
                    </a:lnTo>
                    <a:lnTo>
                      <a:pt x="18002" y="93"/>
                    </a:lnTo>
                    <a:lnTo>
                      <a:pt x="17872" y="56"/>
                    </a:lnTo>
                    <a:lnTo>
                      <a:pt x="17742" y="19"/>
                    </a:lnTo>
                    <a:lnTo>
                      <a:pt x="17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40"/>
              <p:cNvSpPr/>
              <p:nvPr/>
            </p:nvSpPr>
            <p:spPr>
              <a:xfrm>
                <a:off x="804300" y="2287625"/>
                <a:ext cx="464425" cy="127950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5118" extrusionOk="0">
                    <a:moveTo>
                      <a:pt x="17279" y="1"/>
                    </a:moveTo>
                    <a:lnTo>
                      <a:pt x="16908" y="38"/>
                    </a:lnTo>
                    <a:lnTo>
                      <a:pt x="16500" y="94"/>
                    </a:lnTo>
                    <a:lnTo>
                      <a:pt x="16129" y="131"/>
                    </a:lnTo>
                    <a:lnTo>
                      <a:pt x="15703" y="186"/>
                    </a:lnTo>
                    <a:lnTo>
                      <a:pt x="14757" y="335"/>
                    </a:lnTo>
                    <a:lnTo>
                      <a:pt x="13830" y="483"/>
                    </a:lnTo>
                    <a:lnTo>
                      <a:pt x="13404" y="557"/>
                    </a:lnTo>
                    <a:lnTo>
                      <a:pt x="13033" y="594"/>
                    </a:lnTo>
                    <a:lnTo>
                      <a:pt x="11235" y="798"/>
                    </a:lnTo>
                    <a:lnTo>
                      <a:pt x="9566" y="965"/>
                    </a:lnTo>
                    <a:lnTo>
                      <a:pt x="8028" y="1095"/>
                    </a:lnTo>
                    <a:lnTo>
                      <a:pt x="7267" y="1132"/>
                    </a:lnTo>
                    <a:lnTo>
                      <a:pt x="6507" y="1169"/>
                    </a:lnTo>
                    <a:lnTo>
                      <a:pt x="5766" y="1187"/>
                    </a:lnTo>
                    <a:lnTo>
                      <a:pt x="5006" y="1206"/>
                    </a:lnTo>
                    <a:lnTo>
                      <a:pt x="4246" y="1187"/>
                    </a:lnTo>
                    <a:lnTo>
                      <a:pt x="3448" y="1169"/>
                    </a:lnTo>
                    <a:lnTo>
                      <a:pt x="2651" y="1132"/>
                    </a:lnTo>
                    <a:lnTo>
                      <a:pt x="1798" y="1095"/>
                    </a:lnTo>
                    <a:lnTo>
                      <a:pt x="927" y="1021"/>
                    </a:lnTo>
                    <a:lnTo>
                      <a:pt x="0" y="946"/>
                    </a:lnTo>
                    <a:lnTo>
                      <a:pt x="0" y="4840"/>
                    </a:lnTo>
                    <a:lnTo>
                      <a:pt x="779" y="4988"/>
                    </a:lnTo>
                    <a:lnTo>
                      <a:pt x="1094" y="5044"/>
                    </a:lnTo>
                    <a:lnTo>
                      <a:pt x="1390" y="5062"/>
                    </a:lnTo>
                    <a:lnTo>
                      <a:pt x="2058" y="5099"/>
                    </a:lnTo>
                    <a:lnTo>
                      <a:pt x="2966" y="5099"/>
                    </a:lnTo>
                    <a:lnTo>
                      <a:pt x="4227" y="5118"/>
                    </a:lnTo>
                    <a:lnTo>
                      <a:pt x="5506" y="5099"/>
                    </a:lnTo>
                    <a:lnTo>
                      <a:pt x="6804" y="5062"/>
                    </a:lnTo>
                    <a:lnTo>
                      <a:pt x="8120" y="5007"/>
                    </a:lnTo>
                    <a:lnTo>
                      <a:pt x="9437" y="4895"/>
                    </a:lnTo>
                    <a:lnTo>
                      <a:pt x="10734" y="4766"/>
                    </a:lnTo>
                    <a:lnTo>
                      <a:pt x="12013" y="4617"/>
                    </a:lnTo>
                    <a:lnTo>
                      <a:pt x="13274" y="4413"/>
                    </a:lnTo>
                    <a:lnTo>
                      <a:pt x="14034" y="4283"/>
                    </a:lnTo>
                    <a:lnTo>
                      <a:pt x="14906" y="4135"/>
                    </a:lnTo>
                    <a:lnTo>
                      <a:pt x="15351" y="4061"/>
                    </a:lnTo>
                    <a:lnTo>
                      <a:pt x="15814" y="3950"/>
                    </a:lnTo>
                    <a:lnTo>
                      <a:pt x="16259" y="3820"/>
                    </a:lnTo>
                    <a:lnTo>
                      <a:pt x="16685" y="3672"/>
                    </a:lnTo>
                    <a:lnTo>
                      <a:pt x="17093" y="3486"/>
                    </a:lnTo>
                    <a:lnTo>
                      <a:pt x="17297" y="3394"/>
                    </a:lnTo>
                    <a:lnTo>
                      <a:pt x="17483" y="3282"/>
                    </a:lnTo>
                    <a:lnTo>
                      <a:pt x="17649" y="3153"/>
                    </a:lnTo>
                    <a:lnTo>
                      <a:pt x="17816" y="3041"/>
                    </a:lnTo>
                    <a:lnTo>
                      <a:pt x="17965" y="2893"/>
                    </a:lnTo>
                    <a:lnTo>
                      <a:pt x="18094" y="2745"/>
                    </a:lnTo>
                    <a:lnTo>
                      <a:pt x="18206" y="2596"/>
                    </a:lnTo>
                    <a:lnTo>
                      <a:pt x="18317" y="2411"/>
                    </a:lnTo>
                    <a:lnTo>
                      <a:pt x="18410" y="2244"/>
                    </a:lnTo>
                    <a:lnTo>
                      <a:pt x="18484" y="2040"/>
                    </a:lnTo>
                    <a:lnTo>
                      <a:pt x="18539" y="1836"/>
                    </a:lnTo>
                    <a:lnTo>
                      <a:pt x="18558" y="1614"/>
                    </a:lnTo>
                    <a:lnTo>
                      <a:pt x="18576" y="1373"/>
                    </a:lnTo>
                    <a:lnTo>
                      <a:pt x="18558" y="1132"/>
                    </a:lnTo>
                    <a:lnTo>
                      <a:pt x="18521" y="909"/>
                    </a:lnTo>
                    <a:lnTo>
                      <a:pt x="18465" y="705"/>
                    </a:lnTo>
                    <a:lnTo>
                      <a:pt x="18410" y="539"/>
                    </a:lnTo>
                    <a:lnTo>
                      <a:pt x="18335" y="390"/>
                    </a:lnTo>
                    <a:lnTo>
                      <a:pt x="18243" y="279"/>
                    </a:lnTo>
                    <a:lnTo>
                      <a:pt x="18131" y="186"/>
                    </a:lnTo>
                    <a:lnTo>
                      <a:pt x="18020" y="112"/>
                    </a:lnTo>
                    <a:lnTo>
                      <a:pt x="17909" y="57"/>
                    </a:lnTo>
                    <a:lnTo>
                      <a:pt x="17761" y="19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3" name="Google Shape;7483;p40"/>
            <p:cNvSpPr/>
            <p:nvPr/>
          </p:nvSpPr>
          <p:spPr>
            <a:xfrm>
              <a:off x="29" y="2832154"/>
              <a:ext cx="621724" cy="192184"/>
            </a:xfrm>
            <a:custGeom>
              <a:avLst/>
              <a:gdLst/>
              <a:ahLst/>
              <a:cxnLst/>
              <a:rect l="l" t="t" r="r" b="b"/>
              <a:pathLst>
                <a:path w="18595" h="5748" extrusionOk="0">
                  <a:moveTo>
                    <a:pt x="17427" y="0"/>
                  </a:moveTo>
                  <a:lnTo>
                    <a:pt x="17260" y="19"/>
                  </a:lnTo>
                  <a:lnTo>
                    <a:pt x="16889" y="74"/>
                  </a:lnTo>
                  <a:lnTo>
                    <a:pt x="16481" y="148"/>
                  </a:lnTo>
                  <a:lnTo>
                    <a:pt x="16111" y="204"/>
                  </a:lnTo>
                  <a:lnTo>
                    <a:pt x="15684" y="278"/>
                  </a:lnTo>
                  <a:lnTo>
                    <a:pt x="14739" y="464"/>
                  </a:lnTo>
                  <a:lnTo>
                    <a:pt x="13812" y="649"/>
                  </a:lnTo>
                  <a:lnTo>
                    <a:pt x="13385" y="723"/>
                  </a:lnTo>
                  <a:lnTo>
                    <a:pt x="13015" y="779"/>
                  </a:lnTo>
                  <a:lnTo>
                    <a:pt x="11235" y="1038"/>
                  </a:lnTo>
                  <a:lnTo>
                    <a:pt x="9585" y="1279"/>
                  </a:lnTo>
                  <a:lnTo>
                    <a:pt x="8046" y="1465"/>
                  </a:lnTo>
                  <a:lnTo>
                    <a:pt x="7286" y="1539"/>
                  </a:lnTo>
                  <a:lnTo>
                    <a:pt x="6544" y="1595"/>
                  </a:lnTo>
                  <a:lnTo>
                    <a:pt x="5784" y="1650"/>
                  </a:lnTo>
                  <a:lnTo>
                    <a:pt x="5043" y="1687"/>
                  </a:lnTo>
                  <a:lnTo>
                    <a:pt x="4264" y="1706"/>
                  </a:lnTo>
                  <a:lnTo>
                    <a:pt x="3485" y="1724"/>
                  </a:lnTo>
                  <a:lnTo>
                    <a:pt x="2670" y="1724"/>
                  </a:lnTo>
                  <a:lnTo>
                    <a:pt x="1835" y="1706"/>
                  </a:lnTo>
                  <a:lnTo>
                    <a:pt x="946" y="1669"/>
                  </a:lnTo>
                  <a:lnTo>
                    <a:pt x="19" y="1613"/>
                  </a:lnTo>
                  <a:lnTo>
                    <a:pt x="0" y="5692"/>
                  </a:lnTo>
                  <a:lnTo>
                    <a:pt x="1020" y="5747"/>
                  </a:lnTo>
                  <a:lnTo>
                    <a:pt x="1372" y="5747"/>
                  </a:lnTo>
                  <a:lnTo>
                    <a:pt x="1669" y="5729"/>
                  </a:lnTo>
                  <a:lnTo>
                    <a:pt x="2280" y="5692"/>
                  </a:lnTo>
                  <a:lnTo>
                    <a:pt x="3152" y="5655"/>
                  </a:lnTo>
                  <a:lnTo>
                    <a:pt x="4412" y="5618"/>
                  </a:lnTo>
                  <a:lnTo>
                    <a:pt x="5692" y="5562"/>
                  </a:lnTo>
                  <a:lnTo>
                    <a:pt x="6989" y="5488"/>
                  </a:lnTo>
                  <a:lnTo>
                    <a:pt x="8287" y="5358"/>
                  </a:lnTo>
                  <a:lnTo>
                    <a:pt x="9603" y="5210"/>
                  </a:lnTo>
                  <a:lnTo>
                    <a:pt x="10901" y="5043"/>
                  </a:lnTo>
                  <a:lnTo>
                    <a:pt x="12180" y="4820"/>
                  </a:lnTo>
                  <a:lnTo>
                    <a:pt x="13422" y="4579"/>
                  </a:lnTo>
                  <a:lnTo>
                    <a:pt x="14164" y="4431"/>
                  </a:lnTo>
                  <a:lnTo>
                    <a:pt x="15035" y="4246"/>
                  </a:lnTo>
                  <a:lnTo>
                    <a:pt x="15480" y="4134"/>
                  </a:lnTo>
                  <a:lnTo>
                    <a:pt x="15925" y="4023"/>
                  </a:lnTo>
                  <a:lnTo>
                    <a:pt x="16370" y="3875"/>
                  </a:lnTo>
                  <a:lnTo>
                    <a:pt x="16797" y="3708"/>
                  </a:lnTo>
                  <a:lnTo>
                    <a:pt x="17204" y="3504"/>
                  </a:lnTo>
                  <a:lnTo>
                    <a:pt x="17390" y="3411"/>
                  </a:lnTo>
                  <a:lnTo>
                    <a:pt x="17575" y="3282"/>
                  </a:lnTo>
                  <a:lnTo>
                    <a:pt x="17742" y="3170"/>
                  </a:lnTo>
                  <a:lnTo>
                    <a:pt x="17890" y="3022"/>
                  </a:lnTo>
                  <a:lnTo>
                    <a:pt x="18039" y="2892"/>
                  </a:lnTo>
                  <a:lnTo>
                    <a:pt x="18169" y="2725"/>
                  </a:lnTo>
                  <a:lnTo>
                    <a:pt x="18280" y="2559"/>
                  </a:lnTo>
                  <a:lnTo>
                    <a:pt x="18391" y="2392"/>
                  </a:lnTo>
                  <a:lnTo>
                    <a:pt x="18465" y="2206"/>
                  </a:lnTo>
                  <a:lnTo>
                    <a:pt x="18521" y="2002"/>
                  </a:lnTo>
                  <a:lnTo>
                    <a:pt x="18576" y="1798"/>
                  </a:lnTo>
                  <a:lnTo>
                    <a:pt x="18595" y="1576"/>
                  </a:lnTo>
                  <a:lnTo>
                    <a:pt x="18595" y="1354"/>
                  </a:lnTo>
                  <a:lnTo>
                    <a:pt x="18576" y="1094"/>
                  </a:lnTo>
                  <a:lnTo>
                    <a:pt x="18521" y="872"/>
                  </a:lnTo>
                  <a:lnTo>
                    <a:pt x="18465" y="668"/>
                  </a:lnTo>
                  <a:lnTo>
                    <a:pt x="18391" y="501"/>
                  </a:lnTo>
                  <a:lnTo>
                    <a:pt x="18317" y="371"/>
                  </a:lnTo>
                  <a:lnTo>
                    <a:pt x="18224" y="260"/>
                  </a:lnTo>
                  <a:lnTo>
                    <a:pt x="18113" y="167"/>
                  </a:lnTo>
                  <a:lnTo>
                    <a:pt x="18002" y="93"/>
                  </a:lnTo>
                  <a:lnTo>
                    <a:pt x="17872" y="56"/>
                  </a:lnTo>
                  <a:lnTo>
                    <a:pt x="17742" y="19"/>
                  </a:lnTo>
                  <a:lnTo>
                    <a:pt x="1759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9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85" name="Google Shape;85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86" name="Google Shape;86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87" name="Google Shape;87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92" name="Google Shape;9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102" name="Google Shape;10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12" name="Google Shape;112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50" name="Google Shape;150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325" name="Google Shape;325;p4"/>
            <p:cNvSpPr/>
            <p:nvPr/>
          </p:nvSpPr>
          <p:spPr>
            <a:xfrm>
              <a:off x="-228600" y="683150"/>
              <a:ext cx="8702571" cy="4027048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26" name="Google Shape;326;p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27" name="Google Shape;327;p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1" name="Google Shape;331;p4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33" name="Google Shape;333;p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34" name="Google Shape;334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44" name="Google Shape;344;p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82" name="Google Shape;382;p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"/>
          <p:cNvSpPr txBox="1">
            <a:spLocks noGrp="1"/>
          </p:cNvSpPr>
          <p:nvPr>
            <p:ph type="body" idx="1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5"/>
          <p:cNvGrpSpPr/>
          <p:nvPr/>
        </p:nvGrpSpPr>
        <p:grpSpPr>
          <a:xfrm>
            <a:off x="-1282478" y="-1196140"/>
            <a:ext cx="11695894" cy="6230352"/>
            <a:chOff x="-1296825" y="-1196140"/>
            <a:chExt cx="11695894" cy="6230352"/>
          </a:xfrm>
        </p:grpSpPr>
        <p:grpSp>
          <p:nvGrpSpPr>
            <p:cNvPr id="558" name="Google Shape;558;p5"/>
            <p:cNvGrpSpPr/>
            <p:nvPr/>
          </p:nvGrpSpPr>
          <p:grpSpPr>
            <a:xfrm>
              <a:off x="-129682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59" name="Google Shape;55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60" name="Google Shape;56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3" name="Google Shape;56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5"/>
            <p:cNvGrpSpPr/>
            <p:nvPr/>
          </p:nvGrpSpPr>
          <p:grpSpPr>
            <a:xfrm flipH="1">
              <a:off x="705639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69" name="Google Shape;56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70" name="Google Shape;57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3" name="Google Shape;57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9" name="Google Shape;579;p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17" name="Google Shape;617;p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"/>
          <p:cNvSpPr txBox="1">
            <a:spLocks noGrp="1"/>
          </p:cNvSpPr>
          <p:nvPr>
            <p:ph type="subTitle" idx="1"/>
          </p:nvPr>
        </p:nvSpPr>
        <p:spPr>
          <a:xfrm>
            <a:off x="1605549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5"/>
          <p:cNvSpPr txBox="1">
            <a:spLocks noGrp="1"/>
          </p:cNvSpPr>
          <p:nvPr>
            <p:ph type="subTitle" idx="2"/>
          </p:nvPr>
        </p:nvSpPr>
        <p:spPr>
          <a:xfrm>
            <a:off x="4687824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5"/>
          <p:cNvSpPr txBox="1">
            <a:spLocks noGrp="1"/>
          </p:cNvSpPr>
          <p:nvPr>
            <p:ph type="subTitle" idx="3"/>
          </p:nvPr>
        </p:nvSpPr>
        <p:spPr>
          <a:xfrm>
            <a:off x="1605550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1" name="Google Shape;791;p5"/>
          <p:cNvSpPr txBox="1">
            <a:spLocks noGrp="1"/>
          </p:cNvSpPr>
          <p:nvPr>
            <p:ph type="subTitle" idx="4"/>
          </p:nvPr>
        </p:nvSpPr>
        <p:spPr>
          <a:xfrm>
            <a:off x="4687825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2" name="Google Shape;792;p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6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796" name="Google Shape;796;p6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797" name="Google Shape;797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6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802" name="Google Shape;802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6" name="Google Shape;806;p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807" name="Google Shape;807;p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6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845" name="Google Shape;845;p6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019" name="Google Shape;101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021" name="Google Shape;102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030" name="Google Shape;10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040" name="Google Shape;104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050" name="Google Shape;105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088" name="Google Shape;108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8"/>
          <p:cNvSpPr/>
          <p:nvPr/>
        </p:nvSpPr>
        <p:spPr>
          <a:xfrm>
            <a:off x="-7175" y="4010075"/>
            <a:ext cx="9158700" cy="11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8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1264" name="Google Shape;1264;p8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65" name="Google Shape;1265;p8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266" name="Google Shape;1266;p8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4" name="Google Shape;1274;p8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1275" name="Google Shape;1275;p8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76" name="Google Shape;1276;p8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277" name="Google Shape;1277;p8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5" name="Google Shape;1285;p8"/>
          <p:cNvSpPr txBox="1">
            <a:spLocks noGrp="1"/>
          </p:cNvSpPr>
          <p:nvPr>
            <p:ph type="title"/>
          </p:nvPr>
        </p:nvSpPr>
        <p:spPr>
          <a:xfrm>
            <a:off x="1003275" y="1203900"/>
            <a:ext cx="5610900" cy="266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86" name="Google Shape;1286;p8"/>
          <p:cNvGrpSpPr/>
          <p:nvPr/>
        </p:nvGrpSpPr>
        <p:grpSpPr>
          <a:xfrm>
            <a:off x="-417858" y="-823150"/>
            <a:ext cx="9978772" cy="5996588"/>
            <a:chOff x="-417858" y="-823150"/>
            <a:chExt cx="9978772" cy="5996588"/>
          </a:xfrm>
        </p:grpSpPr>
        <p:grpSp>
          <p:nvGrpSpPr>
            <p:cNvPr id="1287" name="Google Shape;1287;p8"/>
            <p:cNvGrpSpPr/>
            <p:nvPr/>
          </p:nvGrpSpPr>
          <p:grpSpPr>
            <a:xfrm>
              <a:off x="23" y="-132180"/>
              <a:ext cx="1291188" cy="5305618"/>
              <a:chOff x="1440600" y="197825"/>
              <a:chExt cx="990175" cy="3797050"/>
            </a:xfrm>
          </p:grpSpPr>
          <p:sp>
            <p:nvSpPr>
              <p:cNvPr id="1288" name="Google Shape;128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8"/>
            <p:cNvGrpSpPr/>
            <p:nvPr/>
          </p:nvGrpSpPr>
          <p:grpSpPr>
            <a:xfrm flipH="1">
              <a:off x="7860239" y="-132180"/>
              <a:ext cx="1291188" cy="5305618"/>
              <a:chOff x="1440600" y="197825"/>
              <a:chExt cx="990175" cy="3797050"/>
            </a:xfrm>
          </p:grpSpPr>
          <p:sp>
            <p:nvSpPr>
              <p:cNvPr id="1298" name="Google Shape;129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8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308" name="Google Shape;1308;p8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348" name="Google Shape;134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49" name="Google Shape;134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350" name="Google Shape;135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359" name="Google Shape;135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60" name="Google Shape;136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361" name="Google Shape;136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" name="Google Shape;136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370" name="Google Shape;137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371" name="Google Shape;137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6" name="Google Shape;137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8" name="Google Shape;137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379" name="Google Shape;137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380" name="Google Shape;13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390" name="Google Shape;139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400" name="Google Shape;140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Google Shape;143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8" name="Google Shape;143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"/>
          <p:cNvSpPr txBox="1">
            <a:spLocks noGrp="1"/>
          </p:cNvSpPr>
          <p:nvPr>
            <p:ph type="title"/>
          </p:nvPr>
        </p:nvSpPr>
        <p:spPr>
          <a:xfrm rot="323">
            <a:off x="720000" y="1856400"/>
            <a:ext cx="3195000" cy="20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  <a:effectLst>
            <a:outerShdw dist="190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relega One"/>
              <a:buNone/>
              <a:defRPr sz="2800" b="1">
                <a:solidFill>
                  <a:schemeClr val="accent5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897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46695953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15"/>
          <p:cNvGrpSpPr/>
          <p:nvPr/>
        </p:nvGrpSpPr>
        <p:grpSpPr>
          <a:xfrm>
            <a:off x="785158" y="3057669"/>
            <a:ext cx="1142654" cy="1484609"/>
            <a:chOff x="1492475" y="2925250"/>
            <a:chExt cx="1001625" cy="1301375"/>
          </a:xfrm>
        </p:grpSpPr>
        <p:sp>
          <p:nvSpPr>
            <p:cNvPr id="1553" name="Google Shape;155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5"/>
          <p:cNvGrpSpPr/>
          <p:nvPr/>
        </p:nvGrpSpPr>
        <p:grpSpPr>
          <a:xfrm flipH="1">
            <a:off x="7216208" y="3057669"/>
            <a:ext cx="1142654" cy="1484609"/>
            <a:chOff x="1492475" y="2925250"/>
            <a:chExt cx="1001625" cy="1301375"/>
          </a:xfrm>
        </p:grpSpPr>
        <p:sp>
          <p:nvSpPr>
            <p:cNvPr id="1563" name="Google Shape;156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15"/>
          <p:cNvSpPr txBox="1">
            <a:spLocks noGrp="1"/>
          </p:cNvSpPr>
          <p:nvPr>
            <p:ph type="ctrTitle"/>
          </p:nvPr>
        </p:nvSpPr>
        <p:spPr>
          <a:xfrm>
            <a:off x="2260908" y="932455"/>
            <a:ext cx="4788705" cy="2259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smtClean="0">
                <a:solidFill>
                  <a:schemeClr val="accent2"/>
                </a:solidFill>
              </a:rPr>
              <a:t>Machine </a:t>
            </a:r>
            <a:r>
              <a:rPr lang="es-ES" sz="4400" dirty="0">
                <a:solidFill>
                  <a:schemeClr val="accent2"/>
                </a:solidFill>
              </a:rPr>
              <a:t>L</a:t>
            </a:r>
            <a:r>
              <a:rPr lang="es-ES" sz="4400" dirty="0" smtClean="0">
                <a:solidFill>
                  <a:schemeClr val="accent2"/>
                </a:solidFill>
              </a:rPr>
              <a:t>earning </a:t>
            </a:r>
            <a:br>
              <a:rPr lang="es-ES" sz="4400" dirty="0" smtClean="0">
                <a:solidFill>
                  <a:schemeClr val="accent2"/>
                </a:solidFill>
              </a:rPr>
            </a:br>
            <a:r>
              <a:rPr lang="es-ES" sz="4400" dirty="0" smtClean="0"/>
              <a:t>aplicado al </a:t>
            </a:r>
            <a:r>
              <a:rPr lang="es-ES" sz="4400" dirty="0" smtClean="0"/>
              <a:t>rating </a:t>
            </a:r>
            <a:r>
              <a:rPr lang="es-ES" sz="4400" dirty="0" smtClean="0">
                <a:solidFill>
                  <a:schemeClr val="accent2"/>
                </a:solidFill>
              </a:rPr>
              <a:t>de películas</a:t>
            </a:r>
            <a:endParaRPr lang="es-ES" sz="4400" dirty="0">
              <a:solidFill>
                <a:schemeClr val="accent2"/>
              </a:solidFill>
            </a:endParaRPr>
          </a:p>
        </p:txBody>
      </p:sp>
      <p:sp>
        <p:nvSpPr>
          <p:cNvPr id="1573" name="Google Shape;1573;p15"/>
          <p:cNvSpPr txBox="1">
            <a:spLocks noGrp="1"/>
          </p:cNvSpPr>
          <p:nvPr>
            <p:ph type="subTitle" idx="1"/>
          </p:nvPr>
        </p:nvSpPr>
        <p:spPr>
          <a:xfrm>
            <a:off x="5215704" y="4532943"/>
            <a:ext cx="410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P</a:t>
            </a:r>
            <a:r>
              <a:rPr lang="es-ES" sz="1200" dirty="0" smtClean="0"/>
              <a:t>o</a:t>
            </a:r>
            <a:r>
              <a:rPr lang="en" sz="1200" dirty="0" smtClean="0"/>
              <a:t>r: Rubén </a:t>
            </a:r>
            <a:r>
              <a:rPr lang="en" sz="1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Peinado</a:t>
            </a:r>
            <a:endParaRPr sz="1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574" name="Google Shape;1574;p15"/>
          <p:cNvGrpSpPr/>
          <p:nvPr/>
        </p:nvGrpSpPr>
        <p:grpSpPr>
          <a:xfrm>
            <a:off x="6572551" y="729827"/>
            <a:ext cx="2571609" cy="2377374"/>
            <a:chOff x="4900143" y="1264971"/>
            <a:chExt cx="3886954" cy="3593371"/>
          </a:xfrm>
        </p:grpSpPr>
        <p:sp>
          <p:nvSpPr>
            <p:cNvPr id="1575" name="Google Shape;1575;p1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576" name="Google Shape;1576;p1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1577" name="Google Shape;1577;p1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1578" name="Google Shape;1578;p1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1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1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1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1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1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1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1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6" name="Google Shape;1586;p1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4" name="Google Shape;1614;p15"/>
          <p:cNvGrpSpPr/>
          <p:nvPr/>
        </p:nvGrpSpPr>
        <p:grpSpPr>
          <a:xfrm>
            <a:off x="-88" y="1019657"/>
            <a:ext cx="2279315" cy="1613101"/>
            <a:chOff x="1833350" y="1615625"/>
            <a:chExt cx="1286150" cy="910225"/>
          </a:xfrm>
        </p:grpSpPr>
        <p:sp>
          <p:nvSpPr>
            <p:cNvPr id="1615" name="Google Shape;1615;p15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573;p15"/>
          <p:cNvSpPr txBox="1">
            <a:spLocks/>
          </p:cNvSpPr>
          <p:nvPr/>
        </p:nvSpPr>
        <p:spPr>
          <a:xfrm>
            <a:off x="2284525" y="3529423"/>
            <a:ext cx="4741471" cy="33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s-ES" sz="1400" dirty="0" smtClean="0"/>
              <a:t>¿Puede un algoritmo predecir la nota de </a:t>
            </a:r>
            <a:r>
              <a:rPr lang="es-ES" sz="1400" dirty="0">
                <a:solidFill>
                  <a:schemeClr val="accent2"/>
                </a:solidFill>
                <a:latin typeface="Limelight"/>
                <a:ea typeface="Limelight"/>
                <a:cs typeface="Limelight"/>
              </a:rPr>
              <a:t>una</a:t>
            </a:r>
            <a:r>
              <a:rPr lang="es-ES" sz="1400" dirty="0" smtClean="0"/>
              <a:t> </a:t>
            </a:r>
            <a:r>
              <a:rPr lang="es-ES" sz="14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película</a:t>
            </a:r>
            <a:r>
              <a:rPr lang="es-ES" sz="1400" dirty="0">
                <a:solidFill>
                  <a:schemeClr val="accent2"/>
                </a:solidFill>
                <a:latin typeface="Limelight"/>
                <a:ea typeface="Limelight"/>
                <a:cs typeface="Limeligh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0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Evaluación 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5" name="Google Shape;1835;p20"/>
          <p:cNvGrpSpPr/>
          <p:nvPr/>
        </p:nvGrpSpPr>
        <p:grpSpPr>
          <a:xfrm>
            <a:off x="720114" y="3302659"/>
            <a:ext cx="2423100" cy="760365"/>
            <a:chOff x="720114" y="3167409"/>
            <a:chExt cx="2423100" cy="760365"/>
          </a:xfrm>
        </p:grpSpPr>
        <p:sp>
          <p:nvSpPr>
            <p:cNvPr id="1836" name="Google Shape;1836;p20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R2 Score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37" name="Google Shape;1837;p20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Mide la 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performance del modelo.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838" name="Google Shape;1838;p20"/>
          <p:cNvGrpSpPr/>
          <p:nvPr/>
        </p:nvGrpSpPr>
        <p:grpSpPr>
          <a:xfrm>
            <a:off x="3360449" y="3302659"/>
            <a:ext cx="2423101" cy="760365"/>
            <a:chOff x="3360449" y="3167409"/>
            <a:chExt cx="2423101" cy="760365"/>
          </a:xfrm>
        </p:grpSpPr>
        <p:sp>
          <p:nvSpPr>
            <p:cNvPr id="1839" name="Google Shape;1839;p20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MAE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40" name="Google Shape;1840;p20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Mideel error 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absoluto 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en 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las predicciones.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841" name="Google Shape;1841;p20"/>
          <p:cNvGrpSpPr/>
          <p:nvPr/>
        </p:nvGrpSpPr>
        <p:grpSpPr>
          <a:xfrm>
            <a:off x="6000785" y="3302659"/>
            <a:ext cx="2423101" cy="760365"/>
            <a:chOff x="6000785" y="3167409"/>
            <a:chExt cx="2423101" cy="760365"/>
          </a:xfrm>
        </p:grpSpPr>
        <p:sp>
          <p:nvSpPr>
            <p:cNvPr id="1842" name="Google Shape;1842;p20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RMSE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43" name="Google Shape;1843;p20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Mide el error promedio en las predicciones.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844" name="Google Shape;1844;p20"/>
          <p:cNvSpPr/>
          <p:nvPr/>
        </p:nvSpPr>
        <p:spPr>
          <a:xfrm>
            <a:off x="1668849" y="1360265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20"/>
          <p:cNvGrpSpPr/>
          <p:nvPr/>
        </p:nvGrpSpPr>
        <p:grpSpPr>
          <a:xfrm>
            <a:off x="1966835" y="1635641"/>
            <a:ext cx="246857" cy="247979"/>
            <a:chOff x="-12160675" y="4081850"/>
            <a:chExt cx="352100" cy="353650"/>
          </a:xfrm>
        </p:grpSpPr>
        <p:sp>
          <p:nvSpPr>
            <p:cNvPr id="1846" name="Google Shape;1846;p20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20"/>
          <p:cNvGrpSpPr/>
          <p:nvPr/>
        </p:nvGrpSpPr>
        <p:grpSpPr>
          <a:xfrm>
            <a:off x="2677850" y="1379450"/>
            <a:ext cx="4797300" cy="923575"/>
            <a:chOff x="720112" y="3167406"/>
            <a:chExt cx="4797300" cy="923575"/>
          </a:xfrm>
        </p:grpSpPr>
        <p:sp>
          <p:nvSpPr>
            <p:cNvPr id="1853" name="Google Shape;1853;p20"/>
            <p:cNvSpPr txBox="1"/>
            <p:nvPr/>
          </p:nvSpPr>
          <p:spPr>
            <a:xfrm>
              <a:off x="720112" y="3167406"/>
              <a:ext cx="4797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Métricas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54" name="Google Shape;1854;p20"/>
            <p:cNvSpPr txBox="1"/>
            <p:nvPr/>
          </p:nvSpPr>
          <p:spPr>
            <a:xfrm>
              <a:off x="720112" y="3442981"/>
              <a:ext cx="4797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Utilizaremos las métricas más apropiadas para la decisión de eficacia del modelo según la fase del trabajo.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1855" name="Google Shape;1855;p20"/>
          <p:cNvCxnSpPr>
            <a:stCxn id="1854" idx="2"/>
            <a:endCxn id="1836" idx="0"/>
          </p:cNvCxnSpPr>
          <p:nvPr/>
        </p:nvCxnSpPr>
        <p:spPr>
          <a:xfrm rot="5400000">
            <a:off x="3004250" y="1230375"/>
            <a:ext cx="999600" cy="3144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20"/>
          <p:cNvCxnSpPr>
            <a:stCxn id="1854" idx="2"/>
            <a:endCxn id="1842" idx="0"/>
          </p:cNvCxnSpPr>
          <p:nvPr/>
        </p:nvCxnSpPr>
        <p:spPr>
          <a:xfrm rot="-5400000" flipH="1">
            <a:off x="5644550" y="1734975"/>
            <a:ext cx="999600" cy="21357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20"/>
          <p:cNvCxnSpPr>
            <a:stCxn id="1854" idx="2"/>
            <a:endCxn id="1839" idx="0"/>
          </p:cNvCxnSpPr>
          <p:nvPr/>
        </p:nvCxnSpPr>
        <p:spPr>
          <a:xfrm rot="5400000">
            <a:off x="4324400" y="2550525"/>
            <a:ext cx="999600" cy="504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16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1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Elección 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63" name="Google Shape;1863;p21"/>
          <p:cNvGrpSpPr/>
          <p:nvPr/>
        </p:nvGrpSpPr>
        <p:grpSpPr>
          <a:xfrm>
            <a:off x="3591038" y="2465073"/>
            <a:ext cx="4738800" cy="577578"/>
            <a:chOff x="3591038" y="2465073"/>
            <a:chExt cx="4738800" cy="577578"/>
          </a:xfrm>
        </p:grpSpPr>
        <p:sp>
          <p:nvSpPr>
            <p:cNvPr id="1864" name="Google Shape;1864;p21"/>
            <p:cNvSpPr txBox="1"/>
            <p:nvPr/>
          </p:nvSpPr>
          <p:spPr>
            <a:xfrm>
              <a:off x="3591038" y="2676951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Voting, Bagging, GridSearch y Ponderación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65" name="Google Shape;1865;p21"/>
            <p:cNvSpPr txBox="1"/>
            <p:nvPr/>
          </p:nvSpPr>
          <p:spPr>
            <a:xfrm>
              <a:off x="3591038" y="2465073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O</a:t>
              </a:r>
              <a:r>
                <a:rPr lang="es-ES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p</a:t>
              </a: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timización de modelos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66" name="Google Shape;1866;p21"/>
          <p:cNvGrpSpPr/>
          <p:nvPr/>
        </p:nvGrpSpPr>
        <p:grpSpPr>
          <a:xfrm>
            <a:off x="3591037" y="1536700"/>
            <a:ext cx="5230233" cy="577576"/>
            <a:chOff x="3591038" y="1536700"/>
            <a:chExt cx="4749558" cy="577576"/>
          </a:xfrm>
        </p:grpSpPr>
        <p:sp>
          <p:nvSpPr>
            <p:cNvPr id="1867" name="Google Shape;1867;p21"/>
            <p:cNvSpPr txBox="1"/>
            <p:nvPr/>
          </p:nvSpPr>
          <p:spPr>
            <a:xfrm>
              <a:off x="3591038" y="1748576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14 modelos diferentes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68" name="Google Shape;1868;p21"/>
            <p:cNvSpPr txBox="1"/>
            <p:nvPr/>
          </p:nvSpPr>
          <p:spPr>
            <a:xfrm>
              <a:off x="3601796" y="1536700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Comparativa inicial de resultados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>
            <a:off x="3591038" y="3374271"/>
            <a:ext cx="4738800" cy="577579"/>
            <a:chOff x="3591038" y="3374271"/>
            <a:chExt cx="4738800" cy="577579"/>
          </a:xfrm>
        </p:grpSpPr>
        <p:sp>
          <p:nvSpPr>
            <p:cNvPr id="1870" name="Google Shape;1870;p21"/>
            <p:cNvSpPr txBox="1"/>
            <p:nvPr/>
          </p:nvSpPr>
          <p:spPr>
            <a:xfrm>
              <a:off x="3591038" y="3586150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Features Importance, Select Kbest</a:t>
              </a:r>
              <a:r>
                <a: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</a:t>
              </a: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y RFE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71" name="Google Shape;1871;p21"/>
            <p:cNvSpPr txBox="1"/>
            <p:nvPr/>
          </p:nvSpPr>
          <p:spPr>
            <a:xfrm>
              <a:off x="3591038" y="3374271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Features Selection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1872" name="Google Shape;1872;p21"/>
          <p:cNvSpPr/>
          <p:nvPr/>
        </p:nvSpPr>
        <p:spPr>
          <a:xfrm>
            <a:off x="2664098" y="1422937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21"/>
          <p:cNvSpPr/>
          <p:nvPr/>
        </p:nvSpPr>
        <p:spPr>
          <a:xfrm>
            <a:off x="2664098" y="2344950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1"/>
          <p:cNvSpPr/>
          <p:nvPr/>
        </p:nvSpPr>
        <p:spPr>
          <a:xfrm>
            <a:off x="2664098" y="3266962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21"/>
          <p:cNvSpPr txBox="1"/>
          <p:nvPr/>
        </p:nvSpPr>
        <p:spPr>
          <a:xfrm>
            <a:off x="814162" y="26319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6" name="Google Shape;1876;p21"/>
          <p:cNvSpPr txBox="1"/>
          <p:nvPr/>
        </p:nvSpPr>
        <p:spPr>
          <a:xfrm>
            <a:off x="814162" y="1703613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7" name="Google Shape;1877;p21"/>
          <p:cNvSpPr txBox="1"/>
          <p:nvPr/>
        </p:nvSpPr>
        <p:spPr>
          <a:xfrm>
            <a:off x="814162" y="35411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78" name="Google Shape;1878;p21"/>
          <p:cNvCxnSpPr>
            <a:stCxn id="1876" idx="3"/>
            <a:endCxn id="1877" idx="3"/>
          </p:cNvCxnSpPr>
          <p:nvPr/>
        </p:nvCxnSpPr>
        <p:spPr>
          <a:xfrm>
            <a:off x="2269462" y="1897563"/>
            <a:ext cx="0" cy="183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79" name="Google Shape;1879;p21"/>
          <p:cNvGrpSpPr/>
          <p:nvPr/>
        </p:nvGrpSpPr>
        <p:grpSpPr>
          <a:xfrm>
            <a:off x="2956379" y="1755648"/>
            <a:ext cx="256025" cy="256047"/>
            <a:chOff x="-9523700" y="4049550"/>
            <a:chExt cx="353675" cy="352100"/>
          </a:xfrm>
        </p:grpSpPr>
        <p:sp>
          <p:nvSpPr>
            <p:cNvPr id="1880" name="Google Shape;1880;p21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21"/>
          <p:cNvGrpSpPr/>
          <p:nvPr/>
        </p:nvGrpSpPr>
        <p:grpSpPr>
          <a:xfrm>
            <a:off x="2956368" y="2688336"/>
            <a:ext cx="256047" cy="256047"/>
            <a:chOff x="-9088150" y="4049550"/>
            <a:chExt cx="352100" cy="352100"/>
          </a:xfrm>
        </p:grpSpPr>
        <p:sp>
          <p:nvSpPr>
            <p:cNvPr id="1888" name="Google Shape;1888;p21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21"/>
          <p:cNvGrpSpPr/>
          <p:nvPr/>
        </p:nvGrpSpPr>
        <p:grpSpPr>
          <a:xfrm>
            <a:off x="2969180" y="3601011"/>
            <a:ext cx="230422" cy="256047"/>
            <a:chOff x="-8191825" y="3174500"/>
            <a:chExt cx="313500" cy="352100"/>
          </a:xfrm>
        </p:grpSpPr>
        <p:sp>
          <p:nvSpPr>
            <p:cNvPr id="1895" name="Google Shape;1895;p21"/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 inicial </a:t>
            </a:r>
            <a:r>
              <a:rPr lang="en" dirty="0">
                <a:solidFill>
                  <a:schemeClr val="accent2"/>
                </a:solidFill>
              </a:rPr>
              <a:t>de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2"/>
                </a:solidFill>
              </a:rPr>
              <a:t>modelos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512222" y="1836231"/>
            <a:ext cx="2344193" cy="702384"/>
            <a:chOff x="3762078" y="1418375"/>
            <a:chExt cx="2162336" cy="7023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762078" y="16938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0.58</a:t>
              </a:r>
              <a:r>
                <a:rPr lang="en" sz="1800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(mejor</a:t>
              </a:r>
              <a:r>
                <a:rPr lang="en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MAE)</a:t>
              </a:r>
              <a:endParaRPr sz="1600" dirty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762078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18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4512222" y="2576218"/>
            <a:ext cx="2316489" cy="709783"/>
            <a:chOff x="3818075" y="2765125"/>
            <a:chExt cx="1745304" cy="709783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23907" y="3048008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0.485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Bayesian</a:t>
              </a:r>
              <a:r>
                <a:rPr lang="en" sz="2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18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Ridge</a:t>
              </a:r>
              <a:endParaRPr sz="2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530277" y="1836231"/>
            <a:ext cx="2162734" cy="1105949"/>
            <a:chOff x="6162700" y="1418375"/>
            <a:chExt cx="2162734" cy="1105949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tx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0.52</a:t>
                </a:r>
                <a:endParaRPr sz="20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SVM</a:t>
              </a:r>
              <a:endParaRPr sz="2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530276" y="2576218"/>
            <a:ext cx="2294487" cy="1105948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tx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0.48</a:t>
                </a:r>
                <a:endParaRPr sz="20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Linear</a:t>
              </a:r>
              <a:r>
                <a:rPr lang="en" sz="2000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18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Regression</a:t>
              </a:r>
              <a:endParaRPr sz="2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4" y="941946"/>
            <a:ext cx="4520140" cy="351566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946;p24"/>
          <p:cNvSpPr txBox="1"/>
          <p:nvPr/>
        </p:nvSpPr>
        <p:spPr>
          <a:xfrm>
            <a:off x="5289381" y="1210042"/>
            <a:ext cx="1799908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R2 Score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9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27"/>
          <p:cNvSpPr txBox="1">
            <a:spLocks noGrp="1"/>
          </p:cNvSpPr>
          <p:nvPr>
            <p:ph type="title"/>
          </p:nvPr>
        </p:nvSpPr>
        <p:spPr>
          <a:xfrm>
            <a:off x="474858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Mejores </a:t>
            </a:r>
            <a:r>
              <a:rPr lang="en" dirty="0" smtClean="0">
                <a:solidFill>
                  <a:schemeClr val="accent2"/>
                </a:solidFill>
              </a:rPr>
              <a:t>modelos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57" name="Google Shape;2057;p27"/>
          <p:cNvGrpSpPr/>
          <p:nvPr/>
        </p:nvGrpSpPr>
        <p:grpSpPr>
          <a:xfrm>
            <a:off x="806117" y="2062783"/>
            <a:ext cx="3370787" cy="760375"/>
            <a:chOff x="720105" y="3167400"/>
            <a:chExt cx="4358400" cy="760375"/>
          </a:xfrm>
        </p:grpSpPr>
        <p:sp>
          <p:nvSpPr>
            <p:cNvPr id="2058" name="Google Shape;2058;p27"/>
            <p:cNvSpPr txBox="1"/>
            <p:nvPr/>
          </p:nvSpPr>
          <p:spPr>
            <a:xfrm>
              <a:off x="720105" y="3167400"/>
              <a:ext cx="43584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Support Vector Machine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59" name="Google Shape;2059;p27"/>
            <p:cNvSpPr txBox="1"/>
            <p:nvPr/>
          </p:nvSpPr>
          <p:spPr>
            <a:xfrm>
              <a:off x="720105" y="3442975"/>
              <a:ext cx="43584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Otros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0" name="Google Shape;2060;p27"/>
          <p:cNvGrpSpPr/>
          <p:nvPr/>
        </p:nvGrpSpPr>
        <p:grpSpPr>
          <a:xfrm>
            <a:off x="805863" y="3431530"/>
            <a:ext cx="3371031" cy="760371"/>
            <a:chOff x="-2764674" y="3858650"/>
            <a:chExt cx="4467901" cy="760371"/>
          </a:xfrm>
        </p:grpSpPr>
        <p:sp>
          <p:nvSpPr>
            <p:cNvPr id="2061" name="Google Shape;2061;p27"/>
            <p:cNvSpPr txBox="1"/>
            <p:nvPr/>
          </p:nvSpPr>
          <p:spPr>
            <a:xfrm>
              <a:off x="-2764673" y="3858650"/>
              <a:ext cx="4467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Linear Regression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2" name="Google Shape;2062;p27"/>
            <p:cNvSpPr txBox="1"/>
            <p:nvPr/>
          </p:nvSpPr>
          <p:spPr>
            <a:xfrm>
              <a:off x="-2764674" y="4134221"/>
              <a:ext cx="44679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Regresión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3" name="Google Shape;2063;p27"/>
          <p:cNvGrpSpPr/>
          <p:nvPr/>
        </p:nvGrpSpPr>
        <p:grpSpPr>
          <a:xfrm>
            <a:off x="806081" y="2747164"/>
            <a:ext cx="3370694" cy="760359"/>
            <a:chOff x="-124481" y="4704963"/>
            <a:chExt cx="4422902" cy="760359"/>
          </a:xfrm>
        </p:grpSpPr>
        <p:sp>
          <p:nvSpPr>
            <p:cNvPr id="2064" name="Google Shape;2064;p27"/>
            <p:cNvSpPr txBox="1"/>
            <p:nvPr/>
          </p:nvSpPr>
          <p:spPr>
            <a:xfrm>
              <a:off x="-124479" y="4704963"/>
              <a:ext cx="4422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Bayesian Ridge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5" name="Google Shape;2065;p27"/>
            <p:cNvSpPr txBox="1"/>
            <p:nvPr/>
          </p:nvSpPr>
          <p:spPr>
            <a:xfrm>
              <a:off x="-124481" y="4980522"/>
              <a:ext cx="4422899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Regularización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6" name="Google Shape;2066;p27"/>
          <p:cNvGrpSpPr/>
          <p:nvPr/>
        </p:nvGrpSpPr>
        <p:grpSpPr>
          <a:xfrm>
            <a:off x="806104" y="1378426"/>
            <a:ext cx="3370677" cy="760350"/>
            <a:chOff x="720105" y="3167413"/>
            <a:chExt cx="4422300" cy="760350"/>
          </a:xfrm>
        </p:grpSpPr>
        <p:sp>
          <p:nvSpPr>
            <p:cNvPr id="2067" name="Google Shape;2067;p27"/>
            <p:cNvSpPr txBox="1"/>
            <p:nvPr/>
          </p:nvSpPr>
          <p:spPr>
            <a:xfrm>
              <a:off x="720105" y="3167413"/>
              <a:ext cx="4422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8" name="Google Shape;2068;p27"/>
            <p:cNvSpPr txBox="1"/>
            <p:nvPr/>
          </p:nvSpPr>
          <p:spPr>
            <a:xfrm>
              <a:off x="720105" y="3442963"/>
              <a:ext cx="44223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Basados en árboles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069" name="Google Shape;2069;p27"/>
          <p:cNvSpPr txBox="1"/>
          <p:nvPr/>
        </p:nvSpPr>
        <p:spPr>
          <a:xfrm>
            <a:off x="11968626" y="2422102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Saturn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70" name="Google Shape;2070;p27"/>
          <p:cNvSpPr txBox="1"/>
          <p:nvPr/>
        </p:nvSpPr>
        <p:spPr>
          <a:xfrm>
            <a:off x="11968626" y="3672930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Despite being red, Mars is actually a cold place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71" name="Google Shape;2071;p27"/>
          <p:cNvSpPr/>
          <p:nvPr/>
        </p:nvSpPr>
        <p:spPr>
          <a:xfrm>
            <a:off x="12941598" y="1608927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27"/>
          <p:cNvSpPr/>
          <p:nvPr/>
        </p:nvSpPr>
        <p:spPr>
          <a:xfrm>
            <a:off x="13256506" y="1936250"/>
            <a:ext cx="167441" cy="216872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3" name="Google Shape;2073;p27"/>
          <p:cNvGrpSpPr/>
          <p:nvPr/>
        </p:nvGrpSpPr>
        <p:grpSpPr>
          <a:xfrm>
            <a:off x="4059448" y="1650160"/>
            <a:ext cx="2854329" cy="216884"/>
            <a:chOff x="1170613" y="2855479"/>
            <a:chExt cx="2940486" cy="223430"/>
          </a:xfrm>
        </p:grpSpPr>
        <p:sp>
          <p:nvSpPr>
            <p:cNvPr id="2074" name="Google Shape;2074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27"/>
          <p:cNvGrpSpPr/>
          <p:nvPr/>
        </p:nvGrpSpPr>
        <p:grpSpPr>
          <a:xfrm>
            <a:off x="11869984" y="2984679"/>
            <a:ext cx="2940486" cy="223430"/>
            <a:chOff x="4654563" y="2855479"/>
            <a:chExt cx="2940486" cy="223430"/>
          </a:xfrm>
        </p:grpSpPr>
        <p:sp>
          <p:nvSpPr>
            <p:cNvPr id="2085" name="Google Shape;2085;p27"/>
            <p:cNvSpPr/>
            <p:nvPr/>
          </p:nvSpPr>
          <p:spPr>
            <a:xfrm>
              <a:off x="46545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49551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52557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55563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585693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615752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64581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67587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70592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73598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5" name="Google Shape;2095;p27"/>
          <p:cNvSpPr txBox="1"/>
          <p:nvPr/>
        </p:nvSpPr>
        <p:spPr>
          <a:xfrm>
            <a:off x="7103149" y="1543652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9/10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96" name="Google Shape;2096;p27"/>
          <p:cNvSpPr txBox="1"/>
          <p:nvPr/>
        </p:nvSpPr>
        <p:spPr>
          <a:xfrm>
            <a:off x="12823926" y="3298800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7/10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2097" name="Google Shape;2097;p27"/>
          <p:cNvGrpSpPr/>
          <p:nvPr/>
        </p:nvGrpSpPr>
        <p:grpSpPr>
          <a:xfrm>
            <a:off x="4059448" y="2334529"/>
            <a:ext cx="2854329" cy="216884"/>
            <a:chOff x="1170613" y="2855479"/>
            <a:chExt cx="2940486" cy="223430"/>
          </a:xfrm>
        </p:grpSpPr>
        <p:sp>
          <p:nvSpPr>
            <p:cNvPr id="2098" name="Google Shape;2098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27"/>
          <p:cNvGrpSpPr/>
          <p:nvPr/>
        </p:nvGrpSpPr>
        <p:grpSpPr>
          <a:xfrm>
            <a:off x="4059448" y="3018903"/>
            <a:ext cx="2854329" cy="216884"/>
            <a:chOff x="1170613" y="2855479"/>
            <a:chExt cx="2940486" cy="223430"/>
          </a:xfrm>
        </p:grpSpPr>
        <p:sp>
          <p:nvSpPr>
            <p:cNvPr id="2109" name="Google Shape;2109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9" name="Google Shape;2119;p27"/>
          <p:cNvGrpSpPr/>
          <p:nvPr/>
        </p:nvGrpSpPr>
        <p:grpSpPr>
          <a:xfrm>
            <a:off x="4059448" y="3703274"/>
            <a:ext cx="2854329" cy="216884"/>
            <a:chOff x="1170613" y="2855479"/>
            <a:chExt cx="2940486" cy="223430"/>
          </a:xfrm>
        </p:grpSpPr>
        <p:sp>
          <p:nvSpPr>
            <p:cNvPr id="2120" name="Google Shape;2120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0" name="Google Shape;2130;p27"/>
          <p:cNvSpPr txBox="1"/>
          <p:nvPr/>
        </p:nvSpPr>
        <p:spPr>
          <a:xfrm>
            <a:off x="7103149" y="2228021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7/10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1" name="Google Shape;2131;p27"/>
          <p:cNvSpPr txBox="1"/>
          <p:nvPr/>
        </p:nvSpPr>
        <p:spPr>
          <a:xfrm>
            <a:off x="7103149" y="2912394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6/10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2" name="Google Shape;2132;p27"/>
          <p:cNvSpPr txBox="1"/>
          <p:nvPr/>
        </p:nvSpPr>
        <p:spPr>
          <a:xfrm>
            <a:off x="7103149" y="3596766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6</a:t>
            </a: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3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Optimización 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9" name="Google Shape;1919;p23"/>
          <p:cNvSpPr txBox="1"/>
          <p:nvPr/>
        </p:nvSpPr>
        <p:spPr>
          <a:xfrm>
            <a:off x="6060138" y="1545087"/>
            <a:ext cx="2432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4 </a:t>
            </a: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modelos diferentes</a:t>
            </a:r>
            <a:endParaRPr lang="es-ES" sz="1600" dirty="0" smtClean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2" name="Google Shape;1922;p23"/>
          <p:cNvSpPr txBox="1"/>
          <p:nvPr/>
        </p:nvSpPr>
        <p:spPr>
          <a:xfrm>
            <a:off x="6085794" y="3206196"/>
            <a:ext cx="2432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</a:t>
            </a:r>
            <a:r>
              <a:rPr lang="es-ES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est_estimator_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5" name="Google Shape;1925;p23"/>
          <p:cNvSpPr txBox="1"/>
          <p:nvPr/>
        </p:nvSpPr>
        <p:spPr>
          <a:xfrm>
            <a:off x="3069025" y="2009275"/>
            <a:ext cx="2351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Voting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8" name="Google Shape;1928;p23"/>
          <p:cNvSpPr txBox="1"/>
          <p:nvPr/>
        </p:nvSpPr>
        <p:spPr>
          <a:xfrm>
            <a:off x="3069025" y="2937647"/>
            <a:ext cx="2351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GridSearch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929" name="Google Shape;1929;p23"/>
          <p:cNvGrpSpPr/>
          <p:nvPr/>
        </p:nvGrpSpPr>
        <p:grpSpPr>
          <a:xfrm>
            <a:off x="651464" y="2009275"/>
            <a:ext cx="1858812" cy="1737300"/>
            <a:chOff x="651464" y="2009275"/>
            <a:chExt cx="1858812" cy="1737300"/>
          </a:xfrm>
        </p:grpSpPr>
        <p:sp>
          <p:nvSpPr>
            <p:cNvPr id="1930" name="Google Shape;1930;p23"/>
            <p:cNvSpPr txBox="1"/>
            <p:nvPr/>
          </p:nvSpPr>
          <p:spPr>
            <a:xfrm>
              <a:off x="651476" y="2009275"/>
              <a:ext cx="185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31" name="Google Shape;1931;p23"/>
            <p:cNvSpPr txBox="1"/>
            <p:nvPr/>
          </p:nvSpPr>
          <p:spPr>
            <a:xfrm>
              <a:off x="651464" y="2237275"/>
              <a:ext cx="1858800" cy="15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Potente y flexible, procesamiento eficiente de grandes volúmenes de datos, regularización incorporada y herramientas de interpretación.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cxnSp>
        <p:nvCxnSpPr>
          <p:cNvPr id="1932" name="Google Shape;1932;p23"/>
          <p:cNvCxnSpPr/>
          <p:nvPr/>
        </p:nvCxnSpPr>
        <p:spPr>
          <a:xfrm>
            <a:off x="2510276" y="2189807"/>
            <a:ext cx="5586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3" name="Google Shape;1933;p23"/>
          <p:cNvCxnSpPr/>
          <p:nvPr/>
        </p:nvCxnSpPr>
        <p:spPr>
          <a:xfrm>
            <a:off x="2510264" y="2194215"/>
            <a:ext cx="558600" cy="928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Google Shape;1934;p23"/>
          <p:cNvCxnSpPr/>
          <p:nvPr/>
        </p:nvCxnSpPr>
        <p:spPr>
          <a:xfrm flipV="1">
            <a:off x="3972639" y="1753496"/>
            <a:ext cx="2002391" cy="4168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6" name="Google Shape;1936;p23"/>
          <p:cNvCxnSpPr/>
          <p:nvPr/>
        </p:nvCxnSpPr>
        <p:spPr>
          <a:xfrm>
            <a:off x="4453666" y="3120967"/>
            <a:ext cx="1521364" cy="2045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2777803" y="2656717"/>
            <a:ext cx="289144" cy="0"/>
          </a:xfrm>
          <a:prstGeom prst="lin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925;p23"/>
          <p:cNvSpPr txBox="1"/>
          <p:nvPr/>
        </p:nvSpPr>
        <p:spPr>
          <a:xfrm>
            <a:off x="3069024" y="2505839"/>
            <a:ext cx="2449649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Bagging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4" name="Google Shape;1919;p23"/>
          <p:cNvSpPr txBox="1"/>
          <p:nvPr/>
        </p:nvSpPr>
        <p:spPr>
          <a:xfrm>
            <a:off x="6085794" y="2197488"/>
            <a:ext cx="2272679" cy="42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CatBoost estimator</a:t>
            </a:r>
            <a:endParaRPr sz="16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2789564" y="3120967"/>
            <a:ext cx="12" cy="474817"/>
          </a:xfrm>
          <a:prstGeom prst="lin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2789576" y="3598826"/>
            <a:ext cx="277371" cy="0"/>
          </a:xfrm>
          <a:prstGeom prst="lin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933;p23"/>
          <p:cNvCxnSpPr/>
          <p:nvPr/>
        </p:nvCxnSpPr>
        <p:spPr>
          <a:xfrm>
            <a:off x="2510276" y="2192467"/>
            <a:ext cx="558600" cy="928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928;p23"/>
          <p:cNvSpPr txBox="1"/>
          <p:nvPr/>
        </p:nvSpPr>
        <p:spPr>
          <a:xfrm>
            <a:off x="3066947" y="3448082"/>
            <a:ext cx="2351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Ponderación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32" name="Google Shape;1936;p23"/>
          <p:cNvCxnSpPr/>
          <p:nvPr/>
        </p:nvCxnSpPr>
        <p:spPr>
          <a:xfrm>
            <a:off x="4572000" y="3638764"/>
            <a:ext cx="1403030" cy="3056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922;p23"/>
          <p:cNvSpPr txBox="1"/>
          <p:nvPr/>
        </p:nvSpPr>
        <p:spPr>
          <a:xfrm>
            <a:off x="6085794" y="3835982"/>
            <a:ext cx="2432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Sobre RMSE </a:t>
            </a:r>
            <a:r>
              <a:rPr lang="es-ES" sz="16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y</a:t>
            </a: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MAE</a:t>
            </a:r>
            <a:endParaRPr sz="16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37" name="Google Shape;1934;p23"/>
          <p:cNvCxnSpPr/>
          <p:nvPr/>
        </p:nvCxnSpPr>
        <p:spPr>
          <a:xfrm flipV="1">
            <a:off x="4114859" y="2374629"/>
            <a:ext cx="1872687" cy="3346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 </a:t>
            </a:r>
            <a:r>
              <a:rPr lang="en" dirty="0" smtClean="0">
                <a:solidFill>
                  <a:schemeClr val="tx1"/>
                </a:solidFill>
              </a:rPr>
              <a:t>tras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/>
              <a:t>optimización</a:t>
            </a:r>
            <a:r>
              <a:rPr lang="en" dirty="0" smtClean="0">
                <a:solidFill>
                  <a:schemeClr val="accent2"/>
                </a:solidFill>
              </a:rPr>
              <a:t> de modelos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659703" y="1974381"/>
            <a:ext cx="2344625" cy="774684"/>
            <a:chOff x="3818075" y="1418375"/>
            <a:chExt cx="2162734" cy="7746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818473" y="17661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0.559</a:t>
              </a:r>
              <a:endParaRPr sz="1800" dirty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Bagging</a:t>
              </a:r>
              <a:endParaRPr sz="2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4614219" y="2782141"/>
            <a:ext cx="2233387" cy="815082"/>
            <a:chOff x="3806537" y="2738094"/>
            <a:chExt cx="1745304" cy="674966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42081" y="2986160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0.5617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06537" y="2738094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SVM_Cat_LGBM</a:t>
              </a:r>
              <a:endParaRPr sz="28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546536" y="1975756"/>
            <a:ext cx="2294486" cy="1105949"/>
            <a:chOff x="6162700" y="1418375"/>
            <a:chExt cx="2294486" cy="1105949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tx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0.5614</a:t>
                </a:r>
                <a:endParaRPr sz="20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2294486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Cat_LGBM</a:t>
              </a:r>
              <a:endParaRPr sz="2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589808" y="2782141"/>
            <a:ext cx="2294487" cy="1105948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tx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0.563</a:t>
                </a:r>
                <a:endParaRPr sz="18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GridSearch</a:t>
              </a:r>
              <a:endParaRPr sz="18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8" y="1048479"/>
            <a:ext cx="4021043" cy="3289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946;p24"/>
          <p:cNvSpPr txBox="1"/>
          <p:nvPr/>
        </p:nvSpPr>
        <p:spPr>
          <a:xfrm>
            <a:off x="5698172" y="1243539"/>
            <a:ext cx="13519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MAE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19252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 </a:t>
            </a:r>
            <a:r>
              <a:rPr lang="en" dirty="0" smtClean="0">
                <a:solidFill>
                  <a:schemeClr val="accent2"/>
                </a:solidFill>
              </a:rPr>
              <a:t>Importances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3848671" y="1418375"/>
            <a:ext cx="2344625" cy="1105948"/>
            <a:chOff x="3818075" y="1418375"/>
            <a:chExt cx="2162734" cy="1105948"/>
          </a:xfrm>
        </p:grpSpPr>
        <p:grpSp>
          <p:nvGrpSpPr>
            <p:cNvPr id="1943" name="Google Shape;1943;p24"/>
            <p:cNvGrpSpPr/>
            <p:nvPr/>
          </p:nvGrpSpPr>
          <p:grpSpPr>
            <a:xfrm>
              <a:off x="3818473" y="1766159"/>
              <a:ext cx="2162336" cy="758164"/>
              <a:chOff x="5785157" y="1766159"/>
              <a:chExt cx="2377500" cy="758164"/>
            </a:xfrm>
          </p:grpSpPr>
          <p:sp>
            <p:nvSpPr>
              <p:cNvPr id="1944" name="Google Shape;194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Año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45" name="Google Shape;194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Preferencia de cine clásico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23%</a:t>
              </a:r>
              <a:endParaRPr sz="3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3848672" y="2765125"/>
            <a:ext cx="2204207" cy="816511"/>
            <a:chOff x="3818075" y="2765125"/>
            <a:chExt cx="2204207" cy="816511"/>
          </a:xfrm>
        </p:grpSpPr>
        <p:grpSp>
          <p:nvGrpSpPr>
            <p:cNvPr id="1948" name="Google Shape;1948;p24"/>
            <p:cNvGrpSpPr/>
            <p:nvPr/>
          </p:nvGrpSpPr>
          <p:grpSpPr>
            <a:xfrm>
              <a:off x="3818472" y="3112909"/>
              <a:ext cx="2203810" cy="468727"/>
              <a:chOff x="5785156" y="3235509"/>
              <a:chExt cx="2423101" cy="468727"/>
            </a:xfrm>
          </p:grpSpPr>
          <p:sp>
            <p:nvSpPr>
              <p:cNvPr id="1949" name="Google Shape;1949;p24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rgbClr val="FFB243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País</a:t>
                </a:r>
                <a:endParaRPr sz="2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0" name="Google Shape;1950;p24"/>
              <p:cNvSpPr txBox="1"/>
              <p:nvPr/>
            </p:nvSpPr>
            <p:spPr>
              <a:xfrm>
                <a:off x="5785156" y="3508873"/>
                <a:ext cx="2423099" cy="195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Feature desbalanceada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9</a:t>
              </a: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193297" y="1418375"/>
            <a:ext cx="2162734" cy="1105948"/>
            <a:chOff x="6162700" y="1418375"/>
            <a:chExt cx="2162734" cy="1105948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4"/>
              <a:chOff x="5785157" y="1766159"/>
              <a:chExt cx="2377500" cy="758164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Drama</a:t>
                </a:r>
                <a:endParaRPr sz="24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Género cinematográfico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predominante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14%</a:t>
              </a:r>
              <a:endParaRPr sz="3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193297" y="2765125"/>
            <a:ext cx="2204211" cy="1105948"/>
            <a:chOff x="6162700" y="2765125"/>
            <a:chExt cx="2204211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Total premios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700" y="27651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8</a:t>
              </a:r>
              <a:r>
                <a:rPr lang="en" sz="3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1" y="790299"/>
            <a:ext cx="3384571" cy="338457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950;p24"/>
          <p:cNvSpPr txBox="1"/>
          <p:nvPr/>
        </p:nvSpPr>
        <p:spPr>
          <a:xfrm>
            <a:off x="6193695" y="3360525"/>
            <a:ext cx="2203809" cy="67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Reconocimiento de la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película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1" name="Google Shape;2021;p26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160000">
            <a:off x="1880536" y="710004"/>
            <a:ext cx="5418361" cy="3870257"/>
          </a:xfrm>
          <a:prstGeom prst="rect">
            <a:avLst/>
          </a:prstGeom>
          <a:noFill/>
          <a:ln>
            <a:noFill/>
          </a:ln>
        </p:spPr>
      </p:pic>
      <p:sp>
        <p:nvSpPr>
          <p:cNvPr id="2022" name="Google Shape;2022;p2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</a:t>
            </a:r>
            <a:r>
              <a:rPr lang="en" dirty="0" smtClean="0">
                <a:solidFill>
                  <a:schemeClr val="accent2"/>
                </a:solidFill>
              </a:rPr>
              <a:t>KBest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23" name="Google Shape;2023;p26"/>
          <p:cNvGrpSpPr/>
          <p:nvPr/>
        </p:nvGrpSpPr>
        <p:grpSpPr>
          <a:xfrm>
            <a:off x="757859" y="1418375"/>
            <a:ext cx="2318828" cy="1105948"/>
            <a:chOff x="5785157" y="1418375"/>
            <a:chExt cx="2318828" cy="1105948"/>
          </a:xfrm>
        </p:grpSpPr>
        <p:grpSp>
          <p:nvGrpSpPr>
            <p:cNvPr id="2024" name="Google Shape;2024;p26"/>
            <p:cNvGrpSpPr/>
            <p:nvPr/>
          </p:nvGrpSpPr>
          <p:grpSpPr>
            <a:xfrm>
              <a:off x="5785555" y="1766159"/>
              <a:ext cx="2318430" cy="758164"/>
              <a:chOff x="5785157" y="1766159"/>
              <a:chExt cx="2549126" cy="758164"/>
            </a:xfrm>
          </p:grpSpPr>
          <p:sp>
            <p:nvSpPr>
              <p:cNvPr id="2025" name="Google Shape;2025;p26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Drama</a:t>
                </a:r>
                <a:endParaRPr sz="20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26" name="Google Shape;2026;p26"/>
              <p:cNvSpPr txBox="1"/>
              <p:nvPr/>
            </p:nvSpPr>
            <p:spPr>
              <a:xfrm>
                <a:off x="5785157" y="2039523"/>
                <a:ext cx="254912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Género cinematográfico</a:t>
                </a:r>
              </a:p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predominante</a:t>
                </a:r>
              </a:p>
            </p:txBody>
          </p:sp>
        </p:grpSp>
        <p:sp>
          <p:nvSpPr>
            <p:cNvPr id="2027" name="Google Shape;2027;p26"/>
            <p:cNvSpPr txBox="1"/>
            <p:nvPr/>
          </p:nvSpPr>
          <p:spPr>
            <a:xfrm>
              <a:off x="5785157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14%</a:t>
              </a:r>
              <a:endParaRPr sz="3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28" name="Google Shape;2028;p26"/>
          <p:cNvGrpSpPr/>
          <p:nvPr/>
        </p:nvGrpSpPr>
        <p:grpSpPr>
          <a:xfrm>
            <a:off x="757859" y="2845275"/>
            <a:ext cx="2204207" cy="1105948"/>
            <a:chOff x="5785157" y="2887725"/>
            <a:chExt cx="2204207" cy="1105948"/>
          </a:xfrm>
        </p:grpSpPr>
        <p:grpSp>
          <p:nvGrpSpPr>
            <p:cNvPr id="2029" name="Google Shape;2029;p26"/>
            <p:cNvGrpSpPr/>
            <p:nvPr/>
          </p:nvGrpSpPr>
          <p:grpSpPr>
            <a:xfrm>
              <a:off x="5785555" y="3235509"/>
              <a:ext cx="2203809" cy="758165"/>
              <a:chOff x="5785157" y="3235509"/>
              <a:chExt cx="2423100" cy="758165"/>
            </a:xfrm>
          </p:grpSpPr>
          <p:sp>
            <p:nvSpPr>
              <p:cNvPr id="2030" name="Google Shape;2030;p26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Director</a:t>
                </a:r>
                <a:endParaRPr sz="20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31" name="Google Shape;2031;p26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Figura técnica más importante</a:t>
                </a:r>
                <a:endPara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032" name="Google Shape;2032;p26"/>
            <p:cNvSpPr txBox="1"/>
            <p:nvPr/>
          </p:nvSpPr>
          <p:spPr>
            <a:xfrm>
              <a:off x="5785157" y="28877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9%</a:t>
              </a:r>
              <a:endParaRPr sz="3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33" name="Google Shape;2033;p26"/>
          <p:cNvGrpSpPr/>
          <p:nvPr/>
        </p:nvGrpSpPr>
        <p:grpSpPr>
          <a:xfrm>
            <a:off x="6181934" y="1418375"/>
            <a:ext cx="2162734" cy="1105948"/>
            <a:chOff x="5785157" y="1418375"/>
            <a:chExt cx="2162734" cy="1105948"/>
          </a:xfrm>
        </p:grpSpPr>
        <p:grpSp>
          <p:nvGrpSpPr>
            <p:cNvPr id="2034" name="Google Shape;2034;p26"/>
            <p:cNvGrpSpPr/>
            <p:nvPr/>
          </p:nvGrpSpPr>
          <p:grpSpPr>
            <a:xfrm>
              <a:off x="5785555" y="1766159"/>
              <a:ext cx="2162336" cy="758165"/>
              <a:chOff x="5785157" y="1766159"/>
              <a:chExt cx="2377500" cy="758165"/>
            </a:xfrm>
          </p:grpSpPr>
          <p:sp>
            <p:nvSpPr>
              <p:cNvPr id="2035" name="Google Shape;2035;p26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Año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36" name="Google Shape;2036;p26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Preferencia cine clásico</a:t>
                </a:r>
                <a:endPara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037" name="Google Shape;2037;p26"/>
            <p:cNvSpPr txBox="1"/>
            <p:nvPr/>
          </p:nvSpPr>
          <p:spPr>
            <a:xfrm>
              <a:off x="5785157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25%</a:t>
              </a:r>
              <a:endParaRPr sz="3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38" name="Google Shape;2038;p26"/>
          <p:cNvGrpSpPr/>
          <p:nvPr/>
        </p:nvGrpSpPr>
        <p:grpSpPr>
          <a:xfrm>
            <a:off x="6181934" y="2845275"/>
            <a:ext cx="2204207" cy="1105948"/>
            <a:chOff x="5785157" y="2887725"/>
            <a:chExt cx="2204207" cy="1105948"/>
          </a:xfrm>
        </p:grpSpPr>
        <p:grpSp>
          <p:nvGrpSpPr>
            <p:cNvPr id="2039" name="Google Shape;2039;p26"/>
            <p:cNvGrpSpPr/>
            <p:nvPr/>
          </p:nvGrpSpPr>
          <p:grpSpPr>
            <a:xfrm>
              <a:off x="5785555" y="3235509"/>
              <a:ext cx="2203809" cy="758165"/>
              <a:chOff x="5785157" y="3235509"/>
              <a:chExt cx="2423100" cy="758165"/>
            </a:xfrm>
          </p:grpSpPr>
          <p:sp>
            <p:nvSpPr>
              <p:cNvPr id="2040" name="Google Shape;2040;p26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Total premios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41" name="Google Shape;2041;p26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Reconocimiento de la </a:t>
                </a:r>
              </a:p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película</a:t>
                </a:r>
              </a:p>
            </p:txBody>
          </p:sp>
        </p:grpSp>
        <p:sp>
          <p:nvSpPr>
            <p:cNvPr id="2042" name="Google Shape;2042;p26"/>
            <p:cNvSpPr txBox="1"/>
            <p:nvPr/>
          </p:nvSpPr>
          <p:spPr>
            <a:xfrm>
              <a:off x="5785157" y="28877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8</a:t>
              </a:r>
              <a:r>
                <a:rPr lang="en" sz="3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2043" name="Google Shape;2043;p26"/>
          <p:cNvSpPr/>
          <p:nvPr/>
        </p:nvSpPr>
        <p:spPr>
          <a:xfrm>
            <a:off x="3663306" y="1804167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26"/>
          <p:cNvSpPr/>
          <p:nvPr/>
        </p:nvSpPr>
        <p:spPr>
          <a:xfrm>
            <a:off x="3323145" y="2868323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26"/>
          <p:cNvSpPr/>
          <p:nvPr/>
        </p:nvSpPr>
        <p:spPr>
          <a:xfrm>
            <a:off x="3790356" y="3212323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26"/>
          <p:cNvSpPr/>
          <p:nvPr/>
        </p:nvSpPr>
        <p:spPr>
          <a:xfrm>
            <a:off x="4584586" y="1339603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7" name="Google Shape;2047;p26"/>
          <p:cNvCxnSpPr>
            <a:endCxn id="2043" idx="2"/>
          </p:cNvCxnSpPr>
          <p:nvPr/>
        </p:nvCxnSpPr>
        <p:spPr>
          <a:xfrm flipV="1">
            <a:off x="1831755" y="1931217"/>
            <a:ext cx="1831551" cy="39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48" name="Google Shape;2048;p26"/>
          <p:cNvCxnSpPr>
            <a:endCxn id="2044" idx="0"/>
          </p:cNvCxnSpPr>
          <p:nvPr/>
        </p:nvCxnSpPr>
        <p:spPr>
          <a:xfrm flipV="1">
            <a:off x="1428375" y="2868323"/>
            <a:ext cx="2021820" cy="100500"/>
          </a:xfrm>
          <a:prstGeom prst="bentConnector4">
            <a:avLst>
              <a:gd name="adj1" fmla="val 46858"/>
              <a:gd name="adj2" fmla="val 2204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49" name="Google Shape;2049;p26"/>
          <p:cNvCxnSpPr>
            <a:stCxn id="2037" idx="1"/>
            <a:endCxn id="2046" idx="4"/>
          </p:cNvCxnSpPr>
          <p:nvPr/>
        </p:nvCxnSpPr>
        <p:spPr>
          <a:xfrm rot="10800000">
            <a:off x="4711636" y="1593703"/>
            <a:ext cx="1470298" cy="197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50" name="Google Shape;2050;p26"/>
          <p:cNvCxnSpPr>
            <a:stCxn id="2042" idx="1"/>
            <a:endCxn id="2045" idx="4"/>
          </p:cNvCxnSpPr>
          <p:nvPr/>
        </p:nvCxnSpPr>
        <p:spPr>
          <a:xfrm rot="10800000" flipV="1">
            <a:off x="3917406" y="3022575"/>
            <a:ext cx="2264528" cy="443848"/>
          </a:xfrm>
          <a:prstGeom prst="bentConnector4">
            <a:avLst>
              <a:gd name="adj1" fmla="val 47195"/>
              <a:gd name="adj2" fmla="val 1515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Recursive Feature </a:t>
            </a:r>
            <a:r>
              <a:rPr lang="en" dirty="0">
                <a:solidFill>
                  <a:schemeClr val="accent2"/>
                </a:solidFill>
              </a:rPr>
              <a:t>Elimination</a:t>
            </a:r>
            <a:endParaRPr dirty="0"/>
          </a:p>
        </p:txBody>
      </p:sp>
      <p:grpSp>
        <p:nvGrpSpPr>
          <p:cNvPr id="2352" name="Google Shape;2352;p33"/>
          <p:cNvGrpSpPr/>
          <p:nvPr/>
        </p:nvGrpSpPr>
        <p:grpSpPr>
          <a:xfrm>
            <a:off x="1118577" y="1878202"/>
            <a:ext cx="2011658" cy="760365"/>
            <a:chOff x="720114" y="3167409"/>
            <a:chExt cx="2423100" cy="760365"/>
          </a:xfrm>
        </p:grpSpPr>
        <p:sp>
          <p:nvSpPr>
            <p:cNvPr id="2353" name="Google Shape;2353;p33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Total</a:t>
              </a: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premios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54" name="Google Shape;2354;p33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Reconocimiento de la película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55" name="Google Shape;2355;p33"/>
          <p:cNvGrpSpPr/>
          <p:nvPr/>
        </p:nvGrpSpPr>
        <p:grpSpPr>
          <a:xfrm>
            <a:off x="5597619" y="1878202"/>
            <a:ext cx="2425419" cy="760365"/>
            <a:chOff x="3360449" y="3167409"/>
            <a:chExt cx="2423101" cy="760365"/>
          </a:xfrm>
        </p:grpSpPr>
        <p:sp>
          <p:nvSpPr>
            <p:cNvPr id="2356" name="Google Shape;2356;p33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Drama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57" name="Google Shape;2357;p33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Género cinematográfico predominante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58" name="Google Shape;2358;p33"/>
          <p:cNvGrpSpPr/>
          <p:nvPr/>
        </p:nvGrpSpPr>
        <p:grpSpPr>
          <a:xfrm>
            <a:off x="6011625" y="2930121"/>
            <a:ext cx="2011416" cy="873963"/>
            <a:chOff x="6000785" y="3167409"/>
            <a:chExt cx="2423101" cy="760365"/>
          </a:xfrm>
        </p:grpSpPr>
        <p:sp>
          <p:nvSpPr>
            <p:cNvPr id="2359" name="Google Shape;2359;p33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País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60" name="Google Shape;2360;p33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Feature desbalanceada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61" name="Google Shape;2361;p33"/>
          <p:cNvGrpSpPr/>
          <p:nvPr/>
        </p:nvGrpSpPr>
        <p:grpSpPr>
          <a:xfrm>
            <a:off x="1118571" y="2930121"/>
            <a:ext cx="2011658" cy="873963"/>
            <a:chOff x="720114" y="3167409"/>
            <a:chExt cx="2423100" cy="760365"/>
          </a:xfrm>
        </p:grpSpPr>
        <p:sp>
          <p:nvSpPr>
            <p:cNvPr id="2362" name="Google Shape;2362;p33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Año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63" name="Google Shape;2363;p33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Preferencia cine clásico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365" name="Google Shape;2365;p33"/>
          <p:cNvSpPr txBox="1"/>
          <p:nvPr/>
        </p:nvSpPr>
        <p:spPr>
          <a:xfrm>
            <a:off x="3162503" y="2490303"/>
            <a:ext cx="2834363" cy="60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Features</a:t>
            </a:r>
            <a:endParaRPr sz="3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367" name="Google Shape;2367;p33"/>
          <p:cNvCxnSpPr>
            <a:stCxn id="2365" idx="0"/>
            <a:endCxn id="2356" idx="0"/>
          </p:cNvCxnSpPr>
          <p:nvPr/>
        </p:nvCxnSpPr>
        <p:spPr>
          <a:xfrm rot="-5400000">
            <a:off x="5531700" y="918640"/>
            <a:ext cx="525900" cy="2445300"/>
          </a:xfrm>
          <a:prstGeom prst="bentConnector3">
            <a:avLst>
              <a:gd name="adj1" fmla="val 1453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8" name="Google Shape;2368;p33"/>
          <p:cNvCxnSpPr>
            <a:stCxn id="2365" idx="0"/>
            <a:endCxn id="2353" idx="0"/>
          </p:cNvCxnSpPr>
          <p:nvPr/>
        </p:nvCxnSpPr>
        <p:spPr>
          <a:xfrm rot="5400000" flipH="1">
            <a:off x="3085200" y="917440"/>
            <a:ext cx="525900" cy="2447700"/>
          </a:xfrm>
          <a:prstGeom prst="bentConnector3">
            <a:avLst>
              <a:gd name="adj1" fmla="val 1453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9" name="Google Shape;2369;p33"/>
          <p:cNvCxnSpPr>
            <a:stCxn id="2366" idx="2"/>
            <a:endCxn id="2363" idx="2"/>
          </p:cNvCxnSpPr>
          <p:nvPr/>
        </p:nvCxnSpPr>
        <p:spPr>
          <a:xfrm rot="5400000">
            <a:off x="3101104" y="2333299"/>
            <a:ext cx="494100" cy="2447700"/>
          </a:xfrm>
          <a:prstGeom prst="bentConnector3">
            <a:avLst>
              <a:gd name="adj1" fmla="val 1481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0" name="Google Shape;2370;p33"/>
          <p:cNvCxnSpPr>
            <a:stCxn id="2366" idx="2"/>
            <a:endCxn id="2360" idx="2"/>
          </p:cNvCxnSpPr>
          <p:nvPr/>
        </p:nvCxnSpPr>
        <p:spPr>
          <a:xfrm rot="-5400000" flipH="1">
            <a:off x="5547604" y="2334499"/>
            <a:ext cx="494100" cy="2445300"/>
          </a:xfrm>
          <a:prstGeom prst="bentConnector3">
            <a:avLst>
              <a:gd name="adj1" fmla="val 1481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1" name="Google Shape;2371;p33"/>
          <p:cNvGrpSpPr/>
          <p:nvPr/>
        </p:nvGrpSpPr>
        <p:grpSpPr>
          <a:xfrm>
            <a:off x="739452" y="2954644"/>
            <a:ext cx="311804" cy="355451"/>
            <a:chOff x="-11703850" y="4081850"/>
            <a:chExt cx="309575" cy="352875"/>
          </a:xfrm>
        </p:grpSpPr>
        <p:sp>
          <p:nvSpPr>
            <p:cNvPr id="2372" name="Google Shape;2372;p33"/>
            <p:cNvSpPr/>
            <p:nvPr/>
          </p:nvSpPr>
          <p:spPr>
            <a:xfrm>
              <a:off x="-11703850" y="4081850"/>
              <a:ext cx="309575" cy="125250"/>
            </a:xfrm>
            <a:custGeom>
              <a:avLst/>
              <a:gdLst/>
              <a:ahLst/>
              <a:cxnLst/>
              <a:rect l="l" t="t" r="r" b="b"/>
              <a:pathLst>
                <a:path w="12383" h="5010" extrusionOk="0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-11622725" y="4288975"/>
              <a:ext cx="144175" cy="63050"/>
            </a:xfrm>
            <a:custGeom>
              <a:avLst/>
              <a:gdLst/>
              <a:ahLst/>
              <a:cxnLst/>
              <a:rect l="l" t="t" r="r" b="b"/>
              <a:pathLst>
                <a:path w="5767" h="2522" extrusionOk="0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-11596725" y="4364600"/>
              <a:ext cx="36250" cy="70125"/>
            </a:xfrm>
            <a:custGeom>
              <a:avLst/>
              <a:gdLst/>
              <a:ahLst/>
              <a:cxnLst/>
              <a:rect l="l" t="t" r="r" b="b"/>
              <a:pathLst>
                <a:path w="1450" h="2805" extrusionOk="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-11540025" y="4364600"/>
              <a:ext cx="37050" cy="70125"/>
            </a:xfrm>
            <a:custGeom>
              <a:avLst/>
              <a:gdLst/>
              <a:ahLst/>
              <a:cxnLst/>
              <a:rect l="l" t="t" r="r" b="b"/>
              <a:pathLst>
                <a:path w="1482" h="2805" extrusionOk="0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-11610900" y="4227550"/>
              <a:ext cx="50425" cy="51225"/>
            </a:xfrm>
            <a:custGeom>
              <a:avLst/>
              <a:gdLst/>
              <a:ahLst/>
              <a:cxnLst/>
              <a:rect l="l" t="t" r="r" b="b"/>
              <a:pathLst>
                <a:path w="2017" h="2049" extrusionOk="0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-11540025" y="4228350"/>
              <a:ext cx="50450" cy="51200"/>
            </a:xfrm>
            <a:custGeom>
              <a:avLst/>
              <a:gdLst/>
              <a:ahLst/>
              <a:cxnLst/>
              <a:rect l="l" t="t" r="r" b="b"/>
              <a:pathLst>
                <a:path w="2018" h="2048" extrusionOk="0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-1148960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-1170385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33"/>
          <p:cNvGrpSpPr/>
          <p:nvPr/>
        </p:nvGrpSpPr>
        <p:grpSpPr>
          <a:xfrm>
            <a:off x="739455" y="1905773"/>
            <a:ext cx="311800" cy="311130"/>
            <a:chOff x="-13512225" y="4080275"/>
            <a:chExt cx="353675" cy="352875"/>
          </a:xfrm>
        </p:grpSpPr>
        <p:sp>
          <p:nvSpPr>
            <p:cNvPr id="2381" name="Google Shape;2381;p33"/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33"/>
          <p:cNvGrpSpPr/>
          <p:nvPr/>
        </p:nvGrpSpPr>
        <p:grpSpPr>
          <a:xfrm>
            <a:off x="8069327" y="2955840"/>
            <a:ext cx="356221" cy="353059"/>
            <a:chOff x="-12643475" y="4081850"/>
            <a:chExt cx="353675" cy="350500"/>
          </a:xfrm>
        </p:grpSpPr>
        <p:sp>
          <p:nvSpPr>
            <p:cNvPr id="2393" name="Google Shape;2393;p33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7" name="Google Shape;2397;p33"/>
          <p:cNvGrpSpPr/>
          <p:nvPr/>
        </p:nvGrpSpPr>
        <p:grpSpPr>
          <a:xfrm>
            <a:off x="8068153" y="1861410"/>
            <a:ext cx="358588" cy="355325"/>
            <a:chOff x="-13077450" y="3647075"/>
            <a:chExt cx="356025" cy="352750"/>
          </a:xfrm>
        </p:grpSpPr>
        <p:sp>
          <p:nvSpPr>
            <p:cNvPr id="2398" name="Google Shape;2398;p33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37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tras</a:t>
            </a:r>
            <a:r>
              <a:rPr lang="en" dirty="0" smtClean="0">
                <a:solidFill>
                  <a:schemeClr val="accent2"/>
                </a:solidFill>
              </a:rPr>
              <a:t> Features Selection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833938" y="2014191"/>
            <a:ext cx="2344625" cy="774684"/>
            <a:chOff x="3818075" y="1418375"/>
            <a:chExt cx="2162734" cy="7746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818473" y="17661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0.706</a:t>
              </a:r>
              <a:endParaRPr sz="2000" dirty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Bagging</a:t>
              </a:r>
              <a:endParaRPr sz="2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6459619" y="2850339"/>
            <a:ext cx="2020791" cy="774684"/>
            <a:chOff x="3818075" y="2765125"/>
            <a:chExt cx="1745304" cy="774684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27766" y="3112909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0.712</a:t>
              </a:r>
              <a:endParaRPr sz="2000" dirty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Light GBM</a:t>
              </a:r>
              <a:endParaRPr sz="3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459619" y="2014610"/>
            <a:ext cx="2294486" cy="1105949"/>
            <a:chOff x="6162700" y="1418375"/>
            <a:chExt cx="2294486" cy="1105949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tx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0.707</a:t>
                </a:r>
                <a:endParaRPr sz="20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2294486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r>
                <a:rPr lang="es-ES" sz="2000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s-ES" sz="20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+</a:t>
              </a:r>
              <a:r>
                <a:rPr lang="es-ES" sz="2000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s-ES" sz="18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LGBM</a:t>
              </a:r>
              <a:endParaRPr sz="2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4833938" y="2850339"/>
            <a:ext cx="1578209" cy="1023175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0.711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GridSearch</a:t>
              </a:r>
              <a:endParaRPr sz="2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5" y="1048479"/>
            <a:ext cx="4170122" cy="31275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946;p24"/>
          <p:cNvSpPr txBox="1"/>
          <p:nvPr/>
        </p:nvSpPr>
        <p:spPr>
          <a:xfrm>
            <a:off x="5698172" y="1243539"/>
            <a:ext cx="13519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RMSE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31327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46" name="Google Shape;1646;p16"/>
          <p:cNvSpPr txBox="1">
            <a:spLocks noGrp="1"/>
          </p:cNvSpPr>
          <p:nvPr>
            <p:ph type="body" idx="1"/>
          </p:nvPr>
        </p:nvSpPr>
        <p:spPr>
          <a:xfrm>
            <a:off x="720000" y="145869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★"/>
            </a:pPr>
            <a:r>
              <a:rPr lang="es-ES" sz="1400" dirty="0" smtClean="0"/>
              <a:t>Tras el lanzamiento </a:t>
            </a:r>
            <a:r>
              <a:rPr lang="es-ES" sz="1400" dirty="0" smtClean="0"/>
              <a:t>de nuevas películas</a:t>
            </a:r>
            <a:r>
              <a:rPr lang="en" sz="1400" dirty="0" smtClean="0"/>
              <a:t>.</a:t>
            </a:r>
            <a:endParaRPr sz="1400" dirty="0"/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ctor"/>
              <a:buChar char="★"/>
            </a:pPr>
            <a:r>
              <a:rPr lang="en" sz="1400" dirty="0" smtClean="0"/>
              <a:t>Programar la cartelera de cine en una sala de películas: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Queremos proyectar películas que dispongan de una determinada nota.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Queremos poder predecir la nota que tendrá una película.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Queremos fidelizar a un determinado público en nuestra sala de cine.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46"/>
          <p:cNvSpPr/>
          <p:nvPr/>
        </p:nvSpPr>
        <p:spPr>
          <a:xfrm>
            <a:off x="5615581" y="3514484"/>
            <a:ext cx="1784700" cy="81857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0.563</a:t>
            </a:r>
            <a:endParaRPr sz="16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5" name="Google Shape;2825;p46"/>
          <p:cNvSpPr/>
          <p:nvPr/>
        </p:nvSpPr>
        <p:spPr>
          <a:xfrm>
            <a:off x="1751379" y="3210907"/>
            <a:ext cx="1784700" cy="112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0.707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0.561</a:t>
            </a:r>
            <a:endParaRPr sz="18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6" name="Google Shape;2826;p46"/>
          <p:cNvSpPr/>
          <p:nvPr/>
        </p:nvSpPr>
        <p:spPr>
          <a:xfrm>
            <a:off x="3683480" y="2800350"/>
            <a:ext cx="1784700" cy="153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0.559</a:t>
            </a:r>
            <a:endParaRPr sz="24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7" name="Google Shape;2827;p4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Modelos </a:t>
            </a:r>
            <a:r>
              <a:rPr lang="en" dirty="0"/>
              <a:t>ganadores</a:t>
            </a:r>
            <a:r>
              <a:rPr lang="en" dirty="0" smtClean="0">
                <a:solidFill>
                  <a:schemeClr val="accent2"/>
                </a:solidFill>
              </a:rPr>
              <a:t> – RMSE / </a:t>
            </a:r>
            <a:r>
              <a:rPr lang="en" dirty="0" smtClean="0">
                <a:solidFill>
                  <a:schemeClr val="tx1"/>
                </a:solidFill>
              </a:rPr>
              <a:t>MAE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28" name="Google Shape;2828;p46"/>
          <p:cNvSpPr/>
          <p:nvPr/>
        </p:nvSpPr>
        <p:spPr>
          <a:xfrm>
            <a:off x="2420282" y="1876528"/>
            <a:ext cx="446826" cy="42455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46"/>
          <p:cNvSpPr/>
          <p:nvPr/>
        </p:nvSpPr>
        <p:spPr>
          <a:xfrm>
            <a:off x="6284519" y="2193503"/>
            <a:ext cx="446826" cy="42455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0" name="Google Shape;2830;p46"/>
          <p:cNvGrpSpPr/>
          <p:nvPr/>
        </p:nvGrpSpPr>
        <p:grpSpPr>
          <a:xfrm>
            <a:off x="4334489" y="1329755"/>
            <a:ext cx="482659" cy="484783"/>
            <a:chOff x="-12160675" y="4081850"/>
            <a:chExt cx="352100" cy="353650"/>
          </a:xfrm>
        </p:grpSpPr>
        <p:sp>
          <p:nvSpPr>
            <p:cNvPr id="2831" name="Google Shape;2831;p46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2837;p46"/>
          <p:cNvGrpSpPr/>
          <p:nvPr/>
        </p:nvGrpSpPr>
        <p:grpSpPr>
          <a:xfrm>
            <a:off x="5615593" y="2662600"/>
            <a:ext cx="1784700" cy="755075"/>
            <a:chOff x="6540250" y="2666350"/>
            <a:chExt cx="1784700" cy="755075"/>
          </a:xfrm>
        </p:grpSpPr>
        <p:sp>
          <p:nvSpPr>
            <p:cNvPr id="2838" name="Google Shape;2838;p46"/>
            <p:cNvSpPr txBox="1"/>
            <p:nvPr/>
          </p:nvSpPr>
          <p:spPr>
            <a:xfrm>
              <a:off x="6540250" y="2936625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GridSearch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39" name="Google Shape;2839;p46"/>
            <p:cNvSpPr txBox="1"/>
            <p:nvPr/>
          </p:nvSpPr>
          <p:spPr>
            <a:xfrm>
              <a:off x="6540250" y="2666350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840" name="Google Shape;2840;p46"/>
          <p:cNvGrpSpPr/>
          <p:nvPr/>
        </p:nvGrpSpPr>
        <p:grpSpPr>
          <a:xfrm>
            <a:off x="1366223" y="2332760"/>
            <a:ext cx="2492551" cy="763666"/>
            <a:chOff x="2668363" y="2276684"/>
            <a:chExt cx="1792337" cy="763666"/>
          </a:xfrm>
        </p:grpSpPr>
        <p:sp>
          <p:nvSpPr>
            <p:cNvPr id="2841" name="Google Shape;2841;p46"/>
            <p:cNvSpPr txBox="1"/>
            <p:nvPr/>
          </p:nvSpPr>
          <p:spPr>
            <a:xfrm>
              <a:off x="2676000" y="2555550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Ponderación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42" name="Google Shape;2842;p46"/>
            <p:cNvSpPr txBox="1"/>
            <p:nvPr/>
          </p:nvSpPr>
          <p:spPr>
            <a:xfrm>
              <a:off x="2668363" y="2276684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 smtClean="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 + LGBM</a:t>
              </a:r>
              <a:endParaRPr sz="2000" dirty="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843" name="Google Shape;2843;p46"/>
          <p:cNvGrpSpPr/>
          <p:nvPr/>
        </p:nvGrpSpPr>
        <p:grpSpPr>
          <a:xfrm>
            <a:off x="3668156" y="1905100"/>
            <a:ext cx="1784712" cy="743075"/>
            <a:chOff x="4592813" y="1908850"/>
            <a:chExt cx="1784712" cy="743075"/>
          </a:xfrm>
        </p:grpSpPr>
        <p:sp>
          <p:nvSpPr>
            <p:cNvPr id="2844" name="Google Shape;2844;p46"/>
            <p:cNvSpPr txBox="1"/>
            <p:nvPr/>
          </p:nvSpPr>
          <p:spPr>
            <a:xfrm>
              <a:off x="4592825" y="2167125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Bagging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45" name="Google Shape;2845;p46"/>
            <p:cNvSpPr txBox="1"/>
            <p:nvPr/>
          </p:nvSpPr>
          <p:spPr>
            <a:xfrm>
              <a:off x="4592813" y="1908850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2846" name="Google Shape;2846;p46"/>
          <p:cNvSpPr/>
          <p:nvPr/>
        </p:nvSpPr>
        <p:spPr>
          <a:xfrm>
            <a:off x="616175" y="4314100"/>
            <a:ext cx="7887900" cy="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1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28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138" name="Google Shape;2138;p28"/>
          <p:cNvGraphicFramePr/>
          <p:nvPr>
            <p:extLst>
              <p:ext uri="{D42A27DB-BD31-4B8C-83A1-F6EECF244321}">
                <p14:modId xmlns:p14="http://schemas.microsoft.com/office/powerpoint/2010/main" val="3829581103"/>
              </p:ext>
            </p:extLst>
          </p:nvPr>
        </p:nvGraphicFramePr>
        <p:xfrm>
          <a:off x="464100" y="1205608"/>
          <a:ext cx="8215799" cy="3053215"/>
        </p:xfrm>
        <a:graphic>
          <a:graphicData uri="http://schemas.openxmlformats.org/drawingml/2006/table">
            <a:tbl>
              <a:tblPr>
                <a:noFill/>
                <a:tableStyleId>{CE7F789D-B7B7-4978-8364-5B7196C43D15}</a:tableStyleId>
              </a:tblPr>
              <a:tblGrid>
                <a:gridCol w="167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8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accent2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Resumen</a:t>
                      </a:r>
                      <a:endParaRPr sz="1900" dirty="0">
                        <a:solidFill>
                          <a:schemeClr val="accent2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accent2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Mejoras/ próximos pasos</a:t>
                      </a:r>
                      <a:endParaRPr sz="1900" dirty="0">
                        <a:solidFill>
                          <a:schemeClr val="accent2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Data Analysis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Una única fuente facilita el proceso pero limita la obtención de nuevas features.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Ampliar fuentes de datos para mayor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información. Enriquecer el dataframe con nuevas fuentes.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Feature Engineering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Preprocesado mixto</a:t>
                      </a:r>
                      <a:r>
                        <a:rPr lang="es-ES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(automático/ manual). Favorece el trabajo del modelo.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Establecer nuevas estrategias para sacar partido a las features iniciales.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Machine</a:t>
                      </a:r>
                      <a:r>
                        <a:rPr lang="en" sz="1900" baseline="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 Learning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Se mejora la performance</a:t>
                      </a:r>
                      <a:r>
                        <a:rPr lang="es-ES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con la optimización. Ponderación de modelos, bagging o feature selection.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Establecer nuevo punto de vista de resolución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del problema. Clasificación multiclase.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Preguntas y</a:t>
            </a:r>
            <a:br>
              <a:rPr lang="es-ES" sz="4400" dirty="0" smtClean="0"/>
            </a:br>
            <a:r>
              <a:rPr lang="es-ES" sz="4400" dirty="0">
                <a:solidFill>
                  <a:schemeClr val="accent2"/>
                </a:solidFill>
              </a:rPr>
              <a:t>sugerencias</a:t>
            </a:r>
          </a:p>
        </p:txBody>
      </p:sp>
      <p:grpSp>
        <p:nvGrpSpPr>
          <p:cNvPr id="4" name="Google Shape;1574;p15"/>
          <p:cNvGrpSpPr/>
          <p:nvPr/>
        </p:nvGrpSpPr>
        <p:grpSpPr>
          <a:xfrm>
            <a:off x="6572551" y="729827"/>
            <a:ext cx="2571609" cy="2377374"/>
            <a:chOff x="4900143" y="1264971"/>
            <a:chExt cx="3886954" cy="3593371"/>
          </a:xfrm>
        </p:grpSpPr>
        <p:sp>
          <p:nvSpPr>
            <p:cNvPr id="5" name="Google Shape;1575;p1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6" name="Google Shape;1576;p1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7" name="Google Shape;1577;p1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36" name="Google Shape;1578;p1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579;p1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580;p1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581;p1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582;p1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83;p1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84;p1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585;p1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1586;p1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87;p1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88;p1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89;p1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90;p1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91;p1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92;p1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93;p1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94;p1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95;p1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96;p1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97;p1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98;p1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99;p1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00;p1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01;p1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02;p1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03;p1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04;p1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05;p1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06;p1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07;p1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08;p1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09;p1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10;p1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11;p1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12;p1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13;p1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1562;p15"/>
          <p:cNvGrpSpPr/>
          <p:nvPr/>
        </p:nvGrpSpPr>
        <p:grpSpPr>
          <a:xfrm flipH="1">
            <a:off x="7216208" y="3057669"/>
            <a:ext cx="1142654" cy="1484609"/>
            <a:chOff x="1492475" y="2925250"/>
            <a:chExt cx="1001625" cy="1301375"/>
          </a:xfrm>
        </p:grpSpPr>
        <p:sp>
          <p:nvSpPr>
            <p:cNvPr id="45" name="Google Shape;156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6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6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6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6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614;p15"/>
          <p:cNvGrpSpPr/>
          <p:nvPr/>
        </p:nvGrpSpPr>
        <p:grpSpPr>
          <a:xfrm>
            <a:off x="-88" y="1019657"/>
            <a:ext cx="2279315" cy="1613101"/>
            <a:chOff x="1833350" y="1615625"/>
            <a:chExt cx="1286150" cy="910225"/>
          </a:xfrm>
        </p:grpSpPr>
        <p:sp>
          <p:nvSpPr>
            <p:cNvPr id="55" name="Google Shape;1615;p15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6;p15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7;p15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8;p15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9;p15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0;p15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1;p15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2;p15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3;p15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24;p15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25;p15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26;p15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27;p15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8;p15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29;p15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30;p15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31;p15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32;p15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33;p15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34;p15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35;p15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6;p15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7;p15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8;p15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9;p15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40;p15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552;p15"/>
          <p:cNvGrpSpPr/>
          <p:nvPr/>
        </p:nvGrpSpPr>
        <p:grpSpPr>
          <a:xfrm>
            <a:off x="785158" y="3057669"/>
            <a:ext cx="1142654" cy="1484609"/>
            <a:chOff x="1492475" y="2925250"/>
            <a:chExt cx="1001625" cy="1301375"/>
          </a:xfrm>
        </p:grpSpPr>
        <p:sp>
          <p:nvSpPr>
            <p:cNvPr id="82" name="Google Shape;155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15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79770" y="264386"/>
            <a:ext cx="6174342" cy="1479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Gracias por </a:t>
            </a:r>
            <a:r>
              <a:rPr lang="es-ES" sz="4400" dirty="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vuestra atención!!!</a:t>
            </a:r>
          </a:p>
        </p:txBody>
      </p:sp>
    </p:spTree>
    <p:extLst>
      <p:ext uri="{BB962C8B-B14F-4D97-AF65-F5344CB8AC3E}">
        <p14:creationId xmlns:p14="http://schemas.microsoft.com/office/powerpoint/2010/main" val="2136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9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Estructura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4" name="Google Shape;2144;p29"/>
          <p:cNvGrpSpPr/>
          <p:nvPr/>
        </p:nvGrpSpPr>
        <p:grpSpPr>
          <a:xfrm>
            <a:off x="259773" y="1512975"/>
            <a:ext cx="2358021" cy="1190254"/>
            <a:chOff x="259773" y="1512975"/>
            <a:chExt cx="2358021" cy="1190254"/>
          </a:xfrm>
        </p:grpSpPr>
        <p:grpSp>
          <p:nvGrpSpPr>
            <p:cNvPr id="2145" name="Google Shape;2145;p29"/>
            <p:cNvGrpSpPr/>
            <p:nvPr/>
          </p:nvGrpSpPr>
          <p:grpSpPr>
            <a:xfrm>
              <a:off x="259773" y="1942865"/>
              <a:ext cx="2358021" cy="760364"/>
              <a:chOff x="327942" y="3167409"/>
              <a:chExt cx="2840304" cy="760364"/>
            </a:xfrm>
          </p:grpSpPr>
          <p:sp>
            <p:nvSpPr>
              <p:cNvPr id="2146" name="Google Shape;2146;p29"/>
              <p:cNvSpPr txBox="1"/>
              <p:nvPr/>
            </p:nvSpPr>
            <p:spPr>
              <a:xfrm>
                <a:off x="327942" y="3167409"/>
                <a:ext cx="2840304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Análisis de datos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47" name="Google Shape;2147;p29"/>
              <p:cNvSpPr txBox="1"/>
              <p:nvPr/>
            </p:nvSpPr>
            <p:spPr>
              <a:xfrm>
                <a:off x="415555" y="3442973"/>
                <a:ext cx="260249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Fuente de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datos y 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l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impieza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de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features</a:t>
                </a:r>
                <a:endParaRPr sz="1200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48" name="Google Shape;2148;p29"/>
            <p:cNvSpPr txBox="1"/>
            <p:nvPr/>
          </p:nvSpPr>
          <p:spPr>
            <a:xfrm>
              <a:off x="981364" y="1512975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01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49" name="Google Shape;2149;p29"/>
          <p:cNvGrpSpPr/>
          <p:nvPr/>
        </p:nvGrpSpPr>
        <p:grpSpPr>
          <a:xfrm>
            <a:off x="4508144" y="1512975"/>
            <a:ext cx="2139596" cy="1429247"/>
            <a:chOff x="4508144" y="1512975"/>
            <a:chExt cx="2139596" cy="1429247"/>
          </a:xfrm>
        </p:grpSpPr>
        <p:grpSp>
          <p:nvGrpSpPr>
            <p:cNvPr id="2150" name="Google Shape;2150;p29"/>
            <p:cNvGrpSpPr/>
            <p:nvPr/>
          </p:nvGrpSpPr>
          <p:grpSpPr>
            <a:xfrm>
              <a:off x="4508144" y="2161076"/>
              <a:ext cx="2139596" cy="781146"/>
              <a:chOff x="3297859" y="3385620"/>
              <a:chExt cx="2577516" cy="781146"/>
            </a:xfrm>
          </p:grpSpPr>
          <p:sp>
            <p:nvSpPr>
              <p:cNvPr id="2151" name="Google Shape;2151;p29"/>
              <p:cNvSpPr txBox="1"/>
              <p:nvPr/>
            </p:nvSpPr>
            <p:spPr>
              <a:xfrm>
                <a:off x="3360450" y="3385620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Evaluación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000" dirty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</a:t>
                </a: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el modelo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52" name="Google Shape;2152;p29"/>
              <p:cNvSpPr txBox="1"/>
              <p:nvPr/>
            </p:nvSpPr>
            <p:spPr>
              <a:xfrm>
                <a:off x="3297859" y="3681966"/>
                <a:ext cx="257751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Métricas de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evaluación y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e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lección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del modelo</a:t>
                </a:r>
              </a:p>
            </p:txBody>
          </p:sp>
        </p:grpSp>
        <p:sp>
          <p:nvSpPr>
            <p:cNvPr id="2153" name="Google Shape;2153;p29"/>
            <p:cNvSpPr txBox="1"/>
            <p:nvPr/>
          </p:nvSpPr>
          <p:spPr>
            <a:xfrm>
              <a:off x="5049507" y="1512975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03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54" name="Google Shape;2154;p29"/>
          <p:cNvGrpSpPr/>
          <p:nvPr/>
        </p:nvGrpSpPr>
        <p:grpSpPr>
          <a:xfrm>
            <a:off x="2427253" y="2646103"/>
            <a:ext cx="2373346" cy="1429244"/>
            <a:chOff x="2427253" y="2646103"/>
            <a:chExt cx="2373346" cy="1429244"/>
          </a:xfrm>
        </p:grpSpPr>
        <p:grpSp>
          <p:nvGrpSpPr>
            <p:cNvPr id="2155" name="Google Shape;2155;p29"/>
            <p:cNvGrpSpPr/>
            <p:nvPr/>
          </p:nvGrpSpPr>
          <p:grpSpPr>
            <a:xfrm>
              <a:off x="2427253" y="3314983"/>
              <a:ext cx="2373346" cy="760364"/>
              <a:chOff x="544885" y="3406402"/>
              <a:chExt cx="2858764" cy="760364"/>
            </a:xfrm>
          </p:grpSpPr>
          <p:sp>
            <p:nvSpPr>
              <p:cNvPr id="2156" name="Google Shape;2156;p29"/>
              <p:cNvSpPr txBox="1"/>
              <p:nvPr/>
            </p:nvSpPr>
            <p:spPr>
              <a:xfrm>
                <a:off x="720114" y="3406402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Selección de algoritmos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57" name="Google Shape;2157;p29"/>
              <p:cNvSpPr txBox="1"/>
              <p:nvPr/>
            </p:nvSpPr>
            <p:spPr>
              <a:xfrm>
                <a:off x="544885" y="3681966"/>
                <a:ext cx="2858764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Preprocesamiento de datos</a:t>
                </a:r>
              </a:p>
            </p:txBody>
          </p:sp>
        </p:grpSp>
        <p:sp>
          <p:nvSpPr>
            <p:cNvPr id="2158" name="Google Shape;2158;p29"/>
            <p:cNvSpPr txBox="1"/>
            <p:nvPr/>
          </p:nvSpPr>
          <p:spPr>
            <a:xfrm>
              <a:off x="3062255" y="2646103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02</a:t>
              </a:r>
              <a:endParaRPr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cxnSp>
        <p:nvCxnSpPr>
          <p:cNvPr id="2159" name="Google Shape;2159;p29"/>
          <p:cNvCxnSpPr>
            <a:stCxn id="2148" idx="3"/>
            <a:endCxn id="2158" idx="1"/>
          </p:cNvCxnSpPr>
          <p:nvPr/>
        </p:nvCxnSpPr>
        <p:spPr>
          <a:xfrm>
            <a:off x="2013964" y="1727925"/>
            <a:ext cx="1048291" cy="11331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0" name="Google Shape;2160;p29"/>
          <p:cNvCxnSpPr>
            <a:stCxn id="2158" idx="3"/>
            <a:endCxn id="2153" idx="1"/>
          </p:cNvCxnSpPr>
          <p:nvPr/>
        </p:nvCxnSpPr>
        <p:spPr>
          <a:xfrm rot="10800000" flipH="1">
            <a:off x="4094855" y="1727953"/>
            <a:ext cx="954600" cy="11331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1" name="Google Shape;2161;p29"/>
          <p:cNvCxnSpPr>
            <a:stCxn id="2153" idx="3"/>
            <a:endCxn id="2162" idx="1"/>
          </p:cNvCxnSpPr>
          <p:nvPr/>
        </p:nvCxnSpPr>
        <p:spPr>
          <a:xfrm>
            <a:off x="6082107" y="1727925"/>
            <a:ext cx="954600" cy="11331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3" name="Google Shape;2163;p29"/>
          <p:cNvGrpSpPr/>
          <p:nvPr/>
        </p:nvGrpSpPr>
        <p:grpSpPr>
          <a:xfrm>
            <a:off x="6454589" y="2646103"/>
            <a:ext cx="2225312" cy="1190251"/>
            <a:chOff x="6454589" y="2646103"/>
            <a:chExt cx="2225312" cy="1190251"/>
          </a:xfrm>
        </p:grpSpPr>
        <p:grpSp>
          <p:nvGrpSpPr>
            <p:cNvPr id="2164" name="Google Shape;2164;p29"/>
            <p:cNvGrpSpPr/>
            <p:nvPr/>
          </p:nvGrpSpPr>
          <p:grpSpPr>
            <a:xfrm>
              <a:off x="6454589" y="3075990"/>
              <a:ext cx="2225312" cy="760364"/>
              <a:chOff x="5889183" y="3167409"/>
              <a:chExt cx="2680776" cy="760364"/>
            </a:xfrm>
          </p:grpSpPr>
          <p:sp>
            <p:nvSpPr>
              <p:cNvPr id="2165" name="Google Shape;2165;p29"/>
              <p:cNvSpPr txBox="1"/>
              <p:nvPr/>
            </p:nvSpPr>
            <p:spPr>
              <a:xfrm>
                <a:off x="6000786" y="31674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Conclusiones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66" name="Google Shape;2166;p29"/>
              <p:cNvSpPr txBox="1"/>
              <p:nvPr/>
            </p:nvSpPr>
            <p:spPr>
              <a:xfrm>
                <a:off x="5889183" y="3442973"/>
                <a:ext cx="268077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Limitacion del modelo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y </a:t>
                </a:r>
                <a:r>
                  <a:rPr lang="es-ES" sz="1200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</a:t>
                </a:r>
                <a:r>
                  <a:rPr lang="es-ES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osibles mejoras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62" name="Google Shape;2162;p29"/>
            <p:cNvSpPr txBox="1"/>
            <p:nvPr/>
          </p:nvSpPr>
          <p:spPr>
            <a:xfrm>
              <a:off x="7036634" y="2646103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04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67" name="Google Shape;2167;p29"/>
          <p:cNvGrpSpPr/>
          <p:nvPr/>
        </p:nvGrpSpPr>
        <p:grpSpPr>
          <a:xfrm>
            <a:off x="7373646" y="2156776"/>
            <a:ext cx="358588" cy="355325"/>
            <a:chOff x="-13077450" y="3647075"/>
            <a:chExt cx="356025" cy="352750"/>
          </a:xfrm>
        </p:grpSpPr>
        <p:sp>
          <p:nvSpPr>
            <p:cNvPr id="2168" name="Google Shape;2168;p29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9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9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29"/>
          <p:cNvGrpSpPr/>
          <p:nvPr/>
        </p:nvGrpSpPr>
        <p:grpSpPr>
          <a:xfrm>
            <a:off x="5429246" y="3100485"/>
            <a:ext cx="356221" cy="353059"/>
            <a:chOff x="-12643475" y="4081850"/>
            <a:chExt cx="353675" cy="350500"/>
          </a:xfrm>
        </p:grpSpPr>
        <p:sp>
          <p:nvSpPr>
            <p:cNvPr id="2172" name="Google Shape;2172;p29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9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9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9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6" name="Google Shape;2176;p29"/>
          <p:cNvSpPr/>
          <p:nvPr/>
        </p:nvSpPr>
        <p:spPr>
          <a:xfrm>
            <a:off x="1329620" y="2881551"/>
            <a:ext cx="273732" cy="35451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29"/>
          <p:cNvSpPr/>
          <p:nvPr/>
        </p:nvSpPr>
        <p:spPr>
          <a:xfrm>
            <a:off x="3442828" y="2157505"/>
            <a:ext cx="271340" cy="35386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0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Fuente de </a:t>
            </a:r>
            <a:r>
              <a:rPr lang="en" dirty="0" smtClean="0">
                <a:solidFill>
                  <a:schemeClr val="accent2"/>
                </a:solidFill>
              </a:rPr>
              <a:t>datos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5" name="Google Shape;1835;p20"/>
          <p:cNvGrpSpPr/>
          <p:nvPr/>
        </p:nvGrpSpPr>
        <p:grpSpPr>
          <a:xfrm>
            <a:off x="464100" y="3302659"/>
            <a:ext cx="2679114" cy="760364"/>
            <a:chOff x="464100" y="3167409"/>
            <a:chExt cx="2679114" cy="760364"/>
          </a:xfrm>
        </p:grpSpPr>
        <p:sp>
          <p:nvSpPr>
            <p:cNvPr id="1836" name="Google Shape;1836;p20"/>
            <p:cNvSpPr txBox="1"/>
            <p:nvPr/>
          </p:nvSpPr>
          <p:spPr>
            <a:xfrm>
              <a:off x="464100" y="3167409"/>
              <a:ext cx="2679114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Listado de películas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37" name="Google Shape;1837;p20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839" name="Google Shape;1839;p20"/>
          <p:cNvSpPr txBox="1"/>
          <p:nvPr/>
        </p:nvSpPr>
        <p:spPr>
          <a:xfrm>
            <a:off x="3143214" y="3302659"/>
            <a:ext cx="285757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 smtClean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 smtClean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Ficha técnica y artística</a:t>
            </a:r>
            <a:endParaRPr sz="2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42" name="Google Shape;1842;p20"/>
          <p:cNvSpPr txBox="1"/>
          <p:nvPr/>
        </p:nvSpPr>
        <p:spPr>
          <a:xfrm>
            <a:off x="6000786" y="3302659"/>
            <a:ext cx="276834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Premios y Festivales</a:t>
            </a:r>
            <a:endParaRPr sz="2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44" name="Google Shape;1844;p20"/>
          <p:cNvSpPr/>
          <p:nvPr/>
        </p:nvSpPr>
        <p:spPr>
          <a:xfrm>
            <a:off x="1668849" y="1360265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20"/>
          <p:cNvGrpSpPr/>
          <p:nvPr/>
        </p:nvGrpSpPr>
        <p:grpSpPr>
          <a:xfrm>
            <a:off x="1966835" y="1635641"/>
            <a:ext cx="246857" cy="247979"/>
            <a:chOff x="-12160675" y="4081850"/>
            <a:chExt cx="352100" cy="353650"/>
          </a:xfrm>
        </p:grpSpPr>
        <p:sp>
          <p:nvSpPr>
            <p:cNvPr id="1846" name="Google Shape;1846;p20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20"/>
          <p:cNvGrpSpPr/>
          <p:nvPr/>
        </p:nvGrpSpPr>
        <p:grpSpPr>
          <a:xfrm>
            <a:off x="2677850" y="1379450"/>
            <a:ext cx="4797300" cy="923575"/>
            <a:chOff x="720112" y="3167406"/>
            <a:chExt cx="4797300" cy="923575"/>
          </a:xfrm>
        </p:grpSpPr>
        <p:sp>
          <p:nvSpPr>
            <p:cNvPr id="1853" name="Google Shape;1853;p20"/>
            <p:cNvSpPr txBox="1"/>
            <p:nvPr/>
          </p:nvSpPr>
          <p:spPr>
            <a:xfrm>
              <a:off x="720112" y="3167406"/>
              <a:ext cx="4797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Filmaffinity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54" name="Google Shape;1854;p20"/>
            <p:cNvSpPr txBox="1"/>
            <p:nvPr/>
          </p:nvSpPr>
          <p:spPr>
            <a:xfrm>
              <a:off x="720112" y="3442981"/>
              <a:ext cx="4797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1855" name="Google Shape;1855;p20"/>
          <p:cNvCxnSpPr>
            <a:stCxn id="1854" idx="2"/>
            <a:endCxn id="1836" idx="0"/>
          </p:cNvCxnSpPr>
          <p:nvPr/>
        </p:nvCxnSpPr>
        <p:spPr>
          <a:xfrm rot="5400000">
            <a:off x="2940262" y="1166421"/>
            <a:ext cx="999634" cy="32728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20"/>
          <p:cNvCxnSpPr>
            <a:stCxn id="1854" idx="2"/>
            <a:endCxn id="1842" idx="0"/>
          </p:cNvCxnSpPr>
          <p:nvPr/>
        </p:nvCxnSpPr>
        <p:spPr>
          <a:xfrm rot="16200000" flipH="1">
            <a:off x="5730911" y="1648614"/>
            <a:ext cx="999634" cy="23084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20"/>
          <p:cNvCxnSpPr>
            <a:stCxn id="1854" idx="2"/>
            <a:endCxn id="1839" idx="0"/>
          </p:cNvCxnSpPr>
          <p:nvPr/>
        </p:nvCxnSpPr>
        <p:spPr>
          <a:xfrm rot="5400000">
            <a:off x="4324433" y="2550592"/>
            <a:ext cx="999634" cy="5045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854;p20"/>
          <p:cNvSpPr txBox="1"/>
          <p:nvPr/>
        </p:nvSpPr>
        <p:spPr>
          <a:xfrm>
            <a:off x="2525439" y="1648896"/>
            <a:ext cx="4797300" cy="80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Sistema recomendador de cine con una base de datos en la que se encuentra la ficha completa (técnica y artística) de gran cantidad de películas.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1843;p20"/>
          <p:cNvSpPr txBox="1"/>
          <p:nvPr/>
        </p:nvSpPr>
        <p:spPr>
          <a:xfrm>
            <a:off x="592107" y="3637201"/>
            <a:ext cx="2423100" cy="50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Más de 10.000 películas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6" name="Google Shape;1843;p20"/>
          <p:cNvSpPr txBox="1"/>
          <p:nvPr/>
        </p:nvSpPr>
        <p:spPr>
          <a:xfrm>
            <a:off x="3399228" y="3637201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10 categorías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8" name="Google Shape;1843;p20"/>
          <p:cNvSpPr txBox="1"/>
          <p:nvPr/>
        </p:nvSpPr>
        <p:spPr>
          <a:xfrm>
            <a:off x="6206349" y="3626667"/>
            <a:ext cx="2423100" cy="50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47 festivales 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278 categorías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32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Limpieza de </a:t>
            </a:r>
            <a:r>
              <a:rPr lang="en" dirty="0" smtClean="0">
                <a:solidFill>
                  <a:schemeClr val="accent2"/>
                </a:solidFill>
              </a:rPr>
              <a:t>features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32"/>
          <p:cNvSpPr txBox="1"/>
          <p:nvPr/>
        </p:nvSpPr>
        <p:spPr>
          <a:xfrm>
            <a:off x="1382224" y="2172677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Numéricas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09" name="Google Shape;2309;p32"/>
          <p:cNvSpPr txBox="1"/>
          <p:nvPr/>
        </p:nvSpPr>
        <p:spPr>
          <a:xfrm>
            <a:off x="1382224" y="3423505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Año</a:t>
            </a: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y duración.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310" name="Google Shape;2310;p32"/>
          <p:cNvSpPr txBox="1"/>
          <p:nvPr/>
        </p:nvSpPr>
        <p:spPr>
          <a:xfrm>
            <a:off x="5018576" y="2172677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Categóricas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11" name="Google Shape;2311;p32"/>
          <p:cNvSpPr txBox="1"/>
          <p:nvPr/>
        </p:nvSpPr>
        <p:spPr>
          <a:xfrm>
            <a:off x="5018576" y="3423505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Título, p</a:t>
            </a: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ais, director, guión, música, fotografía, género y actores.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312" name="Google Shape;2312;p32"/>
          <p:cNvSpPr/>
          <p:nvPr/>
        </p:nvSpPr>
        <p:spPr>
          <a:xfrm>
            <a:off x="2355195" y="1359502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32"/>
          <p:cNvSpPr/>
          <p:nvPr/>
        </p:nvSpPr>
        <p:spPr>
          <a:xfrm>
            <a:off x="5991548" y="1359502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4" name="Google Shape;2314;p32"/>
          <p:cNvGrpSpPr/>
          <p:nvPr/>
        </p:nvGrpSpPr>
        <p:grpSpPr>
          <a:xfrm>
            <a:off x="2636244" y="1654669"/>
            <a:ext cx="235159" cy="234146"/>
            <a:chOff x="-9523700" y="4049550"/>
            <a:chExt cx="353675" cy="352100"/>
          </a:xfrm>
        </p:grpSpPr>
        <p:sp>
          <p:nvSpPr>
            <p:cNvPr id="2315" name="Google Shape;2315;p32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2" name="Google Shape;2322;p32"/>
          <p:cNvSpPr/>
          <p:nvPr/>
        </p:nvSpPr>
        <p:spPr>
          <a:xfrm>
            <a:off x="6306456" y="1686825"/>
            <a:ext cx="167441" cy="216872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3" name="Google Shape;2323;p32"/>
          <p:cNvGrpSpPr/>
          <p:nvPr/>
        </p:nvGrpSpPr>
        <p:grpSpPr>
          <a:xfrm>
            <a:off x="1283581" y="2735254"/>
            <a:ext cx="2940486" cy="223430"/>
            <a:chOff x="1170613" y="2855479"/>
            <a:chExt cx="2940486" cy="223430"/>
          </a:xfrm>
        </p:grpSpPr>
        <p:sp>
          <p:nvSpPr>
            <p:cNvPr id="2324" name="Google Shape;2324;p32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4" name="Google Shape;2334;p32"/>
          <p:cNvGrpSpPr/>
          <p:nvPr/>
        </p:nvGrpSpPr>
        <p:grpSpPr>
          <a:xfrm>
            <a:off x="4919934" y="2735254"/>
            <a:ext cx="2940486" cy="223430"/>
            <a:chOff x="4654563" y="2855479"/>
            <a:chExt cx="2940486" cy="223430"/>
          </a:xfrm>
        </p:grpSpPr>
        <p:sp>
          <p:nvSpPr>
            <p:cNvPr id="2335" name="Google Shape;2335;p32"/>
            <p:cNvSpPr/>
            <p:nvPr/>
          </p:nvSpPr>
          <p:spPr>
            <a:xfrm>
              <a:off x="46545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2"/>
            <p:cNvSpPr/>
            <p:nvPr/>
          </p:nvSpPr>
          <p:spPr>
            <a:xfrm>
              <a:off x="49551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52557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55563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585693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615752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64581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67587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70592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73598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32"/>
          <p:cNvSpPr txBox="1"/>
          <p:nvPr/>
        </p:nvSpPr>
        <p:spPr>
          <a:xfrm>
            <a:off x="2237524" y="3049375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2/10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46" name="Google Shape;2346;p32"/>
          <p:cNvSpPr txBox="1"/>
          <p:nvPr/>
        </p:nvSpPr>
        <p:spPr>
          <a:xfrm>
            <a:off x="5873876" y="3049375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8</a:t>
            </a: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5"/>
          <p:cNvSpPr txBox="1">
            <a:spLocks noGrp="1"/>
          </p:cNvSpPr>
          <p:nvPr>
            <p:ph type="title"/>
          </p:nvPr>
        </p:nvSpPr>
        <p:spPr>
          <a:xfrm>
            <a:off x="279630" y="584093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Preprocesamiento de </a:t>
            </a:r>
            <a:r>
              <a:rPr lang="en" dirty="0" smtClean="0">
                <a:solidFill>
                  <a:schemeClr val="accent2"/>
                </a:solidFill>
              </a:rPr>
              <a:t>datos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9" name="Google Shape;1969;p25"/>
          <p:cNvSpPr/>
          <p:nvPr/>
        </p:nvSpPr>
        <p:spPr>
          <a:xfrm>
            <a:off x="3251617" y="1943575"/>
            <a:ext cx="2370600" cy="44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Features</a:t>
            </a:r>
            <a:endParaRPr sz="2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970" name="Google Shape;1970;p25"/>
          <p:cNvGrpSpPr/>
          <p:nvPr/>
        </p:nvGrpSpPr>
        <p:grpSpPr>
          <a:xfrm>
            <a:off x="-103423" y="3360481"/>
            <a:ext cx="2637104" cy="805795"/>
            <a:chOff x="462482" y="3447550"/>
            <a:chExt cx="2536186" cy="866448"/>
          </a:xfrm>
        </p:grpSpPr>
        <p:sp>
          <p:nvSpPr>
            <p:cNvPr id="1971" name="Google Shape;1971;p25"/>
            <p:cNvSpPr/>
            <p:nvPr/>
          </p:nvSpPr>
          <p:spPr>
            <a:xfrm>
              <a:off x="83342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Año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462482" y="3780598"/>
              <a:ext cx="2536186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137150" tIns="91425" rIns="1371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(cine mudo, sonoro, 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color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y digital)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973" name="Google Shape;1973;p25"/>
          <p:cNvGrpSpPr/>
          <p:nvPr/>
        </p:nvGrpSpPr>
        <p:grpSpPr>
          <a:xfrm>
            <a:off x="4025771" y="3360481"/>
            <a:ext cx="1474937" cy="805795"/>
            <a:chOff x="4987275" y="3447550"/>
            <a:chExt cx="1794300" cy="866448"/>
          </a:xfrm>
        </p:grpSpPr>
        <p:sp>
          <p:nvSpPr>
            <p:cNvPr id="1974" name="Google Shape;1974;p25"/>
            <p:cNvSpPr/>
            <p:nvPr/>
          </p:nvSpPr>
          <p:spPr>
            <a:xfrm>
              <a:off x="49872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Película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4987275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Total premios y premios Razzie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978" name="Google Shape;1978;p25"/>
          <p:cNvGrpSpPr/>
          <p:nvPr/>
        </p:nvGrpSpPr>
        <p:grpSpPr>
          <a:xfrm>
            <a:off x="2298075" y="3360481"/>
            <a:ext cx="1820326" cy="805795"/>
            <a:chOff x="2907066" y="3447550"/>
            <a:chExt cx="2214475" cy="866448"/>
          </a:xfrm>
        </p:grpSpPr>
        <p:sp>
          <p:nvSpPr>
            <p:cNvPr id="1979" name="Google Shape;1979;p25"/>
            <p:cNvSpPr/>
            <p:nvPr/>
          </p:nvSpPr>
          <p:spPr>
            <a:xfrm>
              <a:off x="2907066" y="3780598"/>
              <a:ext cx="2214475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y eliminación outliers</a:t>
              </a:r>
              <a:endParaRPr lang="es-E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3069314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Duración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81" name="Google Shape;1981;p25"/>
          <p:cNvGrpSpPr/>
          <p:nvPr/>
        </p:nvGrpSpPr>
        <p:grpSpPr>
          <a:xfrm>
            <a:off x="4266446" y="1236413"/>
            <a:ext cx="239493" cy="779844"/>
            <a:chOff x="2214150" y="2694625"/>
            <a:chExt cx="214850" cy="699600"/>
          </a:xfrm>
        </p:grpSpPr>
        <p:sp>
          <p:nvSpPr>
            <p:cNvPr id="1982" name="Google Shape;1982;p25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2237175" y="2694625"/>
              <a:ext cx="168825" cy="590100"/>
            </a:xfrm>
            <a:custGeom>
              <a:avLst/>
              <a:gdLst/>
              <a:ahLst/>
              <a:cxnLst/>
              <a:rect l="l" t="t" r="r" b="b"/>
              <a:pathLst>
                <a:path w="6753" h="23604" extrusionOk="0">
                  <a:moveTo>
                    <a:pt x="6417" y="11467"/>
                  </a:moveTo>
                  <a:lnTo>
                    <a:pt x="6752" y="4799"/>
                  </a:lnTo>
                  <a:cubicBezTo>
                    <a:pt x="6752" y="4297"/>
                    <a:pt x="6389" y="3879"/>
                    <a:pt x="5915" y="3879"/>
                  </a:cubicBezTo>
                  <a:lnTo>
                    <a:pt x="4464" y="3879"/>
                  </a:lnTo>
                  <a:lnTo>
                    <a:pt x="4464" y="3125"/>
                  </a:lnTo>
                  <a:cubicBezTo>
                    <a:pt x="4632" y="2902"/>
                    <a:pt x="4743" y="2651"/>
                    <a:pt x="4743" y="2372"/>
                  </a:cubicBezTo>
                  <a:lnTo>
                    <a:pt x="4743" y="1256"/>
                  </a:lnTo>
                  <a:cubicBezTo>
                    <a:pt x="4743" y="559"/>
                    <a:pt x="4158" y="1"/>
                    <a:pt x="3376" y="1"/>
                  </a:cubicBezTo>
                  <a:cubicBezTo>
                    <a:pt x="2623" y="1"/>
                    <a:pt x="2009" y="559"/>
                    <a:pt x="2009" y="1256"/>
                  </a:cubicBezTo>
                  <a:lnTo>
                    <a:pt x="2009" y="2372"/>
                  </a:lnTo>
                  <a:cubicBezTo>
                    <a:pt x="2009" y="2651"/>
                    <a:pt x="2121" y="2902"/>
                    <a:pt x="2288" y="3125"/>
                  </a:cubicBezTo>
                  <a:lnTo>
                    <a:pt x="2288" y="3879"/>
                  </a:lnTo>
                  <a:lnTo>
                    <a:pt x="838" y="3879"/>
                  </a:lnTo>
                  <a:cubicBezTo>
                    <a:pt x="391" y="3879"/>
                    <a:pt x="1" y="4297"/>
                    <a:pt x="1" y="4799"/>
                  </a:cubicBezTo>
                  <a:lnTo>
                    <a:pt x="252" y="11411"/>
                  </a:lnTo>
                  <a:cubicBezTo>
                    <a:pt x="252" y="11830"/>
                    <a:pt x="586" y="12220"/>
                    <a:pt x="977" y="12332"/>
                  </a:cubicBezTo>
                  <a:lnTo>
                    <a:pt x="2093" y="22069"/>
                  </a:lnTo>
                  <a:lnTo>
                    <a:pt x="1172" y="22069"/>
                  </a:lnTo>
                  <a:lnTo>
                    <a:pt x="1172" y="22683"/>
                  </a:lnTo>
                  <a:lnTo>
                    <a:pt x="475" y="22683"/>
                  </a:lnTo>
                  <a:lnTo>
                    <a:pt x="475" y="23603"/>
                  </a:lnTo>
                  <a:lnTo>
                    <a:pt x="6334" y="23603"/>
                  </a:lnTo>
                  <a:lnTo>
                    <a:pt x="6334" y="22683"/>
                  </a:lnTo>
                  <a:lnTo>
                    <a:pt x="5636" y="22683"/>
                  </a:lnTo>
                  <a:lnTo>
                    <a:pt x="5636" y="22069"/>
                  </a:lnTo>
                  <a:lnTo>
                    <a:pt x="4743" y="22069"/>
                  </a:lnTo>
                  <a:lnTo>
                    <a:pt x="5859" y="12332"/>
                  </a:lnTo>
                  <a:cubicBezTo>
                    <a:pt x="6166" y="12220"/>
                    <a:pt x="6417" y="11886"/>
                    <a:pt x="6417" y="11467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2223925" y="3283300"/>
              <a:ext cx="195325" cy="110225"/>
            </a:xfrm>
            <a:custGeom>
              <a:avLst/>
              <a:gdLst/>
              <a:ahLst/>
              <a:cxnLst/>
              <a:rect l="l" t="t" r="r" b="b"/>
              <a:pathLst>
                <a:path w="7813" h="4409" extrusionOk="0">
                  <a:moveTo>
                    <a:pt x="0" y="0"/>
                  </a:moveTo>
                  <a:lnTo>
                    <a:pt x="0" y="4408"/>
                  </a:lnTo>
                  <a:lnTo>
                    <a:pt x="7812" y="4408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2214150" y="3283300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594" y="782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2214150" y="3373975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1"/>
                  </a:lnTo>
                  <a:lnTo>
                    <a:pt x="8594" y="781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2252525" y="2731600"/>
              <a:ext cx="140900" cy="546150"/>
            </a:xfrm>
            <a:custGeom>
              <a:avLst/>
              <a:gdLst/>
              <a:ahLst/>
              <a:cxnLst/>
              <a:rect l="l" t="t" r="r" b="b"/>
              <a:pathLst>
                <a:path w="5636" h="21846" extrusionOk="0">
                  <a:moveTo>
                    <a:pt x="5636" y="3264"/>
                  </a:moveTo>
                  <a:lnTo>
                    <a:pt x="5273" y="9932"/>
                  </a:lnTo>
                  <a:cubicBezTo>
                    <a:pt x="5273" y="10183"/>
                    <a:pt x="5134" y="10351"/>
                    <a:pt x="4966" y="10434"/>
                  </a:cubicBezTo>
                  <a:lnTo>
                    <a:pt x="4687" y="10490"/>
                  </a:lnTo>
                  <a:lnTo>
                    <a:pt x="3571" y="20115"/>
                  </a:lnTo>
                  <a:lnTo>
                    <a:pt x="2623" y="20115"/>
                  </a:lnTo>
                  <a:cubicBezTo>
                    <a:pt x="2623" y="20115"/>
                    <a:pt x="2846" y="11188"/>
                    <a:pt x="2846" y="10546"/>
                  </a:cubicBezTo>
                  <a:cubicBezTo>
                    <a:pt x="2846" y="9876"/>
                    <a:pt x="4520" y="9514"/>
                    <a:pt x="4520" y="9514"/>
                  </a:cubicBezTo>
                  <a:lnTo>
                    <a:pt x="4743" y="5943"/>
                  </a:lnTo>
                  <a:lnTo>
                    <a:pt x="4743" y="5580"/>
                  </a:lnTo>
                  <a:lnTo>
                    <a:pt x="2874" y="5580"/>
                  </a:lnTo>
                  <a:lnTo>
                    <a:pt x="2595" y="5022"/>
                  </a:lnTo>
                  <a:lnTo>
                    <a:pt x="2372" y="5580"/>
                  </a:lnTo>
                  <a:lnTo>
                    <a:pt x="224" y="5580"/>
                  </a:lnTo>
                  <a:lnTo>
                    <a:pt x="0" y="4631"/>
                  </a:lnTo>
                  <a:lnTo>
                    <a:pt x="335" y="5273"/>
                  </a:lnTo>
                  <a:lnTo>
                    <a:pt x="2316" y="5273"/>
                  </a:lnTo>
                  <a:lnTo>
                    <a:pt x="2595" y="4436"/>
                  </a:lnTo>
                  <a:lnTo>
                    <a:pt x="2902" y="5273"/>
                  </a:lnTo>
                  <a:lnTo>
                    <a:pt x="4743" y="5273"/>
                  </a:lnTo>
                  <a:lnTo>
                    <a:pt x="4743" y="4157"/>
                  </a:lnTo>
                  <a:cubicBezTo>
                    <a:pt x="4743" y="3181"/>
                    <a:pt x="2902" y="3069"/>
                    <a:pt x="2902" y="3069"/>
                  </a:cubicBezTo>
                  <a:lnTo>
                    <a:pt x="2623" y="1563"/>
                  </a:lnTo>
                  <a:lnTo>
                    <a:pt x="2567" y="809"/>
                  </a:lnTo>
                  <a:lnTo>
                    <a:pt x="2762" y="809"/>
                  </a:lnTo>
                  <a:lnTo>
                    <a:pt x="2762" y="0"/>
                  </a:lnTo>
                  <a:lnTo>
                    <a:pt x="3571" y="0"/>
                  </a:lnTo>
                  <a:lnTo>
                    <a:pt x="3571" y="865"/>
                  </a:lnTo>
                  <a:cubicBezTo>
                    <a:pt x="3571" y="1060"/>
                    <a:pt x="3488" y="1228"/>
                    <a:pt x="3404" y="1367"/>
                  </a:cubicBezTo>
                  <a:lnTo>
                    <a:pt x="3292" y="1479"/>
                  </a:lnTo>
                  <a:lnTo>
                    <a:pt x="3488" y="2623"/>
                  </a:lnTo>
                  <a:lnTo>
                    <a:pt x="5217" y="2790"/>
                  </a:lnTo>
                  <a:cubicBezTo>
                    <a:pt x="5413" y="2790"/>
                    <a:pt x="5636" y="3041"/>
                    <a:pt x="5636" y="3264"/>
                  </a:cubicBezTo>
                  <a:close/>
                  <a:moveTo>
                    <a:pt x="2651" y="6250"/>
                  </a:moveTo>
                  <a:cubicBezTo>
                    <a:pt x="2651" y="6250"/>
                    <a:pt x="1200" y="6194"/>
                    <a:pt x="1200" y="7254"/>
                  </a:cubicBezTo>
                  <a:lnTo>
                    <a:pt x="1256" y="7254"/>
                  </a:lnTo>
                  <a:cubicBezTo>
                    <a:pt x="1256" y="7254"/>
                    <a:pt x="1479" y="6557"/>
                    <a:pt x="2707" y="6557"/>
                  </a:cubicBezTo>
                  <a:lnTo>
                    <a:pt x="2707" y="6250"/>
                  </a:lnTo>
                  <a:close/>
                  <a:moveTo>
                    <a:pt x="4046" y="7226"/>
                  </a:moveTo>
                  <a:lnTo>
                    <a:pt x="4129" y="7226"/>
                  </a:lnTo>
                  <a:cubicBezTo>
                    <a:pt x="4129" y="6166"/>
                    <a:pt x="2651" y="6222"/>
                    <a:pt x="2651" y="6222"/>
                  </a:cubicBezTo>
                  <a:lnTo>
                    <a:pt x="2651" y="6529"/>
                  </a:lnTo>
                  <a:cubicBezTo>
                    <a:pt x="3850" y="6557"/>
                    <a:pt x="4046" y="7226"/>
                    <a:pt x="4046" y="7226"/>
                  </a:cubicBezTo>
                  <a:close/>
                  <a:moveTo>
                    <a:pt x="2762" y="20813"/>
                  </a:moveTo>
                  <a:lnTo>
                    <a:pt x="2762" y="21176"/>
                  </a:lnTo>
                  <a:lnTo>
                    <a:pt x="3906" y="21176"/>
                  </a:lnTo>
                  <a:lnTo>
                    <a:pt x="3906" y="20813"/>
                  </a:lnTo>
                  <a:close/>
                  <a:moveTo>
                    <a:pt x="2595" y="21845"/>
                  </a:moveTo>
                  <a:lnTo>
                    <a:pt x="4715" y="21845"/>
                  </a:lnTo>
                  <a:lnTo>
                    <a:pt x="4715" y="21371"/>
                  </a:lnTo>
                  <a:lnTo>
                    <a:pt x="2595" y="21371"/>
                  </a:lnTo>
                  <a:close/>
                </a:path>
              </a:pathLst>
            </a:custGeom>
            <a:solidFill>
              <a:srgbClr val="EC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2255300" y="3318875"/>
              <a:ext cx="134650" cy="40475"/>
            </a:xfrm>
            <a:custGeom>
              <a:avLst/>
              <a:gdLst/>
              <a:ahLst/>
              <a:cxnLst/>
              <a:rect l="l" t="t" r="r" b="b"/>
              <a:pathLst>
                <a:path w="5386" h="1619" extrusionOk="0">
                  <a:moveTo>
                    <a:pt x="1" y="0"/>
                  </a:moveTo>
                  <a:lnTo>
                    <a:pt x="1" y="1618"/>
                  </a:lnTo>
                  <a:lnTo>
                    <a:pt x="5385" y="1618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2223925" y="3303525"/>
              <a:ext cx="194625" cy="70475"/>
            </a:xfrm>
            <a:custGeom>
              <a:avLst/>
              <a:gdLst/>
              <a:ahLst/>
              <a:cxnLst/>
              <a:rect l="l" t="t" r="r" b="b"/>
              <a:pathLst>
                <a:path w="7785" h="2819" extrusionOk="0">
                  <a:moveTo>
                    <a:pt x="0" y="0"/>
                  </a:moveTo>
                  <a:lnTo>
                    <a:pt x="0" y="642"/>
                  </a:lnTo>
                  <a:lnTo>
                    <a:pt x="6278" y="1089"/>
                  </a:lnTo>
                  <a:lnTo>
                    <a:pt x="6417" y="2818"/>
                  </a:lnTo>
                  <a:lnTo>
                    <a:pt x="7784" y="2818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D9D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5"/>
          <p:cNvGrpSpPr/>
          <p:nvPr/>
        </p:nvGrpSpPr>
        <p:grpSpPr>
          <a:xfrm>
            <a:off x="5398472" y="3360481"/>
            <a:ext cx="2198956" cy="805795"/>
            <a:chOff x="7083575" y="3447550"/>
            <a:chExt cx="1815082" cy="866448"/>
          </a:xfrm>
        </p:grpSpPr>
        <p:sp>
          <p:nvSpPr>
            <p:cNvPr id="1992" name="Google Shape;1992;p25"/>
            <p:cNvSpPr/>
            <p:nvPr/>
          </p:nvSpPr>
          <p:spPr>
            <a:xfrm>
              <a:off x="70835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País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7104357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por frecuencia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996" name="Google Shape;1996;p25"/>
          <p:cNvSpPr/>
          <p:nvPr/>
        </p:nvSpPr>
        <p:spPr>
          <a:xfrm>
            <a:off x="899906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25"/>
          <p:cNvSpPr/>
          <p:nvPr/>
        </p:nvSpPr>
        <p:spPr>
          <a:xfrm>
            <a:off x="4473981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25"/>
          <p:cNvSpPr/>
          <p:nvPr/>
        </p:nvSpPr>
        <p:spPr>
          <a:xfrm>
            <a:off x="2858357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9" name="Google Shape;1999;p25"/>
          <p:cNvGrpSpPr/>
          <p:nvPr/>
        </p:nvGrpSpPr>
        <p:grpSpPr>
          <a:xfrm>
            <a:off x="3125050" y="2720276"/>
            <a:ext cx="215947" cy="243271"/>
            <a:chOff x="-9523700" y="4049550"/>
            <a:chExt cx="353675" cy="352100"/>
          </a:xfrm>
        </p:grpSpPr>
        <p:sp>
          <p:nvSpPr>
            <p:cNvPr id="2000" name="Google Shape;2000;p25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25"/>
          <p:cNvGrpSpPr/>
          <p:nvPr/>
        </p:nvGrpSpPr>
        <p:grpSpPr>
          <a:xfrm>
            <a:off x="4711739" y="2725086"/>
            <a:ext cx="214987" cy="243271"/>
            <a:chOff x="-9088150" y="4049550"/>
            <a:chExt cx="352100" cy="352100"/>
          </a:xfrm>
        </p:grpSpPr>
        <p:sp>
          <p:nvSpPr>
            <p:cNvPr id="2008" name="Google Shape;2008;p25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25"/>
          <p:cNvSpPr/>
          <p:nvPr/>
        </p:nvSpPr>
        <p:spPr>
          <a:xfrm>
            <a:off x="1178371" y="2737613"/>
            <a:ext cx="174844" cy="25616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25"/>
          <p:cNvSpPr/>
          <p:nvPr/>
        </p:nvSpPr>
        <p:spPr>
          <a:xfrm>
            <a:off x="6120278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25"/>
          <p:cNvSpPr/>
          <p:nvPr/>
        </p:nvSpPr>
        <p:spPr>
          <a:xfrm>
            <a:off x="6385774" y="2721133"/>
            <a:ext cx="174831" cy="25797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1991;p25"/>
          <p:cNvGrpSpPr/>
          <p:nvPr/>
        </p:nvGrpSpPr>
        <p:grpSpPr>
          <a:xfrm>
            <a:off x="7161462" y="3360481"/>
            <a:ext cx="2198956" cy="805795"/>
            <a:chOff x="7083575" y="3447550"/>
            <a:chExt cx="1815082" cy="866448"/>
          </a:xfrm>
        </p:grpSpPr>
        <p:sp>
          <p:nvSpPr>
            <p:cNvPr id="59" name="Google Shape;1992;p25"/>
            <p:cNvSpPr/>
            <p:nvPr/>
          </p:nvSpPr>
          <p:spPr>
            <a:xfrm>
              <a:off x="70835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Género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60" name="Google Shape;1993;p25"/>
            <p:cNvSpPr/>
            <p:nvPr/>
          </p:nvSpPr>
          <p:spPr>
            <a:xfrm>
              <a:off x="7104357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et_dummies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61" name="Google Shape;2015;p25"/>
          <p:cNvSpPr/>
          <p:nvPr/>
        </p:nvSpPr>
        <p:spPr>
          <a:xfrm>
            <a:off x="7883267" y="2373857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1659;p17"/>
          <p:cNvGrpSpPr/>
          <p:nvPr/>
        </p:nvGrpSpPr>
        <p:grpSpPr>
          <a:xfrm>
            <a:off x="8131515" y="2716396"/>
            <a:ext cx="215692" cy="214642"/>
            <a:chOff x="-9961625" y="4048175"/>
            <a:chExt cx="357600" cy="355825"/>
          </a:xfrm>
        </p:grpSpPr>
        <p:sp>
          <p:nvSpPr>
            <p:cNvPr id="65" name="Google Shape;1660;p17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1;p17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2;p17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3;p17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4;p17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65;p17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14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44"/>
          <p:cNvSpPr txBox="1">
            <a:spLocks noGrp="1"/>
          </p:cNvSpPr>
          <p:nvPr>
            <p:ph type="title"/>
          </p:nvPr>
        </p:nvSpPr>
        <p:spPr>
          <a:xfrm>
            <a:off x="399552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Película: The </a:t>
            </a:r>
            <a:r>
              <a:rPr lang="en" dirty="0" smtClean="0">
                <a:solidFill>
                  <a:schemeClr val="accent2"/>
                </a:solidFill>
              </a:rPr>
              <a:t>Artist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5" name="Google Shape;2675;p44"/>
          <p:cNvSpPr txBox="1"/>
          <p:nvPr/>
        </p:nvSpPr>
        <p:spPr>
          <a:xfrm>
            <a:off x="1240061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Globos de Oro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78" name="Google Shape;2678;p44"/>
          <p:cNvSpPr txBox="1"/>
          <p:nvPr/>
        </p:nvSpPr>
        <p:spPr>
          <a:xfrm>
            <a:off x="6527533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BAFTA 1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1" name="Google Shape;2681;p44"/>
          <p:cNvSpPr txBox="1"/>
          <p:nvPr/>
        </p:nvSpPr>
        <p:spPr>
          <a:xfrm>
            <a:off x="1240061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Oscars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4" name="Google Shape;2684;p44"/>
          <p:cNvSpPr txBox="1"/>
          <p:nvPr/>
        </p:nvSpPr>
        <p:spPr>
          <a:xfrm>
            <a:off x="6527533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César 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685" name="Google Shape;2685;p44"/>
          <p:cNvCxnSpPr/>
          <p:nvPr/>
        </p:nvCxnSpPr>
        <p:spPr>
          <a:xfrm>
            <a:off x="2616452" y="1806425"/>
            <a:ext cx="892200" cy="728700"/>
          </a:xfrm>
          <a:prstGeom prst="bentConnector3">
            <a:avLst>
              <a:gd name="adj1" fmla="val 992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44"/>
          <p:cNvCxnSpPr/>
          <p:nvPr/>
        </p:nvCxnSpPr>
        <p:spPr>
          <a:xfrm rot="10800000" flipH="1">
            <a:off x="2616452" y="2857250"/>
            <a:ext cx="860100" cy="416700"/>
          </a:xfrm>
          <a:prstGeom prst="bentConnector3">
            <a:avLst>
              <a:gd name="adj1" fmla="val 1022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44"/>
          <p:cNvCxnSpPr>
            <a:stCxn id="2684" idx="1"/>
          </p:cNvCxnSpPr>
          <p:nvPr/>
        </p:nvCxnSpPr>
        <p:spPr>
          <a:xfrm flipH="1">
            <a:off x="5465533" y="1806423"/>
            <a:ext cx="1062000" cy="728700"/>
          </a:xfrm>
          <a:prstGeom prst="bentConnector3">
            <a:avLst>
              <a:gd name="adj1" fmla="val 781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8" name="Google Shape;2688;p44"/>
          <p:cNvCxnSpPr>
            <a:stCxn id="2678" idx="1"/>
          </p:cNvCxnSpPr>
          <p:nvPr/>
        </p:nvCxnSpPr>
        <p:spPr>
          <a:xfrm rot="10800000">
            <a:off x="5503633" y="2857248"/>
            <a:ext cx="1023900" cy="416700"/>
          </a:xfrm>
          <a:prstGeom prst="bentConnector3">
            <a:avLst>
              <a:gd name="adj1" fmla="val 8222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9" name="Google Shape;2689;p44"/>
          <p:cNvSpPr/>
          <p:nvPr/>
        </p:nvSpPr>
        <p:spPr>
          <a:xfrm>
            <a:off x="2894627" y="1971658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4"/>
          <p:cNvSpPr/>
          <p:nvPr/>
        </p:nvSpPr>
        <p:spPr>
          <a:xfrm>
            <a:off x="5087990" y="1971646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1" name="Google Shape;2691;p44"/>
          <p:cNvGrpSpPr/>
          <p:nvPr/>
        </p:nvGrpSpPr>
        <p:grpSpPr>
          <a:xfrm>
            <a:off x="5511714" y="2416878"/>
            <a:ext cx="360175" cy="358423"/>
            <a:chOff x="-9961625" y="4048175"/>
            <a:chExt cx="357600" cy="355825"/>
          </a:xfrm>
        </p:grpSpPr>
        <p:sp>
          <p:nvSpPr>
            <p:cNvPr id="2692" name="Google Shape;2692;p44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4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4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8" name="Google Shape;2698;p44"/>
          <p:cNvGrpSpPr/>
          <p:nvPr/>
        </p:nvGrpSpPr>
        <p:grpSpPr>
          <a:xfrm>
            <a:off x="3320328" y="2418761"/>
            <a:ext cx="356221" cy="354670"/>
            <a:chOff x="-9523700" y="4049550"/>
            <a:chExt cx="353675" cy="352100"/>
          </a:xfrm>
        </p:grpSpPr>
        <p:sp>
          <p:nvSpPr>
            <p:cNvPr id="2699" name="Google Shape;2699;p44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4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4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4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4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4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4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44"/>
          <p:cNvGrpSpPr/>
          <p:nvPr/>
        </p:nvGrpSpPr>
        <p:grpSpPr>
          <a:xfrm>
            <a:off x="3320317" y="3762454"/>
            <a:ext cx="2391508" cy="505334"/>
            <a:chOff x="4002575" y="4026225"/>
            <a:chExt cx="2639925" cy="557825"/>
          </a:xfrm>
        </p:grpSpPr>
        <p:sp>
          <p:nvSpPr>
            <p:cNvPr id="2707" name="Google Shape;2707;p44"/>
            <p:cNvSpPr/>
            <p:nvPr/>
          </p:nvSpPr>
          <p:spPr>
            <a:xfrm>
              <a:off x="4002575" y="4026225"/>
              <a:ext cx="2639925" cy="557825"/>
            </a:xfrm>
            <a:custGeom>
              <a:avLst/>
              <a:gdLst/>
              <a:ahLst/>
              <a:cxnLst/>
              <a:rect l="l" t="t" r="r" b="b"/>
              <a:pathLst>
                <a:path w="105597" h="22313" extrusionOk="0">
                  <a:moveTo>
                    <a:pt x="74391" y="0"/>
                  </a:moveTo>
                  <a:lnTo>
                    <a:pt x="53340" y="4096"/>
                  </a:lnTo>
                  <a:lnTo>
                    <a:pt x="32635" y="679"/>
                  </a:lnTo>
                  <a:lnTo>
                    <a:pt x="30659" y="8478"/>
                  </a:lnTo>
                  <a:lnTo>
                    <a:pt x="0" y="14169"/>
                  </a:lnTo>
                  <a:lnTo>
                    <a:pt x="36029" y="15145"/>
                  </a:lnTo>
                  <a:lnTo>
                    <a:pt x="52626" y="22313"/>
                  </a:lnTo>
                  <a:lnTo>
                    <a:pt x="69652" y="15002"/>
                  </a:lnTo>
                  <a:lnTo>
                    <a:pt x="105597" y="13669"/>
                  </a:lnTo>
                  <a:lnTo>
                    <a:pt x="75569" y="8097"/>
                  </a:lnTo>
                  <a:lnTo>
                    <a:pt x="7439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4"/>
            <p:cNvSpPr/>
            <p:nvPr/>
          </p:nvSpPr>
          <p:spPr>
            <a:xfrm>
              <a:off x="4166575" y="4057775"/>
              <a:ext cx="2310150" cy="492350"/>
            </a:xfrm>
            <a:custGeom>
              <a:avLst/>
              <a:gdLst/>
              <a:ahLst/>
              <a:cxnLst/>
              <a:rect l="l" t="t" r="r" b="b"/>
              <a:pathLst>
                <a:path w="92406" h="19694" extrusionOk="0">
                  <a:moveTo>
                    <a:pt x="66223" y="0"/>
                  </a:moveTo>
                  <a:lnTo>
                    <a:pt x="46685" y="3596"/>
                  </a:lnTo>
                  <a:lnTo>
                    <a:pt x="27468" y="572"/>
                  </a:lnTo>
                  <a:lnTo>
                    <a:pt x="26456" y="7466"/>
                  </a:lnTo>
                  <a:lnTo>
                    <a:pt x="1" y="12514"/>
                  </a:lnTo>
                  <a:lnTo>
                    <a:pt x="31564" y="13371"/>
                  </a:lnTo>
                  <a:lnTo>
                    <a:pt x="46018" y="19693"/>
                  </a:lnTo>
                  <a:lnTo>
                    <a:pt x="60901" y="13240"/>
                  </a:lnTo>
                  <a:lnTo>
                    <a:pt x="92405" y="12049"/>
                  </a:lnTo>
                  <a:lnTo>
                    <a:pt x="66509" y="7144"/>
                  </a:lnTo>
                  <a:lnTo>
                    <a:pt x="66223" y="0"/>
                  </a:lnTo>
                  <a:close/>
                </a:path>
              </a:pathLst>
            </a:custGeom>
            <a:solidFill>
              <a:srgbClr val="FFE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4"/>
            <p:cNvSpPr/>
            <p:nvPr/>
          </p:nvSpPr>
          <p:spPr>
            <a:xfrm>
              <a:off x="4927975" y="4206175"/>
              <a:ext cx="731675" cy="158275"/>
            </a:xfrm>
            <a:custGeom>
              <a:avLst/>
              <a:gdLst/>
              <a:ahLst/>
              <a:cxnLst/>
              <a:rect l="l" t="t" r="r" b="b"/>
              <a:pathLst>
                <a:path w="29267" h="6331" extrusionOk="0">
                  <a:moveTo>
                    <a:pt x="15080" y="1"/>
                  </a:moveTo>
                  <a:cubicBezTo>
                    <a:pt x="13710" y="1"/>
                    <a:pt x="12314" y="64"/>
                    <a:pt x="10943" y="196"/>
                  </a:cubicBezTo>
                  <a:cubicBezTo>
                    <a:pt x="4430" y="779"/>
                    <a:pt x="1" y="2589"/>
                    <a:pt x="1430" y="4220"/>
                  </a:cubicBezTo>
                  <a:cubicBezTo>
                    <a:pt x="2735" y="5516"/>
                    <a:pt x="7870" y="6331"/>
                    <a:pt x="13703" y="6331"/>
                  </a:cubicBezTo>
                  <a:cubicBezTo>
                    <a:pt x="15265" y="6331"/>
                    <a:pt x="16877" y="6272"/>
                    <a:pt x="18479" y="6149"/>
                  </a:cubicBezTo>
                  <a:cubicBezTo>
                    <a:pt x="25837" y="5566"/>
                    <a:pt x="29266" y="3756"/>
                    <a:pt x="26540" y="2101"/>
                  </a:cubicBezTo>
                  <a:cubicBezTo>
                    <a:pt x="24576" y="807"/>
                    <a:pt x="19991" y="1"/>
                    <a:pt x="15080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4"/>
            <p:cNvSpPr/>
            <p:nvPr/>
          </p:nvSpPr>
          <p:spPr>
            <a:xfrm>
              <a:off x="5048525" y="4236950"/>
              <a:ext cx="460800" cy="104800"/>
            </a:xfrm>
            <a:custGeom>
              <a:avLst/>
              <a:gdLst/>
              <a:ahLst/>
              <a:cxnLst/>
              <a:rect l="l" t="t" r="r" b="b"/>
              <a:pathLst>
                <a:path w="18432" h="4192" extrusionOk="0">
                  <a:moveTo>
                    <a:pt x="14753" y="1"/>
                  </a:moveTo>
                  <a:lnTo>
                    <a:pt x="9407" y="751"/>
                  </a:lnTo>
                  <a:lnTo>
                    <a:pt x="4204" y="84"/>
                  </a:lnTo>
                  <a:lnTo>
                    <a:pt x="4859" y="1573"/>
                  </a:lnTo>
                  <a:lnTo>
                    <a:pt x="1" y="2668"/>
                  </a:lnTo>
                  <a:lnTo>
                    <a:pt x="6335" y="2846"/>
                  </a:lnTo>
                  <a:lnTo>
                    <a:pt x="9062" y="4192"/>
                  </a:lnTo>
                  <a:lnTo>
                    <a:pt x="12062" y="2811"/>
                  </a:lnTo>
                  <a:lnTo>
                    <a:pt x="18432" y="2549"/>
                  </a:lnTo>
                  <a:lnTo>
                    <a:pt x="13788" y="1513"/>
                  </a:lnTo>
                  <a:lnTo>
                    <a:pt x="14753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2637;p43"/>
          <p:cNvGrpSpPr/>
          <p:nvPr/>
        </p:nvGrpSpPr>
        <p:grpSpPr>
          <a:xfrm>
            <a:off x="4100273" y="1290060"/>
            <a:ext cx="821104" cy="2316742"/>
            <a:chOff x="4006407" y="1416522"/>
            <a:chExt cx="1070959" cy="3021706"/>
          </a:xfrm>
        </p:grpSpPr>
        <p:sp>
          <p:nvSpPr>
            <p:cNvPr id="82" name="Google Shape;2638;p43"/>
            <p:cNvSpPr/>
            <p:nvPr/>
          </p:nvSpPr>
          <p:spPr>
            <a:xfrm>
              <a:off x="4006407" y="2177006"/>
              <a:ext cx="1070959" cy="1905280"/>
            </a:xfrm>
            <a:custGeom>
              <a:avLst/>
              <a:gdLst/>
              <a:ahLst/>
              <a:cxnLst/>
              <a:rect l="l" t="t" r="r" b="b"/>
              <a:pathLst>
                <a:path w="46167" h="82133" extrusionOk="0">
                  <a:moveTo>
                    <a:pt x="44753" y="0"/>
                  </a:moveTo>
                  <a:cubicBezTo>
                    <a:pt x="44210" y="0"/>
                    <a:pt x="43651" y="201"/>
                    <a:pt x="43252" y="587"/>
                  </a:cubicBezTo>
                  <a:lnTo>
                    <a:pt x="43252" y="587"/>
                  </a:lnTo>
                  <a:cubicBezTo>
                    <a:pt x="43315" y="498"/>
                    <a:pt x="43226" y="268"/>
                    <a:pt x="43165" y="207"/>
                  </a:cubicBezTo>
                  <a:cubicBezTo>
                    <a:pt x="43110" y="152"/>
                    <a:pt x="43034" y="128"/>
                    <a:pt x="42961" y="128"/>
                  </a:cubicBezTo>
                  <a:cubicBezTo>
                    <a:pt x="42901" y="128"/>
                    <a:pt x="42843" y="144"/>
                    <a:pt x="42798" y="174"/>
                  </a:cubicBezTo>
                  <a:cubicBezTo>
                    <a:pt x="42664" y="207"/>
                    <a:pt x="42531" y="274"/>
                    <a:pt x="42464" y="374"/>
                  </a:cubicBezTo>
                  <a:cubicBezTo>
                    <a:pt x="41697" y="1008"/>
                    <a:pt x="41030" y="1708"/>
                    <a:pt x="40363" y="2409"/>
                  </a:cubicBezTo>
                  <a:cubicBezTo>
                    <a:pt x="40296" y="2242"/>
                    <a:pt x="40329" y="2009"/>
                    <a:pt x="40396" y="1775"/>
                  </a:cubicBezTo>
                  <a:cubicBezTo>
                    <a:pt x="40496" y="1575"/>
                    <a:pt x="40563" y="1408"/>
                    <a:pt x="40663" y="1208"/>
                  </a:cubicBezTo>
                  <a:cubicBezTo>
                    <a:pt x="40730" y="1008"/>
                    <a:pt x="40796" y="774"/>
                    <a:pt x="40696" y="574"/>
                  </a:cubicBezTo>
                  <a:cubicBezTo>
                    <a:pt x="40645" y="421"/>
                    <a:pt x="40496" y="307"/>
                    <a:pt x="40339" y="307"/>
                  </a:cubicBezTo>
                  <a:cubicBezTo>
                    <a:pt x="40291" y="307"/>
                    <a:pt x="40243" y="317"/>
                    <a:pt x="40196" y="341"/>
                  </a:cubicBezTo>
                  <a:cubicBezTo>
                    <a:pt x="40029" y="1375"/>
                    <a:pt x="39395" y="2175"/>
                    <a:pt x="38862" y="3043"/>
                  </a:cubicBezTo>
                  <a:cubicBezTo>
                    <a:pt x="38828" y="3076"/>
                    <a:pt x="38828" y="3109"/>
                    <a:pt x="38795" y="3176"/>
                  </a:cubicBezTo>
                  <a:cubicBezTo>
                    <a:pt x="38461" y="3710"/>
                    <a:pt x="38161" y="4244"/>
                    <a:pt x="37994" y="4877"/>
                  </a:cubicBezTo>
                  <a:cubicBezTo>
                    <a:pt x="37828" y="5411"/>
                    <a:pt x="38028" y="6045"/>
                    <a:pt x="37828" y="6445"/>
                  </a:cubicBezTo>
                  <a:cubicBezTo>
                    <a:pt x="37494" y="7079"/>
                    <a:pt x="36994" y="7679"/>
                    <a:pt x="36560" y="8246"/>
                  </a:cubicBezTo>
                  <a:cubicBezTo>
                    <a:pt x="36193" y="8847"/>
                    <a:pt x="35793" y="9447"/>
                    <a:pt x="35359" y="10048"/>
                  </a:cubicBezTo>
                  <a:cubicBezTo>
                    <a:pt x="33691" y="12416"/>
                    <a:pt x="32057" y="14851"/>
                    <a:pt x="30456" y="17220"/>
                  </a:cubicBezTo>
                  <a:cubicBezTo>
                    <a:pt x="29121" y="19088"/>
                    <a:pt x="27954" y="20855"/>
                    <a:pt x="26586" y="22723"/>
                  </a:cubicBezTo>
                  <a:cubicBezTo>
                    <a:pt x="26219" y="23190"/>
                    <a:pt x="25852" y="23624"/>
                    <a:pt x="25385" y="23958"/>
                  </a:cubicBezTo>
                  <a:cubicBezTo>
                    <a:pt x="25285" y="24058"/>
                    <a:pt x="25018" y="24124"/>
                    <a:pt x="24718" y="24225"/>
                  </a:cubicBezTo>
                  <a:lnTo>
                    <a:pt x="24718" y="21756"/>
                  </a:lnTo>
                  <a:cubicBezTo>
                    <a:pt x="24918" y="21589"/>
                    <a:pt x="25018" y="21423"/>
                    <a:pt x="25152" y="21222"/>
                  </a:cubicBezTo>
                  <a:cubicBezTo>
                    <a:pt x="25686" y="20355"/>
                    <a:pt x="25852" y="19288"/>
                    <a:pt x="25986" y="18287"/>
                  </a:cubicBezTo>
                  <a:cubicBezTo>
                    <a:pt x="26119" y="17586"/>
                    <a:pt x="26186" y="16853"/>
                    <a:pt x="26153" y="16119"/>
                  </a:cubicBezTo>
                  <a:cubicBezTo>
                    <a:pt x="26119" y="15385"/>
                    <a:pt x="25919" y="14684"/>
                    <a:pt x="25452" y="14084"/>
                  </a:cubicBezTo>
                  <a:cubicBezTo>
                    <a:pt x="25018" y="13517"/>
                    <a:pt x="23717" y="12950"/>
                    <a:pt x="23017" y="12950"/>
                  </a:cubicBezTo>
                  <a:cubicBezTo>
                    <a:pt x="22283" y="12950"/>
                    <a:pt x="20982" y="13550"/>
                    <a:pt x="20515" y="14084"/>
                  </a:cubicBezTo>
                  <a:cubicBezTo>
                    <a:pt x="20082" y="14684"/>
                    <a:pt x="19848" y="15418"/>
                    <a:pt x="19815" y="16119"/>
                  </a:cubicBezTo>
                  <a:cubicBezTo>
                    <a:pt x="19781" y="16853"/>
                    <a:pt x="19915" y="17586"/>
                    <a:pt x="19981" y="18287"/>
                  </a:cubicBezTo>
                  <a:cubicBezTo>
                    <a:pt x="20148" y="19288"/>
                    <a:pt x="20282" y="20355"/>
                    <a:pt x="20815" y="21222"/>
                  </a:cubicBezTo>
                  <a:cubicBezTo>
                    <a:pt x="20949" y="21423"/>
                    <a:pt x="21082" y="21589"/>
                    <a:pt x="21249" y="21756"/>
                  </a:cubicBezTo>
                  <a:lnTo>
                    <a:pt x="21249" y="24225"/>
                  </a:lnTo>
                  <a:cubicBezTo>
                    <a:pt x="20949" y="24124"/>
                    <a:pt x="20682" y="24058"/>
                    <a:pt x="20582" y="23958"/>
                  </a:cubicBezTo>
                  <a:cubicBezTo>
                    <a:pt x="20115" y="23624"/>
                    <a:pt x="19748" y="23190"/>
                    <a:pt x="19414" y="22723"/>
                  </a:cubicBezTo>
                  <a:cubicBezTo>
                    <a:pt x="17980" y="20889"/>
                    <a:pt x="16846" y="19121"/>
                    <a:pt x="15512" y="17220"/>
                  </a:cubicBezTo>
                  <a:cubicBezTo>
                    <a:pt x="13844" y="14851"/>
                    <a:pt x="12209" y="12416"/>
                    <a:pt x="10608" y="10048"/>
                  </a:cubicBezTo>
                  <a:cubicBezTo>
                    <a:pt x="10208" y="9447"/>
                    <a:pt x="9808" y="8847"/>
                    <a:pt x="9374" y="8246"/>
                  </a:cubicBezTo>
                  <a:cubicBezTo>
                    <a:pt x="9007" y="7679"/>
                    <a:pt x="8473" y="7079"/>
                    <a:pt x="8173" y="6445"/>
                  </a:cubicBezTo>
                  <a:cubicBezTo>
                    <a:pt x="7973" y="6012"/>
                    <a:pt x="8140" y="5378"/>
                    <a:pt x="8006" y="4877"/>
                  </a:cubicBezTo>
                  <a:cubicBezTo>
                    <a:pt x="7839" y="4277"/>
                    <a:pt x="7539" y="3710"/>
                    <a:pt x="7206" y="3176"/>
                  </a:cubicBezTo>
                  <a:cubicBezTo>
                    <a:pt x="7172" y="3109"/>
                    <a:pt x="7172" y="3076"/>
                    <a:pt x="7139" y="3043"/>
                  </a:cubicBezTo>
                  <a:cubicBezTo>
                    <a:pt x="6639" y="2175"/>
                    <a:pt x="6005" y="1342"/>
                    <a:pt x="5805" y="341"/>
                  </a:cubicBezTo>
                  <a:cubicBezTo>
                    <a:pt x="5766" y="317"/>
                    <a:pt x="5721" y="307"/>
                    <a:pt x="5675" y="307"/>
                  </a:cubicBezTo>
                  <a:cubicBezTo>
                    <a:pt x="5524" y="307"/>
                    <a:pt x="5355" y="421"/>
                    <a:pt x="5304" y="574"/>
                  </a:cubicBezTo>
                  <a:cubicBezTo>
                    <a:pt x="5171" y="774"/>
                    <a:pt x="5238" y="1008"/>
                    <a:pt x="5304" y="1208"/>
                  </a:cubicBezTo>
                  <a:cubicBezTo>
                    <a:pt x="5371" y="1408"/>
                    <a:pt x="5471" y="1575"/>
                    <a:pt x="5538" y="1775"/>
                  </a:cubicBezTo>
                  <a:cubicBezTo>
                    <a:pt x="5638" y="2009"/>
                    <a:pt x="5738" y="2242"/>
                    <a:pt x="5605" y="2409"/>
                  </a:cubicBezTo>
                  <a:cubicBezTo>
                    <a:pt x="4937" y="1708"/>
                    <a:pt x="4270" y="1008"/>
                    <a:pt x="3503" y="374"/>
                  </a:cubicBezTo>
                  <a:cubicBezTo>
                    <a:pt x="3436" y="274"/>
                    <a:pt x="3303" y="207"/>
                    <a:pt x="3169" y="174"/>
                  </a:cubicBezTo>
                  <a:cubicBezTo>
                    <a:pt x="3109" y="144"/>
                    <a:pt x="3043" y="128"/>
                    <a:pt x="2981" y="128"/>
                  </a:cubicBezTo>
                  <a:cubicBezTo>
                    <a:pt x="2906" y="128"/>
                    <a:pt x="2839" y="152"/>
                    <a:pt x="2803" y="207"/>
                  </a:cubicBezTo>
                  <a:cubicBezTo>
                    <a:pt x="2669" y="274"/>
                    <a:pt x="2636" y="541"/>
                    <a:pt x="2702" y="608"/>
                  </a:cubicBezTo>
                  <a:cubicBezTo>
                    <a:pt x="2290" y="250"/>
                    <a:pt x="1719" y="6"/>
                    <a:pt x="1157" y="6"/>
                  </a:cubicBezTo>
                  <a:cubicBezTo>
                    <a:pt x="1038" y="6"/>
                    <a:pt x="918" y="17"/>
                    <a:pt x="801" y="41"/>
                  </a:cubicBezTo>
                  <a:cubicBezTo>
                    <a:pt x="534" y="274"/>
                    <a:pt x="501" y="875"/>
                    <a:pt x="801" y="1108"/>
                  </a:cubicBezTo>
                  <a:cubicBezTo>
                    <a:pt x="634" y="1008"/>
                    <a:pt x="468" y="908"/>
                    <a:pt x="267" y="908"/>
                  </a:cubicBezTo>
                  <a:cubicBezTo>
                    <a:pt x="34" y="908"/>
                    <a:pt x="1" y="1175"/>
                    <a:pt x="34" y="1375"/>
                  </a:cubicBezTo>
                  <a:cubicBezTo>
                    <a:pt x="1001" y="2009"/>
                    <a:pt x="2102" y="2576"/>
                    <a:pt x="2836" y="3410"/>
                  </a:cubicBezTo>
                  <a:cubicBezTo>
                    <a:pt x="3837" y="4510"/>
                    <a:pt x="5304" y="5545"/>
                    <a:pt x="5871" y="6912"/>
                  </a:cubicBezTo>
                  <a:cubicBezTo>
                    <a:pt x="7306" y="10381"/>
                    <a:pt x="9374" y="13617"/>
                    <a:pt x="11942" y="16386"/>
                  </a:cubicBezTo>
                  <a:cubicBezTo>
                    <a:pt x="13477" y="18087"/>
                    <a:pt x="14311" y="20255"/>
                    <a:pt x="15011" y="22523"/>
                  </a:cubicBezTo>
                  <a:cubicBezTo>
                    <a:pt x="15645" y="24458"/>
                    <a:pt x="16145" y="26560"/>
                    <a:pt x="16979" y="28428"/>
                  </a:cubicBezTo>
                  <a:cubicBezTo>
                    <a:pt x="17847" y="30429"/>
                    <a:pt x="17613" y="32697"/>
                    <a:pt x="18047" y="34765"/>
                  </a:cubicBezTo>
                  <a:cubicBezTo>
                    <a:pt x="18314" y="35933"/>
                    <a:pt x="18681" y="36934"/>
                    <a:pt x="18681" y="38135"/>
                  </a:cubicBezTo>
                  <a:cubicBezTo>
                    <a:pt x="18647" y="39369"/>
                    <a:pt x="18480" y="40570"/>
                    <a:pt x="18280" y="41737"/>
                  </a:cubicBezTo>
                  <a:cubicBezTo>
                    <a:pt x="17813" y="44105"/>
                    <a:pt x="17213" y="46541"/>
                    <a:pt x="16979" y="48942"/>
                  </a:cubicBezTo>
                  <a:cubicBezTo>
                    <a:pt x="16679" y="51344"/>
                    <a:pt x="16712" y="53846"/>
                    <a:pt x="17513" y="56214"/>
                  </a:cubicBezTo>
                  <a:cubicBezTo>
                    <a:pt x="20315" y="64487"/>
                    <a:pt x="18981" y="73560"/>
                    <a:pt x="20715" y="82133"/>
                  </a:cubicBezTo>
                  <a:lnTo>
                    <a:pt x="25452" y="82133"/>
                  </a:lnTo>
                  <a:cubicBezTo>
                    <a:pt x="27187" y="73560"/>
                    <a:pt x="25852" y="64487"/>
                    <a:pt x="28654" y="56214"/>
                  </a:cubicBezTo>
                  <a:cubicBezTo>
                    <a:pt x="29388" y="53879"/>
                    <a:pt x="29488" y="51377"/>
                    <a:pt x="29188" y="48942"/>
                  </a:cubicBezTo>
                  <a:cubicBezTo>
                    <a:pt x="28888" y="46541"/>
                    <a:pt x="28354" y="44139"/>
                    <a:pt x="27887" y="41737"/>
                  </a:cubicBezTo>
                  <a:cubicBezTo>
                    <a:pt x="27654" y="40570"/>
                    <a:pt x="27487" y="39335"/>
                    <a:pt x="27487" y="38135"/>
                  </a:cubicBezTo>
                  <a:cubicBezTo>
                    <a:pt x="27487" y="36934"/>
                    <a:pt x="27854" y="35933"/>
                    <a:pt x="28121" y="34765"/>
                  </a:cubicBezTo>
                  <a:cubicBezTo>
                    <a:pt x="28554" y="32697"/>
                    <a:pt x="28321" y="30429"/>
                    <a:pt x="29188" y="28428"/>
                  </a:cubicBezTo>
                  <a:cubicBezTo>
                    <a:pt x="30956" y="24425"/>
                    <a:pt x="31290" y="19588"/>
                    <a:pt x="34258" y="16386"/>
                  </a:cubicBezTo>
                  <a:cubicBezTo>
                    <a:pt x="36827" y="13617"/>
                    <a:pt x="38862" y="10415"/>
                    <a:pt x="40296" y="6912"/>
                  </a:cubicBezTo>
                  <a:cubicBezTo>
                    <a:pt x="40863" y="5545"/>
                    <a:pt x="42331" y="4510"/>
                    <a:pt x="43331" y="3410"/>
                  </a:cubicBezTo>
                  <a:cubicBezTo>
                    <a:pt x="44132" y="2576"/>
                    <a:pt x="45199" y="2009"/>
                    <a:pt x="46133" y="1375"/>
                  </a:cubicBezTo>
                  <a:cubicBezTo>
                    <a:pt x="46167" y="1208"/>
                    <a:pt x="46133" y="941"/>
                    <a:pt x="45700" y="908"/>
                  </a:cubicBezTo>
                  <a:cubicBezTo>
                    <a:pt x="45500" y="908"/>
                    <a:pt x="45333" y="1008"/>
                    <a:pt x="45166" y="1108"/>
                  </a:cubicBezTo>
                  <a:cubicBezTo>
                    <a:pt x="45400" y="875"/>
                    <a:pt x="45400" y="341"/>
                    <a:pt x="45166" y="41"/>
                  </a:cubicBezTo>
                  <a:cubicBezTo>
                    <a:pt x="45031" y="14"/>
                    <a:pt x="44892" y="0"/>
                    <a:pt x="44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9;p43"/>
            <p:cNvSpPr/>
            <p:nvPr/>
          </p:nvSpPr>
          <p:spPr>
            <a:xfrm>
              <a:off x="4356156" y="2700249"/>
              <a:ext cx="212837" cy="1382826"/>
            </a:xfrm>
            <a:custGeom>
              <a:avLst/>
              <a:gdLst/>
              <a:ahLst/>
              <a:cxnLst/>
              <a:rect l="l" t="t" r="r" b="b"/>
              <a:pathLst>
                <a:path w="9175" h="59611" extrusionOk="0">
                  <a:moveTo>
                    <a:pt x="1" y="1"/>
                  </a:moveTo>
                  <a:lnTo>
                    <a:pt x="1" y="1"/>
                  </a:lnTo>
                  <a:cubicBezTo>
                    <a:pt x="601" y="1969"/>
                    <a:pt x="1102" y="4037"/>
                    <a:pt x="1936" y="5905"/>
                  </a:cubicBezTo>
                  <a:cubicBezTo>
                    <a:pt x="2836" y="7906"/>
                    <a:pt x="2569" y="10175"/>
                    <a:pt x="3036" y="12243"/>
                  </a:cubicBezTo>
                  <a:cubicBezTo>
                    <a:pt x="3270" y="13410"/>
                    <a:pt x="3670" y="14411"/>
                    <a:pt x="3670" y="15645"/>
                  </a:cubicBezTo>
                  <a:cubicBezTo>
                    <a:pt x="3604" y="16846"/>
                    <a:pt x="3437" y="18047"/>
                    <a:pt x="3237" y="19214"/>
                  </a:cubicBezTo>
                  <a:cubicBezTo>
                    <a:pt x="2770" y="21583"/>
                    <a:pt x="2203" y="24018"/>
                    <a:pt x="1936" y="26420"/>
                  </a:cubicBezTo>
                  <a:cubicBezTo>
                    <a:pt x="1669" y="28855"/>
                    <a:pt x="1702" y="31356"/>
                    <a:pt x="2503" y="33691"/>
                  </a:cubicBezTo>
                  <a:cubicBezTo>
                    <a:pt x="5271" y="41997"/>
                    <a:pt x="3937" y="51037"/>
                    <a:pt x="5705" y="59610"/>
                  </a:cubicBezTo>
                  <a:lnTo>
                    <a:pt x="6772" y="59610"/>
                  </a:lnTo>
                  <a:cubicBezTo>
                    <a:pt x="6606" y="52605"/>
                    <a:pt x="9174" y="44733"/>
                    <a:pt x="5905" y="38595"/>
                  </a:cubicBezTo>
                  <a:cubicBezTo>
                    <a:pt x="3237" y="33658"/>
                    <a:pt x="2569" y="27587"/>
                    <a:pt x="4104" y="22183"/>
                  </a:cubicBezTo>
                  <a:cubicBezTo>
                    <a:pt x="4671" y="20082"/>
                    <a:pt x="5572" y="18047"/>
                    <a:pt x="5405" y="15912"/>
                  </a:cubicBezTo>
                  <a:cubicBezTo>
                    <a:pt x="5338" y="14511"/>
                    <a:pt x="4771" y="13177"/>
                    <a:pt x="4571" y="11809"/>
                  </a:cubicBezTo>
                  <a:cubicBezTo>
                    <a:pt x="4371" y="10408"/>
                    <a:pt x="4538" y="9040"/>
                    <a:pt x="4337" y="7673"/>
                  </a:cubicBezTo>
                  <a:cubicBezTo>
                    <a:pt x="3870" y="4704"/>
                    <a:pt x="1936" y="22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40;p43"/>
            <p:cNvSpPr/>
            <p:nvPr/>
          </p:nvSpPr>
          <p:spPr>
            <a:xfrm>
              <a:off x="4288071" y="4083051"/>
              <a:ext cx="509951" cy="229052"/>
            </a:xfrm>
            <a:custGeom>
              <a:avLst/>
              <a:gdLst/>
              <a:ahLst/>
              <a:cxnLst/>
              <a:rect l="l" t="t" r="r" b="b"/>
              <a:pathLst>
                <a:path w="21983" h="9874" extrusionOk="0">
                  <a:moveTo>
                    <a:pt x="1" y="0"/>
                  </a:moveTo>
                  <a:lnTo>
                    <a:pt x="1" y="9874"/>
                  </a:lnTo>
                  <a:lnTo>
                    <a:pt x="21983" y="9874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1;p43"/>
            <p:cNvSpPr/>
            <p:nvPr/>
          </p:nvSpPr>
          <p:spPr>
            <a:xfrm>
              <a:off x="4199086" y="4312869"/>
              <a:ext cx="687156" cy="125359"/>
            </a:xfrm>
            <a:custGeom>
              <a:avLst/>
              <a:gdLst/>
              <a:ahLst/>
              <a:cxnLst/>
              <a:rect l="l" t="t" r="r" b="b"/>
              <a:pathLst>
                <a:path w="29622" h="5404" extrusionOk="0">
                  <a:moveTo>
                    <a:pt x="3837" y="0"/>
                  </a:moveTo>
                  <a:cubicBezTo>
                    <a:pt x="0" y="0"/>
                    <a:pt x="367" y="5404"/>
                    <a:pt x="367" y="5404"/>
                  </a:cubicBezTo>
                  <a:lnTo>
                    <a:pt x="29321" y="5404"/>
                  </a:lnTo>
                  <a:cubicBezTo>
                    <a:pt x="29288" y="5404"/>
                    <a:pt x="29622" y="0"/>
                    <a:pt x="25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2;p43"/>
            <p:cNvSpPr/>
            <p:nvPr/>
          </p:nvSpPr>
          <p:spPr>
            <a:xfrm>
              <a:off x="4037353" y="1416522"/>
              <a:ext cx="1009834" cy="1009834"/>
            </a:xfrm>
            <a:custGeom>
              <a:avLst/>
              <a:gdLst/>
              <a:ahLst/>
              <a:cxnLst/>
              <a:rect l="l" t="t" r="r" b="b"/>
              <a:pathLst>
                <a:path w="43532" h="43532" extrusionOk="0">
                  <a:moveTo>
                    <a:pt x="21783" y="2769"/>
                  </a:moveTo>
                  <a:cubicBezTo>
                    <a:pt x="25019" y="2769"/>
                    <a:pt x="27654" y="5371"/>
                    <a:pt x="27654" y="8640"/>
                  </a:cubicBezTo>
                  <a:cubicBezTo>
                    <a:pt x="27654" y="11875"/>
                    <a:pt x="25019" y="14510"/>
                    <a:pt x="21783" y="14510"/>
                  </a:cubicBezTo>
                  <a:cubicBezTo>
                    <a:pt x="18514" y="14510"/>
                    <a:pt x="15912" y="11875"/>
                    <a:pt x="15912" y="8640"/>
                  </a:cubicBezTo>
                  <a:cubicBezTo>
                    <a:pt x="15912" y="5371"/>
                    <a:pt x="18514" y="2769"/>
                    <a:pt x="21783" y="2769"/>
                  </a:cubicBezTo>
                  <a:close/>
                  <a:moveTo>
                    <a:pt x="10634" y="8869"/>
                  </a:moveTo>
                  <a:cubicBezTo>
                    <a:pt x="11710" y="8869"/>
                    <a:pt x="12800" y="9161"/>
                    <a:pt x="13777" y="9774"/>
                  </a:cubicBezTo>
                  <a:cubicBezTo>
                    <a:pt x="16513" y="11508"/>
                    <a:pt x="17347" y="15144"/>
                    <a:pt x="15645" y="17880"/>
                  </a:cubicBezTo>
                  <a:cubicBezTo>
                    <a:pt x="14518" y="19679"/>
                    <a:pt x="12587" y="20661"/>
                    <a:pt x="10614" y="20661"/>
                  </a:cubicBezTo>
                  <a:cubicBezTo>
                    <a:pt x="9551" y="20661"/>
                    <a:pt x="8475" y="20376"/>
                    <a:pt x="7506" y="19781"/>
                  </a:cubicBezTo>
                  <a:cubicBezTo>
                    <a:pt x="4738" y="18046"/>
                    <a:pt x="3904" y="14444"/>
                    <a:pt x="5638" y="11642"/>
                  </a:cubicBezTo>
                  <a:cubicBezTo>
                    <a:pt x="6739" y="9851"/>
                    <a:pt x="8663" y="8869"/>
                    <a:pt x="10634" y="8869"/>
                  </a:cubicBezTo>
                  <a:close/>
                  <a:moveTo>
                    <a:pt x="33431" y="10102"/>
                  </a:moveTo>
                  <a:cubicBezTo>
                    <a:pt x="35610" y="10102"/>
                    <a:pt x="37696" y="11306"/>
                    <a:pt x="38695" y="13376"/>
                  </a:cubicBezTo>
                  <a:cubicBezTo>
                    <a:pt x="40163" y="16312"/>
                    <a:pt x="38962" y="19848"/>
                    <a:pt x="36027" y="21315"/>
                  </a:cubicBezTo>
                  <a:cubicBezTo>
                    <a:pt x="35197" y="21716"/>
                    <a:pt x="34315" y="21907"/>
                    <a:pt x="33445" y="21907"/>
                  </a:cubicBezTo>
                  <a:cubicBezTo>
                    <a:pt x="31274" y="21907"/>
                    <a:pt x="29178" y="20719"/>
                    <a:pt x="28154" y="18647"/>
                  </a:cubicBezTo>
                  <a:cubicBezTo>
                    <a:pt x="26720" y="15678"/>
                    <a:pt x="27921" y="12175"/>
                    <a:pt x="30823" y="10708"/>
                  </a:cubicBezTo>
                  <a:cubicBezTo>
                    <a:pt x="31664" y="10296"/>
                    <a:pt x="32555" y="10102"/>
                    <a:pt x="33431" y="10102"/>
                  </a:cubicBezTo>
                  <a:close/>
                  <a:moveTo>
                    <a:pt x="21783" y="17813"/>
                  </a:moveTo>
                  <a:cubicBezTo>
                    <a:pt x="23418" y="17813"/>
                    <a:pt x="24685" y="19147"/>
                    <a:pt x="24685" y="20715"/>
                  </a:cubicBezTo>
                  <a:cubicBezTo>
                    <a:pt x="24685" y="22349"/>
                    <a:pt x="23418" y="23650"/>
                    <a:pt x="21783" y="23650"/>
                  </a:cubicBezTo>
                  <a:cubicBezTo>
                    <a:pt x="20149" y="23650"/>
                    <a:pt x="18848" y="22349"/>
                    <a:pt x="18848" y="20715"/>
                  </a:cubicBezTo>
                  <a:cubicBezTo>
                    <a:pt x="18848" y="19114"/>
                    <a:pt x="20149" y="17813"/>
                    <a:pt x="21783" y="17813"/>
                  </a:cubicBezTo>
                  <a:close/>
                  <a:moveTo>
                    <a:pt x="10169" y="21975"/>
                  </a:moveTo>
                  <a:cubicBezTo>
                    <a:pt x="12321" y="21975"/>
                    <a:pt x="14379" y="23142"/>
                    <a:pt x="15412" y="25185"/>
                  </a:cubicBezTo>
                  <a:cubicBezTo>
                    <a:pt x="16913" y="28120"/>
                    <a:pt x="15745" y="31656"/>
                    <a:pt x="12810" y="33124"/>
                  </a:cubicBezTo>
                  <a:cubicBezTo>
                    <a:pt x="11968" y="33540"/>
                    <a:pt x="11069" y="33737"/>
                    <a:pt x="10183" y="33737"/>
                  </a:cubicBezTo>
                  <a:cubicBezTo>
                    <a:pt x="8016" y="33737"/>
                    <a:pt x="5922" y="32558"/>
                    <a:pt x="4904" y="30522"/>
                  </a:cubicBezTo>
                  <a:cubicBezTo>
                    <a:pt x="3437" y="27620"/>
                    <a:pt x="4604" y="24051"/>
                    <a:pt x="7473" y="22616"/>
                  </a:cubicBezTo>
                  <a:cubicBezTo>
                    <a:pt x="8342" y="22182"/>
                    <a:pt x="9264" y="21975"/>
                    <a:pt x="10169" y="21975"/>
                  </a:cubicBezTo>
                  <a:close/>
                  <a:moveTo>
                    <a:pt x="32962" y="23051"/>
                  </a:moveTo>
                  <a:cubicBezTo>
                    <a:pt x="34065" y="23051"/>
                    <a:pt x="35177" y="23362"/>
                    <a:pt x="36160" y="24017"/>
                  </a:cubicBezTo>
                  <a:cubicBezTo>
                    <a:pt x="38929" y="25819"/>
                    <a:pt x="39662" y="29421"/>
                    <a:pt x="37861" y="32190"/>
                  </a:cubicBezTo>
                  <a:cubicBezTo>
                    <a:pt x="36737" y="33908"/>
                    <a:pt x="34843" y="34858"/>
                    <a:pt x="32910" y="34858"/>
                  </a:cubicBezTo>
                  <a:cubicBezTo>
                    <a:pt x="31804" y="34858"/>
                    <a:pt x="30684" y="34547"/>
                    <a:pt x="29689" y="33891"/>
                  </a:cubicBezTo>
                  <a:cubicBezTo>
                    <a:pt x="26987" y="32123"/>
                    <a:pt x="26186" y="28454"/>
                    <a:pt x="27987" y="25718"/>
                  </a:cubicBezTo>
                  <a:cubicBezTo>
                    <a:pt x="29133" y="24000"/>
                    <a:pt x="31034" y="23051"/>
                    <a:pt x="32962" y="23051"/>
                  </a:cubicBezTo>
                  <a:close/>
                  <a:moveTo>
                    <a:pt x="21783" y="29054"/>
                  </a:moveTo>
                  <a:cubicBezTo>
                    <a:pt x="25019" y="29054"/>
                    <a:pt x="27654" y="31689"/>
                    <a:pt x="27654" y="34958"/>
                  </a:cubicBezTo>
                  <a:cubicBezTo>
                    <a:pt x="27687" y="38161"/>
                    <a:pt x="25019" y="40829"/>
                    <a:pt x="21783" y="40829"/>
                  </a:cubicBezTo>
                  <a:cubicBezTo>
                    <a:pt x="18514" y="40829"/>
                    <a:pt x="15912" y="38194"/>
                    <a:pt x="15912" y="34958"/>
                  </a:cubicBezTo>
                  <a:cubicBezTo>
                    <a:pt x="15912" y="31689"/>
                    <a:pt x="18514" y="29054"/>
                    <a:pt x="21783" y="29054"/>
                  </a:cubicBezTo>
                  <a:close/>
                  <a:moveTo>
                    <a:pt x="21783" y="0"/>
                  </a:moveTo>
                  <a:cubicBezTo>
                    <a:pt x="9774" y="0"/>
                    <a:pt x="1" y="9774"/>
                    <a:pt x="1" y="21782"/>
                  </a:cubicBezTo>
                  <a:cubicBezTo>
                    <a:pt x="1" y="33791"/>
                    <a:pt x="9741" y="43531"/>
                    <a:pt x="21783" y="43531"/>
                  </a:cubicBezTo>
                  <a:cubicBezTo>
                    <a:pt x="33825" y="43531"/>
                    <a:pt x="43532" y="33824"/>
                    <a:pt x="43532" y="21782"/>
                  </a:cubicBezTo>
                  <a:cubicBezTo>
                    <a:pt x="43532" y="9707"/>
                    <a:pt x="33792" y="0"/>
                    <a:pt x="21783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3;p43"/>
            <p:cNvSpPr/>
            <p:nvPr/>
          </p:nvSpPr>
          <p:spPr>
            <a:xfrm>
              <a:off x="4176654" y="1416522"/>
              <a:ext cx="870533" cy="869767"/>
            </a:xfrm>
            <a:custGeom>
              <a:avLst/>
              <a:gdLst/>
              <a:ahLst/>
              <a:cxnLst/>
              <a:rect l="l" t="t" r="r" b="b"/>
              <a:pathLst>
                <a:path w="37527" h="37494" extrusionOk="0">
                  <a:moveTo>
                    <a:pt x="15778" y="0"/>
                  </a:moveTo>
                  <a:cubicBezTo>
                    <a:pt x="9574" y="0"/>
                    <a:pt x="3970" y="2602"/>
                    <a:pt x="0" y="6772"/>
                  </a:cubicBezTo>
                  <a:cubicBezTo>
                    <a:pt x="3936" y="3036"/>
                    <a:pt x="9173" y="767"/>
                    <a:pt x="14977" y="767"/>
                  </a:cubicBezTo>
                  <a:cubicBezTo>
                    <a:pt x="26986" y="767"/>
                    <a:pt x="36760" y="10508"/>
                    <a:pt x="36760" y="22516"/>
                  </a:cubicBezTo>
                  <a:cubicBezTo>
                    <a:pt x="36760" y="28320"/>
                    <a:pt x="34458" y="33624"/>
                    <a:pt x="30755" y="37494"/>
                  </a:cubicBezTo>
                  <a:cubicBezTo>
                    <a:pt x="34925" y="33524"/>
                    <a:pt x="37494" y="27953"/>
                    <a:pt x="37494" y="21716"/>
                  </a:cubicBezTo>
                  <a:cubicBezTo>
                    <a:pt x="37527" y="9774"/>
                    <a:pt x="27787" y="0"/>
                    <a:pt x="15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4;p43"/>
            <p:cNvSpPr/>
            <p:nvPr/>
          </p:nvSpPr>
          <p:spPr>
            <a:xfrm>
              <a:off x="4368543" y="4083051"/>
              <a:ext cx="82050" cy="229052"/>
            </a:xfrm>
            <a:custGeom>
              <a:avLst/>
              <a:gdLst/>
              <a:ahLst/>
              <a:cxnLst/>
              <a:rect l="l" t="t" r="r" b="b"/>
              <a:pathLst>
                <a:path w="3537" h="9874" extrusionOk="0">
                  <a:moveTo>
                    <a:pt x="1" y="0"/>
                  </a:moveTo>
                  <a:lnTo>
                    <a:pt x="1" y="9874"/>
                  </a:lnTo>
                  <a:lnTo>
                    <a:pt x="3537" y="9874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5;p43"/>
            <p:cNvSpPr/>
            <p:nvPr/>
          </p:nvSpPr>
          <p:spPr>
            <a:xfrm>
              <a:off x="4296585" y="4312869"/>
              <a:ext cx="138535" cy="125359"/>
            </a:xfrm>
            <a:custGeom>
              <a:avLst/>
              <a:gdLst/>
              <a:ahLst/>
              <a:cxnLst/>
              <a:rect l="l" t="t" r="r" b="b"/>
              <a:pathLst>
                <a:path w="5972" h="5404" extrusionOk="0">
                  <a:moveTo>
                    <a:pt x="2269" y="0"/>
                  </a:moveTo>
                  <a:cubicBezTo>
                    <a:pt x="1802" y="167"/>
                    <a:pt x="1435" y="434"/>
                    <a:pt x="1101" y="834"/>
                  </a:cubicBezTo>
                  <a:cubicBezTo>
                    <a:pt x="534" y="1434"/>
                    <a:pt x="267" y="2335"/>
                    <a:pt x="134" y="3169"/>
                  </a:cubicBezTo>
                  <a:cubicBezTo>
                    <a:pt x="0" y="3903"/>
                    <a:pt x="0" y="4670"/>
                    <a:pt x="67" y="5404"/>
                  </a:cubicBezTo>
                  <a:lnTo>
                    <a:pt x="4137" y="5404"/>
                  </a:lnTo>
                  <a:cubicBezTo>
                    <a:pt x="4237" y="4670"/>
                    <a:pt x="4170" y="3903"/>
                    <a:pt x="4237" y="3202"/>
                  </a:cubicBezTo>
                  <a:cubicBezTo>
                    <a:pt x="4270" y="2435"/>
                    <a:pt x="4404" y="1601"/>
                    <a:pt x="4804" y="1001"/>
                  </a:cubicBezTo>
                  <a:cubicBezTo>
                    <a:pt x="5071" y="567"/>
                    <a:pt x="5504" y="167"/>
                    <a:pt x="5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6;p43"/>
            <p:cNvSpPr/>
            <p:nvPr/>
          </p:nvSpPr>
          <p:spPr>
            <a:xfrm>
              <a:off x="4443611" y="4312869"/>
              <a:ext cx="7748" cy="23"/>
            </a:xfrm>
            <a:custGeom>
              <a:avLst/>
              <a:gdLst/>
              <a:ahLst/>
              <a:cxnLst/>
              <a:rect l="l" t="t" r="r" b="b"/>
              <a:pathLst>
                <a:path w="334" h="1" extrusionOk="0">
                  <a:moveTo>
                    <a:pt x="33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44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44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Actriz: Meryl </a:t>
            </a:r>
            <a:r>
              <a:rPr lang="en" dirty="0" smtClean="0">
                <a:solidFill>
                  <a:schemeClr val="accent2"/>
                </a:solidFill>
              </a:rPr>
              <a:t>Streep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5" name="Google Shape;2675;p44"/>
          <p:cNvSpPr txBox="1"/>
          <p:nvPr/>
        </p:nvSpPr>
        <p:spPr>
          <a:xfrm>
            <a:off x="1240061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8 Globos de Oro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78" name="Google Shape;2678;p44"/>
          <p:cNvSpPr txBox="1"/>
          <p:nvPr/>
        </p:nvSpPr>
        <p:spPr>
          <a:xfrm>
            <a:off x="6527533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BAFTA 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1" name="Google Shape;2681;p44"/>
          <p:cNvSpPr txBox="1"/>
          <p:nvPr/>
        </p:nvSpPr>
        <p:spPr>
          <a:xfrm>
            <a:off x="1240061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3 Oscars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4" name="Google Shape;2684;p44"/>
          <p:cNvSpPr txBox="1"/>
          <p:nvPr/>
        </p:nvSpPr>
        <p:spPr>
          <a:xfrm>
            <a:off x="6527533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Satellite Awards 3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685" name="Google Shape;2685;p44"/>
          <p:cNvCxnSpPr/>
          <p:nvPr/>
        </p:nvCxnSpPr>
        <p:spPr>
          <a:xfrm>
            <a:off x="2616452" y="1806425"/>
            <a:ext cx="892200" cy="728700"/>
          </a:xfrm>
          <a:prstGeom prst="bentConnector3">
            <a:avLst>
              <a:gd name="adj1" fmla="val 992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44"/>
          <p:cNvCxnSpPr/>
          <p:nvPr/>
        </p:nvCxnSpPr>
        <p:spPr>
          <a:xfrm rot="10800000" flipH="1">
            <a:off x="2616452" y="2857250"/>
            <a:ext cx="860100" cy="416700"/>
          </a:xfrm>
          <a:prstGeom prst="bentConnector3">
            <a:avLst>
              <a:gd name="adj1" fmla="val 1022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44"/>
          <p:cNvCxnSpPr>
            <a:stCxn id="2684" idx="1"/>
          </p:cNvCxnSpPr>
          <p:nvPr/>
        </p:nvCxnSpPr>
        <p:spPr>
          <a:xfrm flipH="1">
            <a:off x="5465533" y="1806423"/>
            <a:ext cx="1062000" cy="728700"/>
          </a:xfrm>
          <a:prstGeom prst="bentConnector3">
            <a:avLst>
              <a:gd name="adj1" fmla="val 781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8" name="Google Shape;2688;p44"/>
          <p:cNvCxnSpPr>
            <a:stCxn id="2678" idx="1"/>
          </p:cNvCxnSpPr>
          <p:nvPr/>
        </p:nvCxnSpPr>
        <p:spPr>
          <a:xfrm rot="10800000">
            <a:off x="5503633" y="2857248"/>
            <a:ext cx="1023900" cy="416700"/>
          </a:xfrm>
          <a:prstGeom prst="bentConnector3">
            <a:avLst>
              <a:gd name="adj1" fmla="val 8222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9" name="Google Shape;2689;p44"/>
          <p:cNvSpPr/>
          <p:nvPr/>
        </p:nvSpPr>
        <p:spPr>
          <a:xfrm>
            <a:off x="2894627" y="1971658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4"/>
          <p:cNvSpPr/>
          <p:nvPr/>
        </p:nvSpPr>
        <p:spPr>
          <a:xfrm>
            <a:off x="5087990" y="1971646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1" name="Google Shape;2691;p44"/>
          <p:cNvGrpSpPr/>
          <p:nvPr/>
        </p:nvGrpSpPr>
        <p:grpSpPr>
          <a:xfrm>
            <a:off x="5511714" y="2416878"/>
            <a:ext cx="360175" cy="358423"/>
            <a:chOff x="-9961625" y="4048175"/>
            <a:chExt cx="357600" cy="355825"/>
          </a:xfrm>
        </p:grpSpPr>
        <p:sp>
          <p:nvSpPr>
            <p:cNvPr id="2692" name="Google Shape;2692;p44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4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4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8" name="Google Shape;2698;p44"/>
          <p:cNvGrpSpPr/>
          <p:nvPr/>
        </p:nvGrpSpPr>
        <p:grpSpPr>
          <a:xfrm>
            <a:off x="3320328" y="2418761"/>
            <a:ext cx="356221" cy="354670"/>
            <a:chOff x="-9523700" y="4049550"/>
            <a:chExt cx="353675" cy="352100"/>
          </a:xfrm>
        </p:grpSpPr>
        <p:sp>
          <p:nvSpPr>
            <p:cNvPr id="2699" name="Google Shape;2699;p44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4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4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4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4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4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4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44"/>
          <p:cNvGrpSpPr/>
          <p:nvPr/>
        </p:nvGrpSpPr>
        <p:grpSpPr>
          <a:xfrm>
            <a:off x="3320317" y="3762454"/>
            <a:ext cx="2391508" cy="505334"/>
            <a:chOff x="4002575" y="4026225"/>
            <a:chExt cx="2639925" cy="557825"/>
          </a:xfrm>
        </p:grpSpPr>
        <p:sp>
          <p:nvSpPr>
            <p:cNvPr id="2707" name="Google Shape;2707;p44"/>
            <p:cNvSpPr/>
            <p:nvPr/>
          </p:nvSpPr>
          <p:spPr>
            <a:xfrm>
              <a:off x="4002575" y="4026225"/>
              <a:ext cx="2639925" cy="557825"/>
            </a:xfrm>
            <a:custGeom>
              <a:avLst/>
              <a:gdLst/>
              <a:ahLst/>
              <a:cxnLst/>
              <a:rect l="l" t="t" r="r" b="b"/>
              <a:pathLst>
                <a:path w="105597" h="22313" extrusionOk="0">
                  <a:moveTo>
                    <a:pt x="74391" y="0"/>
                  </a:moveTo>
                  <a:lnTo>
                    <a:pt x="53340" y="4096"/>
                  </a:lnTo>
                  <a:lnTo>
                    <a:pt x="32635" y="679"/>
                  </a:lnTo>
                  <a:lnTo>
                    <a:pt x="30659" y="8478"/>
                  </a:lnTo>
                  <a:lnTo>
                    <a:pt x="0" y="14169"/>
                  </a:lnTo>
                  <a:lnTo>
                    <a:pt x="36029" y="15145"/>
                  </a:lnTo>
                  <a:lnTo>
                    <a:pt x="52626" y="22313"/>
                  </a:lnTo>
                  <a:lnTo>
                    <a:pt x="69652" y="15002"/>
                  </a:lnTo>
                  <a:lnTo>
                    <a:pt x="105597" y="13669"/>
                  </a:lnTo>
                  <a:lnTo>
                    <a:pt x="75569" y="8097"/>
                  </a:lnTo>
                  <a:lnTo>
                    <a:pt x="7439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4"/>
            <p:cNvSpPr/>
            <p:nvPr/>
          </p:nvSpPr>
          <p:spPr>
            <a:xfrm>
              <a:off x="4166575" y="4057775"/>
              <a:ext cx="2310150" cy="492350"/>
            </a:xfrm>
            <a:custGeom>
              <a:avLst/>
              <a:gdLst/>
              <a:ahLst/>
              <a:cxnLst/>
              <a:rect l="l" t="t" r="r" b="b"/>
              <a:pathLst>
                <a:path w="92406" h="19694" extrusionOk="0">
                  <a:moveTo>
                    <a:pt x="66223" y="0"/>
                  </a:moveTo>
                  <a:lnTo>
                    <a:pt x="46685" y="3596"/>
                  </a:lnTo>
                  <a:lnTo>
                    <a:pt x="27468" y="572"/>
                  </a:lnTo>
                  <a:lnTo>
                    <a:pt x="26456" y="7466"/>
                  </a:lnTo>
                  <a:lnTo>
                    <a:pt x="1" y="12514"/>
                  </a:lnTo>
                  <a:lnTo>
                    <a:pt x="31564" y="13371"/>
                  </a:lnTo>
                  <a:lnTo>
                    <a:pt x="46018" y="19693"/>
                  </a:lnTo>
                  <a:lnTo>
                    <a:pt x="60901" y="13240"/>
                  </a:lnTo>
                  <a:lnTo>
                    <a:pt x="92405" y="12049"/>
                  </a:lnTo>
                  <a:lnTo>
                    <a:pt x="66509" y="7144"/>
                  </a:lnTo>
                  <a:lnTo>
                    <a:pt x="66223" y="0"/>
                  </a:lnTo>
                  <a:close/>
                </a:path>
              </a:pathLst>
            </a:custGeom>
            <a:solidFill>
              <a:srgbClr val="FFE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4"/>
            <p:cNvSpPr/>
            <p:nvPr/>
          </p:nvSpPr>
          <p:spPr>
            <a:xfrm>
              <a:off x="4927975" y="4206175"/>
              <a:ext cx="731675" cy="158275"/>
            </a:xfrm>
            <a:custGeom>
              <a:avLst/>
              <a:gdLst/>
              <a:ahLst/>
              <a:cxnLst/>
              <a:rect l="l" t="t" r="r" b="b"/>
              <a:pathLst>
                <a:path w="29267" h="6331" extrusionOk="0">
                  <a:moveTo>
                    <a:pt x="15080" y="1"/>
                  </a:moveTo>
                  <a:cubicBezTo>
                    <a:pt x="13710" y="1"/>
                    <a:pt x="12314" y="64"/>
                    <a:pt x="10943" y="196"/>
                  </a:cubicBezTo>
                  <a:cubicBezTo>
                    <a:pt x="4430" y="779"/>
                    <a:pt x="1" y="2589"/>
                    <a:pt x="1430" y="4220"/>
                  </a:cubicBezTo>
                  <a:cubicBezTo>
                    <a:pt x="2735" y="5516"/>
                    <a:pt x="7870" y="6331"/>
                    <a:pt x="13703" y="6331"/>
                  </a:cubicBezTo>
                  <a:cubicBezTo>
                    <a:pt x="15265" y="6331"/>
                    <a:pt x="16877" y="6272"/>
                    <a:pt x="18479" y="6149"/>
                  </a:cubicBezTo>
                  <a:cubicBezTo>
                    <a:pt x="25837" y="5566"/>
                    <a:pt x="29266" y="3756"/>
                    <a:pt x="26540" y="2101"/>
                  </a:cubicBezTo>
                  <a:cubicBezTo>
                    <a:pt x="24576" y="807"/>
                    <a:pt x="19991" y="1"/>
                    <a:pt x="15080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4"/>
            <p:cNvSpPr/>
            <p:nvPr/>
          </p:nvSpPr>
          <p:spPr>
            <a:xfrm>
              <a:off x="5048525" y="4236950"/>
              <a:ext cx="460800" cy="104800"/>
            </a:xfrm>
            <a:custGeom>
              <a:avLst/>
              <a:gdLst/>
              <a:ahLst/>
              <a:cxnLst/>
              <a:rect l="l" t="t" r="r" b="b"/>
              <a:pathLst>
                <a:path w="18432" h="4192" extrusionOk="0">
                  <a:moveTo>
                    <a:pt x="14753" y="1"/>
                  </a:moveTo>
                  <a:lnTo>
                    <a:pt x="9407" y="751"/>
                  </a:lnTo>
                  <a:lnTo>
                    <a:pt x="4204" y="84"/>
                  </a:lnTo>
                  <a:lnTo>
                    <a:pt x="4859" y="1573"/>
                  </a:lnTo>
                  <a:lnTo>
                    <a:pt x="1" y="2668"/>
                  </a:lnTo>
                  <a:lnTo>
                    <a:pt x="6335" y="2846"/>
                  </a:lnTo>
                  <a:lnTo>
                    <a:pt x="9062" y="4192"/>
                  </a:lnTo>
                  <a:lnTo>
                    <a:pt x="12062" y="2811"/>
                  </a:lnTo>
                  <a:lnTo>
                    <a:pt x="18432" y="2549"/>
                  </a:lnTo>
                  <a:lnTo>
                    <a:pt x="13788" y="1513"/>
                  </a:lnTo>
                  <a:lnTo>
                    <a:pt x="14753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44"/>
          <p:cNvGrpSpPr/>
          <p:nvPr/>
        </p:nvGrpSpPr>
        <p:grpSpPr>
          <a:xfrm>
            <a:off x="4035620" y="2416870"/>
            <a:ext cx="934370" cy="1639428"/>
            <a:chOff x="6109675" y="2785875"/>
            <a:chExt cx="954900" cy="1675450"/>
          </a:xfrm>
        </p:grpSpPr>
        <p:sp>
          <p:nvSpPr>
            <p:cNvPr id="2712" name="Google Shape;2712;p44"/>
            <p:cNvSpPr/>
            <p:nvPr/>
          </p:nvSpPr>
          <p:spPr>
            <a:xfrm>
              <a:off x="6421325" y="3508300"/>
              <a:ext cx="236375" cy="44375"/>
            </a:xfrm>
            <a:custGeom>
              <a:avLst/>
              <a:gdLst/>
              <a:ahLst/>
              <a:cxnLst/>
              <a:rect l="l" t="t" r="r" b="b"/>
              <a:pathLst>
                <a:path w="9455" h="1775" extrusionOk="0">
                  <a:moveTo>
                    <a:pt x="9454" y="0"/>
                  </a:moveTo>
                  <a:lnTo>
                    <a:pt x="1" y="596"/>
                  </a:lnTo>
                  <a:lnTo>
                    <a:pt x="191" y="1774"/>
                  </a:lnTo>
                  <a:lnTo>
                    <a:pt x="9323" y="1132"/>
                  </a:lnTo>
                  <a:lnTo>
                    <a:pt x="9454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4"/>
            <p:cNvSpPr/>
            <p:nvPr/>
          </p:nvSpPr>
          <p:spPr>
            <a:xfrm>
              <a:off x="6724925" y="4056275"/>
              <a:ext cx="231025" cy="197375"/>
            </a:xfrm>
            <a:custGeom>
              <a:avLst/>
              <a:gdLst/>
              <a:ahLst/>
              <a:cxnLst/>
              <a:rect l="l" t="t" r="r" b="b"/>
              <a:pathLst>
                <a:path w="9241" h="7895" extrusionOk="0">
                  <a:moveTo>
                    <a:pt x="822" y="1"/>
                  </a:moveTo>
                  <a:lnTo>
                    <a:pt x="1" y="537"/>
                  </a:lnTo>
                  <a:lnTo>
                    <a:pt x="8800" y="7895"/>
                  </a:lnTo>
                  <a:cubicBezTo>
                    <a:pt x="8990" y="7776"/>
                    <a:pt x="9062" y="7633"/>
                    <a:pt x="9097" y="7561"/>
                  </a:cubicBezTo>
                  <a:cubicBezTo>
                    <a:pt x="9240" y="7240"/>
                    <a:pt x="9085" y="6787"/>
                    <a:pt x="8704" y="6478"/>
                  </a:cubicBezTo>
                  <a:cubicBezTo>
                    <a:pt x="6073" y="4323"/>
                    <a:pt x="3454" y="2168"/>
                    <a:pt x="822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4"/>
            <p:cNvSpPr/>
            <p:nvPr/>
          </p:nvSpPr>
          <p:spPr>
            <a:xfrm>
              <a:off x="6774350" y="3262725"/>
              <a:ext cx="276850" cy="164925"/>
            </a:xfrm>
            <a:custGeom>
              <a:avLst/>
              <a:gdLst/>
              <a:ahLst/>
              <a:cxnLst/>
              <a:rect l="l" t="t" r="r" b="b"/>
              <a:pathLst>
                <a:path w="11074" h="6597" extrusionOk="0">
                  <a:moveTo>
                    <a:pt x="417" y="1"/>
                  </a:moveTo>
                  <a:lnTo>
                    <a:pt x="0" y="1727"/>
                  </a:lnTo>
                  <a:lnTo>
                    <a:pt x="9633" y="6597"/>
                  </a:lnTo>
                  <a:lnTo>
                    <a:pt x="11073" y="4382"/>
                  </a:lnTo>
                  <a:lnTo>
                    <a:pt x="9644" y="368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4"/>
            <p:cNvSpPr/>
            <p:nvPr/>
          </p:nvSpPr>
          <p:spPr>
            <a:xfrm>
              <a:off x="6109675" y="3366025"/>
              <a:ext cx="684050" cy="861700"/>
            </a:xfrm>
            <a:custGeom>
              <a:avLst/>
              <a:gdLst/>
              <a:ahLst/>
              <a:cxnLst/>
              <a:rect l="l" t="t" r="r" b="b"/>
              <a:pathLst>
                <a:path w="27362" h="34468" extrusionOk="0">
                  <a:moveTo>
                    <a:pt x="25040" y="0"/>
                  </a:moveTo>
                  <a:lnTo>
                    <a:pt x="251" y="33266"/>
                  </a:lnTo>
                  <a:cubicBezTo>
                    <a:pt x="1" y="33600"/>
                    <a:pt x="72" y="34064"/>
                    <a:pt x="358" y="34302"/>
                  </a:cubicBezTo>
                  <a:cubicBezTo>
                    <a:pt x="493" y="34413"/>
                    <a:pt x="659" y="34467"/>
                    <a:pt x="827" y="34467"/>
                  </a:cubicBezTo>
                  <a:cubicBezTo>
                    <a:pt x="1073" y="34467"/>
                    <a:pt x="1321" y="34350"/>
                    <a:pt x="1477" y="34124"/>
                  </a:cubicBezTo>
                  <a:lnTo>
                    <a:pt x="27361" y="107"/>
                  </a:lnTo>
                  <a:lnTo>
                    <a:pt x="2504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4"/>
            <p:cNvSpPr/>
            <p:nvPr/>
          </p:nvSpPr>
          <p:spPr>
            <a:xfrm>
              <a:off x="6289750" y="3355300"/>
              <a:ext cx="548025" cy="866275"/>
            </a:xfrm>
            <a:custGeom>
              <a:avLst/>
              <a:gdLst/>
              <a:ahLst/>
              <a:cxnLst/>
              <a:rect l="l" t="t" r="r" b="b"/>
              <a:pathLst>
                <a:path w="21921" h="34651" extrusionOk="0">
                  <a:moveTo>
                    <a:pt x="1" y="1"/>
                  </a:moveTo>
                  <a:lnTo>
                    <a:pt x="20277" y="34052"/>
                  </a:lnTo>
                  <a:cubicBezTo>
                    <a:pt x="20468" y="34458"/>
                    <a:pt x="20842" y="34650"/>
                    <a:pt x="21168" y="34650"/>
                  </a:cubicBezTo>
                  <a:cubicBezTo>
                    <a:pt x="21312" y="34650"/>
                    <a:pt x="21446" y="34613"/>
                    <a:pt x="21551" y="34541"/>
                  </a:cubicBezTo>
                  <a:cubicBezTo>
                    <a:pt x="21813" y="34362"/>
                    <a:pt x="21920" y="33922"/>
                    <a:pt x="21766" y="33505"/>
                  </a:cubicBezTo>
                  <a:lnTo>
                    <a:pt x="2811" y="1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4"/>
            <p:cNvSpPr/>
            <p:nvPr/>
          </p:nvSpPr>
          <p:spPr>
            <a:xfrm>
              <a:off x="6234400" y="2785875"/>
              <a:ext cx="50925" cy="469150"/>
            </a:xfrm>
            <a:custGeom>
              <a:avLst/>
              <a:gdLst/>
              <a:ahLst/>
              <a:cxnLst/>
              <a:rect l="l" t="t" r="r" b="b"/>
              <a:pathLst>
                <a:path w="2037" h="18766" extrusionOk="0">
                  <a:moveTo>
                    <a:pt x="703" y="0"/>
                  </a:moveTo>
                  <a:cubicBezTo>
                    <a:pt x="646" y="0"/>
                    <a:pt x="586" y="4"/>
                    <a:pt x="524" y="13"/>
                  </a:cubicBezTo>
                  <a:cubicBezTo>
                    <a:pt x="274" y="61"/>
                    <a:pt x="96" y="168"/>
                    <a:pt x="0" y="239"/>
                  </a:cubicBezTo>
                  <a:lnTo>
                    <a:pt x="846" y="18765"/>
                  </a:lnTo>
                  <a:lnTo>
                    <a:pt x="2036" y="18753"/>
                  </a:lnTo>
                  <a:lnTo>
                    <a:pt x="1370" y="180"/>
                  </a:lnTo>
                  <a:cubicBezTo>
                    <a:pt x="1288" y="129"/>
                    <a:pt x="1034" y="0"/>
                    <a:pt x="703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4"/>
            <p:cNvSpPr/>
            <p:nvPr/>
          </p:nvSpPr>
          <p:spPr>
            <a:xfrm>
              <a:off x="6791900" y="2807325"/>
              <a:ext cx="56000" cy="434050"/>
            </a:xfrm>
            <a:custGeom>
              <a:avLst/>
              <a:gdLst/>
              <a:ahLst/>
              <a:cxnLst/>
              <a:rect l="l" t="t" r="r" b="b"/>
              <a:pathLst>
                <a:path w="2240" h="17362" extrusionOk="0">
                  <a:moveTo>
                    <a:pt x="1" y="0"/>
                  </a:moveTo>
                  <a:cubicBezTo>
                    <a:pt x="1" y="0"/>
                    <a:pt x="989" y="16919"/>
                    <a:pt x="977" y="17157"/>
                  </a:cubicBezTo>
                  <a:cubicBezTo>
                    <a:pt x="959" y="17340"/>
                    <a:pt x="1715" y="17361"/>
                    <a:pt x="2066" y="17361"/>
                  </a:cubicBezTo>
                  <a:cubicBezTo>
                    <a:pt x="2171" y="17361"/>
                    <a:pt x="2239" y="17360"/>
                    <a:pt x="2239" y="17360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6818100" y="3077000"/>
              <a:ext cx="246475" cy="53000"/>
            </a:xfrm>
            <a:custGeom>
              <a:avLst/>
              <a:gdLst/>
              <a:ahLst/>
              <a:cxnLst/>
              <a:rect l="l" t="t" r="r" b="b"/>
              <a:pathLst>
                <a:path w="9859" h="2120" extrusionOk="0">
                  <a:moveTo>
                    <a:pt x="894" y="0"/>
                  </a:moveTo>
                  <a:lnTo>
                    <a:pt x="1" y="12"/>
                  </a:lnTo>
                  <a:lnTo>
                    <a:pt x="120" y="1048"/>
                  </a:lnTo>
                  <a:lnTo>
                    <a:pt x="7978" y="1989"/>
                  </a:lnTo>
                  <a:lnTo>
                    <a:pt x="9788" y="2120"/>
                  </a:lnTo>
                  <a:lnTo>
                    <a:pt x="9859" y="834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4"/>
            <p:cNvSpPr/>
            <p:nvPr/>
          </p:nvSpPr>
          <p:spPr>
            <a:xfrm>
              <a:off x="6992525" y="3117775"/>
              <a:ext cx="33675" cy="197075"/>
            </a:xfrm>
            <a:custGeom>
              <a:avLst/>
              <a:gdLst/>
              <a:ahLst/>
              <a:cxnLst/>
              <a:rect l="l" t="t" r="r" b="b"/>
              <a:pathLst>
                <a:path w="1347" h="7883" extrusionOk="0">
                  <a:moveTo>
                    <a:pt x="310" y="0"/>
                  </a:moveTo>
                  <a:lnTo>
                    <a:pt x="1" y="7799"/>
                  </a:lnTo>
                  <a:lnTo>
                    <a:pt x="941" y="7882"/>
                  </a:lnTo>
                  <a:lnTo>
                    <a:pt x="1346" y="15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4"/>
            <p:cNvSpPr/>
            <p:nvPr/>
          </p:nvSpPr>
          <p:spPr>
            <a:xfrm>
              <a:off x="6784175" y="3227600"/>
              <a:ext cx="270600" cy="137550"/>
            </a:xfrm>
            <a:custGeom>
              <a:avLst/>
              <a:gdLst/>
              <a:ahLst/>
              <a:cxnLst/>
              <a:rect l="l" t="t" r="r" b="b"/>
              <a:pathLst>
                <a:path w="10824" h="5502" extrusionOk="0">
                  <a:moveTo>
                    <a:pt x="0" y="1"/>
                  </a:moveTo>
                  <a:lnTo>
                    <a:pt x="24" y="1406"/>
                  </a:lnTo>
                  <a:lnTo>
                    <a:pt x="8775" y="5502"/>
                  </a:lnTo>
                  <a:lnTo>
                    <a:pt x="10716" y="5466"/>
                  </a:lnTo>
                  <a:lnTo>
                    <a:pt x="10823" y="3978"/>
                  </a:lnTo>
                  <a:lnTo>
                    <a:pt x="1631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4"/>
            <p:cNvSpPr/>
            <p:nvPr/>
          </p:nvSpPr>
          <p:spPr>
            <a:xfrm>
              <a:off x="6318925" y="3268100"/>
              <a:ext cx="684650" cy="116400"/>
            </a:xfrm>
            <a:custGeom>
              <a:avLst/>
              <a:gdLst/>
              <a:ahLst/>
              <a:cxnLst/>
              <a:rect l="l" t="t" r="r" b="b"/>
              <a:pathLst>
                <a:path w="27386" h="4656" extrusionOk="0">
                  <a:moveTo>
                    <a:pt x="19098" y="0"/>
                  </a:moveTo>
                  <a:lnTo>
                    <a:pt x="1" y="500"/>
                  </a:lnTo>
                  <a:lnTo>
                    <a:pt x="4597" y="4655"/>
                  </a:lnTo>
                  <a:lnTo>
                    <a:pt x="27385" y="3882"/>
                  </a:lnTo>
                  <a:lnTo>
                    <a:pt x="1909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4"/>
            <p:cNvSpPr/>
            <p:nvPr/>
          </p:nvSpPr>
          <p:spPr>
            <a:xfrm>
              <a:off x="6374600" y="3398750"/>
              <a:ext cx="649800" cy="943475"/>
            </a:xfrm>
            <a:custGeom>
              <a:avLst/>
              <a:gdLst/>
              <a:ahLst/>
              <a:cxnLst/>
              <a:rect l="l" t="t" r="r" b="b"/>
              <a:pathLst>
                <a:path w="25992" h="37739" extrusionOk="0">
                  <a:moveTo>
                    <a:pt x="0" y="1"/>
                  </a:moveTo>
                  <a:lnTo>
                    <a:pt x="24194" y="37232"/>
                  </a:lnTo>
                  <a:cubicBezTo>
                    <a:pt x="24363" y="37561"/>
                    <a:pt x="24694" y="37739"/>
                    <a:pt x="25020" y="37739"/>
                  </a:cubicBezTo>
                  <a:cubicBezTo>
                    <a:pt x="25177" y="37739"/>
                    <a:pt x="25332" y="37698"/>
                    <a:pt x="25468" y="37613"/>
                  </a:cubicBezTo>
                  <a:cubicBezTo>
                    <a:pt x="25861" y="37363"/>
                    <a:pt x="25992" y="36815"/>
                    <a:pt x="25742" y="36386"/>
                  </a:cubicBezTo>
                  <a:cubicBezTo>
                    <a:pt x="17955" y="24325"/>
                    <a:pt x="10180" y="12264"/>
                    <a:pt x="2393" y="2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4"/>
            <p:cNvSpPr/>
            <p:nvPr/>
          </p:nvSpPr>
          <p:spPr>
            <a:xfrm>
              <a:off x="6298400" y="3390150"/>
              <a:ext cx="701900" cy="1071175"/>
            </a:xfrm>
            <a:custGeom>
              <a:avLst/>
              <a:gdLst/>
              <a:ahLst/>
              <a:cxnLst/>
              <a:rect l="l" t="t" r="r" b="b"/>
              <a:pathLst>
                <a:path w="28076" h="42847" extrusionOk="0">
                  <a:moveTo>
                    <a:pt x="27029" y="0"/>
                  </a:moveTo>
                  <a:cubicBezTo>
                    <a:pt x="26709" y="0"/>
                    <a:pt x="26384" y="156"/>
                    <a:pt x="26182" y="452"/>
                  </a:cubicBezTo>
                  <a:lnTo>
                    <a:pt x="322" y="41207"/>
                  </a:lnTo>
                  <a:cubicBezTo>
                    <a:pt x="0" y="41648"/>
                    <a:pt x="36" y="42219"/>
                    <a:pt x="357" y="42553"/>
                  </a:cubicBezTo>
                  <a:cubicBezTo>
                    <a:pt x="539" y="42745"/>
                    <a:pt x="802" y="42846"/>
                    <a:pt x="1075" y="42846"/>
                  </a:cubicBezTo>
                  <a:cubicBezTo>
                    <a:pt x="1374" y="42846"/>
                    <a:pt x="1687" y="42725"/>
                    <a:pt x="1917" y="42469"/>
                  </a:cubicBezTo>
                  <a:cubicBezTo>
                    <a:pt x="10490" y="28860"/>
                    <a:pt x="19074" y="15263"/>
                    <a:pt x="27647" y="1655"/>
                  </a:cubicBezTo>
                  <a:cubicBezTo>
                    <a:pt x="28075" y="1238"/>
                    <a:pt x="28028" y="547"/>
                    <a:pt x="27611" y="202"/>
                  </a:cubicBezTo>
                  <a:cubicBezTo>
                    <a:pt x="27442" y="66"/>
                    <a:pt x="27236" y="0"/>
                    <a:pt x="27029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4"/>
            <p:cNvSpPr/>
            <p:nvPr/>
          </p:nvSpPr>
          <p:spPr>
            <a:xfrm>
              <a:off x="6546350" y="3941975"/>
              <a:ext cx="385175" cy="74150"/>
            </a:xfrm>
            <a:custGeom>
              <a:avLst/>
              <a:gdLst/>
              <a:ahLst/>
              <a:cxnLst/>
              <a:rect l="l" t="t" r="r" b="b"/>
              <a:pathLst>
                <a:path w="15407" h="2966" extrusionOk="0">
                  <a:moveTo>
                    <a:pt x="13597" y="1"/>
                  </a:moveTo>
                  <a:lnTo>
                    <a:pt x="84" y="894"/>
                  </a:lnTo>
                  <a:lnTo>
                    <a:pt x="0" y="1918"/>
                  </a:lnTo>
                  <a:lnTo>
                    <a:pt x="1203" y="2965"/>
                  </a:lnTo>
                  <a:lnTo>
                    <a:pt x="15252" y="2025"/>
                  </a:lnTo>
                  <a:lnTo>
                    <a:pt x="15407" y="787"/>
                  </a:lnTo>
                  <a:lnTo>
                    <a:pt x="13597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4"/>
            <p:cNvSpPr/>
            <p:nvPr/>
          </p:nvSpPr>
          <p:spPr>
            <a:xfrm>
              <a:off x="6532950" y="3611575"/>
              <a:ext cx="316725" cy="43800"/>
            </a:xfrm>
            <a:custGeom>
              <a:avLst/>
              <a:gdLst/>
              <a:ahLst/>
              <a:cxnLst/>
              <a:rect l="l" t="t" r="r" b="b"/>
              <a:pathLst>
                <a:path w="12669" h="1752" extrusionOk="0">
                  <a:moveTo>
                    <a:pt x="12276" y="1"/>
                  </a:moveTo>
                  <a:cubicBezTo>
                    <a:pt x="8370" y="144"/>
                    <a:pt x="4465" y="299"/>
                    <a:pt x="560" y="453"/>
                  </a:cubicBezTo>
                  <a:cubicBezTo>
                    <a:pt x="239" y="513"/>
                    <a:pt x="12" y="787"/>
                    <a:pt x="0" y="1096"/>
                  </a:cubicBezTo>
                  <a:cubicBezTo>
                    <a:pt x="0" y="1382"/>
                    <a:pt x="179" y="1644"/>
                    <a:pt x="453" y="1751"/>
                  </a:cubicBezTo>
                  <a:cubicBezTo>
                    <a:pt x="4334" y="1632"/>
                    <a:pt x="8216" y="1501"/>
                    <a:pt x="12097" y="1382"/>
                  </a:cubicBezTo>
                  <a:cubicBezTo>
                    <a:pt x="12431" y="1287"/>
                    <a:pt x="12669" y="989"/>
                    <a:pt x="12669" y="656"/>
                  </a:cubicBezTo>
                  <a:cubicBezTo>
                    <a:pt x="12669" y="394"/>
                    <a:pt x="12514" y="132"/>
                    <a:pt x="12276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4"/>
            <p:cNvSpPr/>
            <p:nvPr/>
          </p:nvSpPr>
          <p:spPr>
            <a:xfrm>
              <a:off x="6182900" y="4084300"/>
              <a:ext cx="226250" cy="251550"/>
            </a:xfrm>
            <a:custGeom>
              <a:avLst/>
              <a:gdLst/>
              <a:ahLst/>
              <a:cxnLst/>
              <a:rect l="l" t="t" r="r" b="b"/>
              <a:pathLst>
                <a:path w="9050" h="10062" extrusionOk="0">
                  <a:moveTo>
                    <a:pt x="466" y="0"/>
                  </a:moveTo>
                  <a:cubicBezTo>
                    <a:pt x="414" y="0"/>
                    <a:pt x="360" y="10"/>
                    <a:pt x="310" y="35"/>
                  </a:cubicBezTo>
                  <a:cubicBezTo>
                    <a:pt x="108" y="142"/>
                    <a:pt x="1" y="487"/>
                    <a:pt x="179" y="809"/>
                  </a:cubicBezTo>
                  <a:lnTo>
                    <a:pt x="8049" y="9965"/>
                  </a:lnTo>
                  <a:cubicBezTo>
                    <a:pt x="8150" y="10030"/>
                    <a:pt x="8264" y="10061"/>
                    <a:pt x="8376" y="10061"/>
                  </a:cubicBezTo>
                  <a:cubicBezTo>
                    <a:pt x="8530" y="10061"/>
                    <a:pt x="8683" y="10003"/>
                    <a:pt x="8799" y="9893"/>
                  </a:cubicBezTo>
                  <a:cubicBezTo>
                    <a:pt x="9014" y="9691"/>
                    <a:pt x="9049" y="9345"/>
                    <a:pt x="8871" y="9083"/>
                  </a:cubicBezTo>
                  <a:cubicBezTo>
                    <a:pt x="6132" y="6047"/>
                    <a:pt x="3489" y="3118"/>
                    <a:pt x="763" y="82"/>
                  </a:cubicBezTo>
                  <a:cubicBezTo>
                    <a:pt x="745" y="74"/>
                    <a:pt x="611" y="0"/>
                    <a:pt x="466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4"/>
            <p:cNvSpPr/>
            <p:nvPr/>
          </p:nvSpPr>
          <p:spPr>
            <a:xfrm>
              <a:off x="6236775" y="3290725"/>
              <a:ext cx="233100" cy="159250"/>
            </a:xfrm>
            <a:custGeom>
              <a:avLst/>
              <a:gdLst/>
              <a:ahLst/>
              <a:cxnLst/>
              <a:rect l="l" t="t" r="r" b="b"/>
              <a:pathLst>
                <a:path w="9324" h="6370" extrusionOk="0">
                  <a:moveTo>
                    <a:pt x="1" y="0"/>
                  </a:moveTo>
                  <a:lnTo>
                    <a:pt x="1275" y="2143"/>
                  </a:lnTo>
                  <a:lnTo>
                    <a:pt x="7716" y="6370"/>
                  </a:lnTo>
                  <a:lnTo>
                    <a:pt x="9323" y="5489"/>
                  </a:lnTo>
                  <a:lnTo>
                    <a:pt x="8002" y="37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4"/>
            <p:cNvSpPr/>
            <p:nvPr/>
          </p:nvSpPr>
          <p:spPr>
            <a:xfrm>
              <a:off x="6231725" y="3241300"/>
              <a:ext cx="222375" cy="145575"/>
            </a:xfrm>
            <a:custGeom>
              <a:avLst/>
              <a:gdLst/>
              <a:ahLst/>
              <a:cxnLst/>
              <a:rect l="l" t="t" r="r" b="b"/>
              <a:pathLst>
                <a:path w="8895" h="5823" extrusionOk="0">
                  <a:moveTo>
                    <a:pt x="1810" y="1"/>
                  </a:moveTo>
                  <a:lnTo>
                    <a:pt x="0" y="108"/>
                  </a:lnTo>
                  <a:lnTo>
                    <a:pt x="12" y="1787"/>
                  </a:lnTo>
                  <a:lnTo>
                    <a:pt x="6680" y="5823"/>
                  </a:lnTo>
                  <a:lnTo>
                    <a:pt x="8894" y="5775"/>
                  </a:lnTo>
                  <a:lnTo>
                    <a:pt x="8823" y="409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4"/>
            <p:cNvSpPr/>
            <p:nvPr/>
          </p:nvSpPr>
          <p:spPr>
            <a:xfrm>
              <a:off x="6376675" y="3131775"/>
              <a:ext cx="39925" cy="201225"/>
            </a:xfrm>
            <a:custGeom>
              <a:avLst/>
              <a:gdLst/>
              <a:ahLst/>
              <a:cxnLst/>
              <a:rect l="l" t="t" r="r" b="b"/>
              <a:pathLst>
                <a:path w="1597" h="8049" extrusionOk="0">
                  <a:moveTo>
                    <a:pt x="1" y="0"/>
                  </a:moveTo>
                  <a:lnTo>
                    <a:pt x="536" y="7965"/>
                  </a:lnTo>
                  <a:lnTo>
                    <a:pt x="1596" y="8049"/>
                  </a:lnTo>
                  <a:lnTo>
                    <a:pt x="1334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4"/>
            <p:cNvSpPr/>
            <p:nvPr/>
          </p:nvSpPr>
          <p:spPr>
            <a:xfrm>
              <a:off x="6235875" y="2808125"/>
              <a:ext cx="602800" cy="210850"/>
            </a:xfrm>
            <a:custGeom>
              <a:avLst/>
              <a:gdLst/>
              <a:ahLst/>
              <a:cxnLst/>
              <a:rect l="l" t="t" r="r" b="b"/>
              <a:pathLst>
                <a:path w="24112" h="8434" extrusionOk="0">
                  <a:moveTo>
                    <a:pt x="867" y="0"/>
                  </a:moveTo>
                  <a:cubicBezTo>
                    <a:pt x="566" y="0"/>
                    <a:pt x="18" y="25"/>
                    <a:pt x="1" y="206"/>
                  </a:cubicBezTo>
                  <a:lnTo>
                    <a:pt x="322" y="8434"/>
                  </a:lnTo>
                  <a:cubicBezTo>
                    <a:pt x="322" y="8434"/>
                    <a:pt x="703" y="8296"/>
                    <a:pt x="1496" y="8296"/>
                  </a:cubicBezTo>
                  <a:cubicBezTo>
                    <a:pt x="1694" y="8296"/>
                    <a:pt x="1918" y="8305"/>
                    <a:pt x="2168" y="8326"/>
                  </a:cubicBezTo>
                  <a:cubicBezTo>
                    <a:pt x="2506" y="8356"/>
                    <a:pt x="4291" y="8366"/>
                    <a:pt x="6710" y="8366"/>
                  </a:cubicBezTo>
                  <a:cubicBezTo>
                    <a:pt x="13160" y="8366"/>
                    <a:pt x="24111" y="8291"/>
                    <a:pt x="24111" y="8291"/>
                  </a:cubicBezTo>
                  <a:lnTo>
                    <a:pt x="23742" y="552"/>
                  </a:lnTo>
                  <a:lnTo>
                    <a:pt x="1061" y="4"/>
                  </a:lnTo>
                  <a:cubicBezTo>
                    <a:pt x="1061" y="4"/>
                    <a:pt x="982" y="0"/>
                    <a:pt x="867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4"/>
            <p:cNvSpPr/>
            <p:nvPr/>
          </p:nvSpPr>
          <p:spPr>
            <a:xfrm>
              <a:off x="6256725" y="3076700"/>
              <a:ext cx="185750" cy="66100"/>
            </a:xfrm>
            <a:custGeom>
              <a:avLst/>
              <a:gdLst/>
              <a:ahLst/>
              <a:cxnLst/>
              <a:rect l="l" t="t" r="r" b="b"/>
              <a:pathLst>
                <a:path w="7430" h="2644" extrusionOk="0">
                  <a:moveTo>
                    <a:pt x="0" y="0"/>
                  </a:moveTo>
                  <a:lnTo>
                    <a:pt x="179" y="1417"/>
                  </a:lnTo>
                  <a:lnTo>
                    <a:pt x="4965" y="2644"/>
                  </a:lnTo>
                  <a:lnTo>
                    <a:pt x="7358" y="2608"/>
                  </a:lnTo>
                  <a:lnTo>
                    <a:pt x="7430" y="1393"/>
                  </a:lnTo>
                  <a:lnTo>
                    <a:pt x="83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4"/>
            <p:cNvSpPr/>
            <p:nvPr/>
          </p:nvSpPr>
          <p:spPr>
            <a:xfrm>
              <a:off x="6504075" y="2855550"/>
              <a:ext cx="113425" cy="107775"/>
            </a:xfrm>
            <a:custGeom>
              <a:avLst/>
              <a:gdLst/>
              <a:ahLst/>
              <a:cxnLst/>
              <a:rect l="l" t="t" r="r" b="b"/>
              <a:pathLst>
                <a:path w="4537" h="4311" extrusionOk="0">
                  <a:moveTo>
                    <a:pt x="2263" y="0"/>
                  </a:moveTo>
                  <a:lnTo>
                    <a:pt x="1739" y="1643"/>
                  </a:lnTo>
                  <a:lnTo>
                    <a:pt x="0" y="1643"/>
                  </a:lnTo>
                  <a:lnTo>
                    <a:pt x="1405" y="2655"/>
                  </a:lnTo>
                  <a:lnTo>
                    <a:pt x="870" y="4310"/>
                  </a:lnTo>
                  <a:lnTo>
                    <a:pt x="2263" y="3286"/>
                  </a:lnTo>
                  <a:lnTo>
                    <a:pt x="3668" y="4310"/>
                  </a:lnTo>
                  <a:lnTo>
                    <a:pt x="3132" y="2655"/>
                  </a:lnTo>
                  <a:lnTo>
                    <a:pt x="4537" y="1643"/>
                  </a:lnTo>
                  <a:lnTo>
                    <a:pt x="2798" y="164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44"/>
          <p:cNvGrpSpPr/>
          <p:nvPr/>
        </p:nvGrpSpPr>
        <p:grpSpPr>
          <a:xfrm>
            <a:off x="4333447" y="1320333"/>
            <a:ext cx="934333" cy="2797769"/>
            <a:chOff x="4857750" y="1803850"/>
            <a:chExt cx="844175" cy="2527800"/>
          </a:xfrm>
        </p:grpSpPr>
        <p:sp>
          <p:nvSpPr>
            <p:cNvPr id="2735" name="Google Shape;2735;p44"/>
            <p:cNvSpPr/>
            <p:nvPr/>
          </p:nvSpPr>
          <p:spPr>
            <a:xfrm>
              <a:off x="4880475" y="1830525"/>
              <a:ext cx="614575" cy="552575"/>
            </a:xfrm>
            <a:custGeom>
              <a:avLst/>
              <a:gdLst/>
              <a:ahLst/>
              <a:cxnLst/>
              <a:rect l="l" t="t" r="r" b="b"/>
              <a:pathLst>
                <a:path w="24583" h="22103" extrusionOk="0">
                  <a:moveTo>
                    <a:pt x="12439" y="1"/>
                  </a:moveTo>
                  <a:cubicBezTo>
                    <a:pt x="10359" y="1"/>
                    <a:pt x="7723" y="365"/>
                    <a:pt x="7723" y="365"/>
                  </a:cubicBezTo>
                  <a:cubicBezTo>
                    <a:pt x="7723" y="365"/>
                    <a:pt x="7080" y="2449"/>
                    <a:pt x="6425" y="5318"/>
                  </a:cubicBezTo>
                  <a:cubicBezTo>
                    <a:pt x="6163" y="6509"/>
                    <a:pt x="4413" y="6533"/>
                    <a:pt x="3699" y="8259"/>
                  </a:cubicBezTo>
                  <a:cubicBezTo>
                    <a:pt x="3056" y="9843"/>
                    <a:pt x="3270" y="11640"/>
                    <a:pt x="3056" y="12640"/>
                  </a:cubicBezTo>
                  <a:cubicBezTo>
                    <a:pt x="2768" y="13977"/>
                    <a:pt x="2186" y="14255"/>
                    <a:pt x="1610" y="14255"/>
                  </a:cubicBezTo>
                  <a:cubicBezTo>
                    <a:pt x="1201" y="14255"/>
                    <a:pt x="795" y="14115"/>
                    <a:pt x="498" y="14115"/>
                  </a:cubicBezTo>
                  <a:cubicBezTo>
                    <a:pt x="191" y="14115"/>
                    <a:pt x="1" y="14264"/>
                    <a:pt x="44" y="14867"/>
                  </a:cubicBezTo>
                  <a:cubicBezTo>
                    <a:pt x="141" y="16234"/>
                    <a:pt x="8388" y="22102"/>
                    <a:pt x="15668" y="22102"/>
                  </a:cubicBezTo>
                  <a:cubicBezTo>
                    <a:pt x="19103" y="22102"/>
                    <a:pt x="22322" y="20796"/>
                    <a:pt x="24368" y="17093"/>
                  </a:cubicBezTo>
                  <a:cubicBezTo>
                    <a:pt x="24368" y="17093"/>
                    <a:pt x="24582" y="14938"/>
                    <a:pt x="21570" y="13069"/>
                  </a:cubicBezTo>
                  <a:cubicBezTo>
                    <a:pt x="18558" y="11200"/>
                    <a:pt x="18629" y="11640"/>
                    <a:pt x="18772" y="9342"/>
                  </a:cubicBezTo>
                  <a:cubicBezTo>
                    <a:pt x="18915" y="7045"/>
                    <a:pt x="19486" y="7187"/>
                    <a:pt x="17046" y="4461"/>
                  </a:cubicBezTo>
                  <a:cubicBezTo>
                    <a:pt x="15605" y="2842"/>
                    <a:pt x="16046" y="794"/>
                    <a:pt x="14462" y="222"/>
                  </a:cubicBezTo>
                  <a:cubicBezTo>
                    <a:pt x="14013" y="59"/>
                    <a:pt x="13270" y="1"/>
                    <a:pt x="12439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4"/>
            <p:cNvSpPr/>
            <p:nvPr/>
          </p:nvSpPr>
          <p:spPr>
            <a:xfrm>
              <a:off x="5067875" y="2035500"/>
              <a:ext cx="185775" cy="291900"/>
            </a:xfrm>
            <a:custGeom>
              <a:avLst/>
              <a:gdLst/>
              <a:ahLst/>
              <a:cxnLst/>
              <a:rect l="l" t="t" r="r" b="b"/>
              <a:pathLst>
                <a:path w="7431" h="11676" extrusionOk="0">
                  <a:moveTo>
                    <a:pt x="1" y="0"/>
                  </a:moveTo>
                  <a:cubicBezTo>
                    <a:pt x="1" y="1"/>
                    <a:pt x="1739" y="2691"/>
                    <a:pt x="1156" y="7311"/>
                  </a:cubicBezTo>
                  <a:cubicBezTo>
                    <a:pt x="1156" y="7311"/>
                    <a:pt x="1681" y="11676"/>
                    <a:pt x="3459" y="11676"/>
                  </a:cubicBezTo>
                  <a:cubicBezTo>
                    <a:pt x="4398" y="11676"/>
                    <a:pt x="5686" y="10459"/>
                    <a:pt x="7430" y="6739"/>
                  </a:cubicBezTo>
                  <a:lnTo>
                    <a:pt x="5323" y="1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4"/>
            <p:cNvSpPr/>
            <p:nvPr/>
          </p:nvSpPr>
          <p:spPr>
            <a:xfrm>
              <a:off x="5093250" y="2039275"/>
              <a:ext cx="120800" cy="101025"/>
            </a:xfrm>
            <a:custGeom>
              <a:avLst/>
              <a:gdLst/>
              <a:ahLst/>
              <a:cxnLst/>
              <a:rect l="l" t="t" r="r" b="b"/>
              <a:pathLst>
                <a:path w="4832" h="4041" extrusionOk="0">
                  <a:moveTo>
                    <a:pt x="2337" y="1"/>
                  </a:moveTo>
                  <a:cubicBezTo>
                    <a:pt x="1298" y="1"/>
                    <a:pt x="0" y="167"/>
                    <a:pt x="10" y="766"/>
                  </a:cubicBezTo>
                  <a:cubicBezTo>
                    <a:pt x="45" y="2683"/>
                    <a:pt x="1236" y="4017"/>
                    <a:pt x="2474" y="4040"/>
                  </a:cubicBezTo>
                  <a:cubicBezTo>
                    <a:pt x="2481" y="4041"/>
                    <a:pt x="2487" y="4041"/>
                    <a:pt x="2493" y="4041"/>
                  </a:cubicBezTo>
                  <a:cubicBezTo>
                    <a:pt x="3501" y="4041"/>
                    <a:pt x="4654" y="2164"/>
                    <a:pt x="4737" y="1088"/>
                  </a:cubicBezTo>
                  <a:cubicBezTo>
                    <a:pt x="4832" y="4"/>
                    <a:pt x="4058" y="111"/>
                    <a:pt x="3046" y="28"/>
                  </a:cubicBezTo>
                  <a:cubicBezTo>
                    <a:pt x="2843" y="11"/>
                    <a:pt x="2598" y="1"/>
                    <a:pt x="2337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4"/>
            <p:cNvSpPr/>
            <p:nvPr/>
          </p:nvSpPr>
          <p:spPr>
            <a:xfrm>
              <a:off x="5234575" y="1971800"/>
              <a:ext cx="56275" cy="42125"/>
            </a:xfrm>
            <a:custGeom>
              <a:avLst/>
              <a:gdLst/>
              <a:ahLst/>
              <a:cxnLst/>
              <a:rect l="l" t="t" r="r" b="b"/>
              <a:pathLst>
                <a:path w="2251" h="1685" extrusionOk="0">
                  <a:moveTo>
                    <a:pt x="179" y="1"/>
                  </a:moveTo>
                  <a:lnTo>
                    <a:pt x="0" y="1513"/>
                  </a:lnTo>
                  <a:lnTo>
                    <a:pt x="1358" y="1679"/>
                  </a:lnTo>
                  <a:cubicBezTo>
                    <a:pt x="1387" y="1683"/>
                    <a:pt x="1416" y="1684"/>
                    <a:pt x="1445" y="1684"/>
                  </a:cubicBezTo>
                  <a:cubicBezTo>
                    <a:pt x="1826" y="1684"/>
                    <a:pt x="2159" y="1400"/>
                    <a:pt x="2203" y="1013"/>
                  </a:cubicBezTo>
                  <a:cubicBezTo>
                    <a:pt x="2251" y="596"/>
                    <a:pt x="1953" y="215"/>
                    <a:pt x="1536" y="16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4"/>
            <p:cNvSpPr/>
            <p:nvPr/>
          </p:nvSpPr>
          <p:spPr>
            <a:xfrm>
              <a:off x="5027400" y="1975975"/>
              <a:ext cx="53600" cy="38725"/>
            </a:xfrm>
            <a:custGeom>
              <a:avLst/>
              <a:gdLst/>
              <a:ahLst/>
              <a:cxnLst/>
              <a:rect l="l" t="t" r="r" b="b"/>
              <a:pathLst>
                <a:path w="2144" h="1549" extrusionOk="0">
                  <a:moveTo>
                    <a:pt x="2132" y="0"/>
                  </a:moveTo>
                  <a:lnTo>
                    <a:pt x="763" y="24"/>
                  </a:lnTo>
                  <a:cubicBezTo>
                    <a:pt x="334" y="24"/>
                    <a:pt x="1" y="369"/>
                    <a:pt x="12" y="798"/>
                  </a:cubicBezTo>
                  <a:cubicBezTo>
                    <a:pt x="12" y="1215"/>
                    <a:pt x="358" y="1548"/>
                    <a:pt x="786" y="1548"/>
                  </a:cubicBezTo>
                  <a:lnTo>
                    <a:pt x="2144" y="1524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4"/>
            <p:cNvSpPr/>
            <p:nvPr/>
          </p:nvSpPr>
          <p:spPr>
            <a:xfrm>
              <a:off x="5037225" y="1986375"/>
              <a:ext cx="22350" cy="16100"/>
            </a:xfrm>
            <a:custGeom>
              <a:avLst/>
              <a:gdLst/>
              <a:ahLst/>
              <a:cxnLst/>
              <a:rect l="l" t="t" r="r" b="b"/>
              <a:pathLst>
                <a:path w="894" h="644" extrusionOk="0">
                  <a:moveTo>
                    <a:pt x="882" y="1"/>
                  </a:moveTo>
                  <a:lnTo>
                    <a:pt x="322" y="13"/>
                  </a:lnTo>
                  <a:cubicBezTo>
                    <a:pt x="143" y="13"/>
                    <a:pt x="0" y="156"/>
                    <a:pt x="12" y="334"/>
                  </a:cubicBezTo>
                  <a:cubicBezTo>
                    <a:pt x="12" y="501"/>
                    <a:pt x="155" y="644"/>
                    <a:pt x="322" y="644"/>
                  </a:cubicBezTo>
                  <a:lnTo>
                    <a:pt x="893" y="632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4"/>
            <p:cNvSpPr/>
            <p:nvPr/>
          </p:nvSpPr>
          <p:spPr>
            <a:xfrm>
              <a:off x="5256000" y="1984600"/>
              <a:ext cx="23550" cy="17650"/>
            </a:xfrm>
            <a:custGeom>
              <a:avLst/>
              <a:gdLst/>
              <a:ahLst/>
              <a:cxnLst/>
              <a:rect l="l" t="t" r="r" b="b"/>
              <a:pathLst>
                <a:path w="942" h="706" extrusionOk="0">
                  <a:moveTo>
                    <a:pt x="96" y="1"/>
                  </a:moveTo>
                  <a:lnTo>
                    <a:pt x="1" y="632"/>
                  </a:lnTo>
                  <a:lnTo>
                    <a:pt x="560" y="703"/>
                  </a:lnTo>
                  <a:cubicBezTo>
                    <a:pt x="575" y="705"/>
                    <a:pt x="591" y="706"/>
                    <a:pt x="606" y="706"/>
                  </a:cubicBezTo>
                  <a:cubicBezTo>
                    <a:pt x="764" y="706"/>
                    <a:pt x="896" y="593"/>
                    <a:pt x="917" y="441"/>
                  </a:cubicBezTo>
                  <a:cubicBezTo>
                    <a:pt x="941" y="262"/>
                    <a:pt x="822" y="108"/>
                    <a:pt x="655" y="84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4"/>
            <p:cNvSpPr/>
            <p:nvPr/>
          </p:nvSpPr>
          <p:spPr>
            <a:xfrm>
              <a:off x="5045250" y="1846550"/>
              <a:ext cx="229225" cy="260400"/>
            </a:xfrm>
            <a:custGeom>
              <a:avLst/>
              <a:gdLst/>
              <a:ahLst/>
              <a:cxnLst/>
              <a:rect l="l" t="t" r="r" b="b"/>
              <a:pathLst>
                <a:path w="9169" h="10416" extrusionOk="0">
                  <a:moveTo>
                    <a:pt x="4549" y="0"/>
                  </a:moveTo>
                  <a:cubicBezTo>
                    <a:pt x="2241" y="0"/>
                    <a:pt x="644" y="1772"/>
                    <a:pt x="346" y="4189"/>
                  </a:cubicBezTo>
                  <a:lnTo>
                    <a:pt x="322" y="4380"/>
                  </a:lnTo>
                  <a:cubicBezTo>
                    <a:pt x="1" y="6999"/>
                    <a:pt x="1846" y="10214"/>
                    <a:pt x="3990" y="10404"/>
                  </a:cubicBezTo>
                  <a:cubicBezTo>
                    <a:pt x="4073" y="10412"/>
                    <a:pt x="4156" y="10415"/>
                    <a:pt x="4240" y="10415"/>
                  </a:cubicBezTo>
                  <a:cubicBezTo>
                    <a:pt x="6265" y="10415"/>
                    <a:pt x="8412" y="8233"/>
                    <a:pt x="8823" y="5546"/>
                  </a:cubicBezTo>
                  <a:lnTo>
                    <a:pt x="8847" y="5344"/>
                  </a:lnTo>
                  <a:cubicBezTo>
                    <a:pt x="9169" y="2736"/>
                    <a:pt x="7716" y="355"/>
                    <a:pt x="5109" y="34"/>
                  </a:cubicBezTo>
                  <a:cubicBezTo>
                    <a:pt x="4918" y="11"/>
                    <a:pt x="4731" y="0"/>
                    <a:pt x="4549" y="0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4"/>
            <p:cNvSpPr/>
            <p:nvPr/>
          </p:nvSpPr>
          <p:spPr>
            <a:xfrm>
              <a:off x="5040425" y="1803850"/>
              <a:ext cx="295075" cy="174025"/>
            </a:xfrm>
            <a:custGeom>
              <a:avLst/>
              <a:gdLst/>
              <a:ahLst/>
              <a:cxnLst/>
              <a:rect l="l" t="t" r="r" b="b"/>
              <a:pathLst>
                <a:path w="11803" h="6961" extrusionOk="0">
                  <a:moveTo>
                    <a:pt x="4305" y="0"/>
                  </a:moveTo>
                  <a:cubicBezTo>
                    <a:pt x="577" y="0"/>
                    <a:pt x="0" y="3120"/>
                    <a:pt x="468" y="6826"/>
                  </a:cubicBezTo>
                  <a:cubicBezTo>
                    <a:pt x="468" y="6826"/>
                    <a:pt x="3023" y="4318"/>
                    <a:pt x="3194" y="3482"/>
                  </a:cubicBezTo>
                  <a:lnTo>
                    <a:pt x="3194" y="3482"/>
                  </a:lnTo>
                  <a:cubicBezTo>
                    <a:pt x="3182" y="3545"/>
                    <a:pt x="2954" y="4834"/>
                    <a:pt x="4997" y="4834"/>
                  </a:cubicBezTo>
                  <a:cubicBezTo>
                    <a:pt x="5478" y="4834"/>
                    <a:pt x="6085" y="4763"/>
                    <a:pt x="6850" y="4587"/>
                  </a:cubicBezTo>
                  <a:cubicBezTo>
                    <a:pt x="6901" y="4576"/>
                    <a:pt x="6949" y="4570"/>
                    <a:pt x="6994" y="4570"/>
                  </a:cubicBezTo>
                  <a:cubicBezTo>
                    <a:pt x="7930" y="4570"/>
                    <a:pt x="7592" y="6960"/>
                    <a:pt x="8570" y="6960"/>
                  </a:cubicBezTo>
                  <a:cubicBezTo>
                    <a:pt x="8704" y="6960"/>
                    <a:pt x="8862" y="6916"/>
                    <a:pt x="9052" y="6814"/>
                  </a:cubicBezTo>
                  <a:cubicBezTo>
                    <a:pt x="9052" y="6814"/>
                    <a:pt x="11803" y="230"/>
                    <a:pt x="4516" y="3"/>
                  </a:cubicBezTo>
                  <a:cubicBezTo>
                    <a:pt x="4444" y="1"/>
                    <a:pt x="4374" y="0"/>
                    <a:pt x="4305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5048275" y="3925600"/>
              <a:ext cx="117850" cy="380950"/>
            </a:xfrm>
            <a:custGeom>
              <a:avLst/>
              <a:gdLst/>
              <a:ahLst/>
              <a:cxnLst/>
              <a:rect l="l" t="t" r="r" b="b"/>
              <a:pathLst>
                <a:path w="4714" h="15238" extrusionOk="0">
                  <a:moveTo>
                    <a:pt x="2642" y="1"/>
                  </a:moveTo>
                  <a:lnTo>
                    <a:pt x="106" y="2025"/>
                  </a:lnTo>
                  <a:cubicBezTo>
                    <a:pt x="618" y="5144"/>
                    <a:pt x="1237" y="7645"/>
                    <a:pt x="1178" y="9014"/>
                  </a:cubicBezTo>
                  <a:cubicBezTo>
                    <a:pt x="1118" y="10383"/>
                    <a:pt x="201" y="13860"/>
                    <a:pt x="82" y="14491"/>
                  </a:cubicBezTo>
                  <a:cubicBezTo>
                    <a:pt x="1" y="14914"/>
                    <a:pt x="237" y="14981"/>
                    <a:pt x="394" y="14981"/>
                  </a:cubicBezTo>
                  <a:cubicBezTo>
                    <a:pt x="467" y="14981"/>
                    <a:pt x="523" y="14967"/>
                    <a:pt x="523" y="14967"/>
                  </a:cubicBezTo>
                  <a:cubicBezTo>
                    <a:pt x="867" y="15179"/>
                    <a:pt x="1288" y="15238"/>
                    <a:pt x="1651" y="15238"/>
                  </a:cubicBezTo>
                  <a:cubicBezTo>
                    <a:pt x="2103" y="15238"/>
                    <a:pt x="2464" y="15146"/>
                    <a:pt x="2464" y="15146"/>
                  </a:cubicBezTo>
                  <a:cubicBezTo>
                    <a:pt x="2663" y="15178"/>
                    <a:pt x="2843" y="15193"/>
                    <a:pt x="3006" y="15193"/>
                  </a:cubicBezTo>
                  <a:cubicBezTo>
                    <a:pt x="4475" y="15193"/>
                    <a:pt x="4571" y="13961"/>
                    <a:pt x="4571" y="12729"/>
                  </a:cubicBezTo>
                  <a:cubicBezTo>
                    <a:pt x="4571" y="11360"/>
                    <a:pt x="4535" y="9669"/>
                    <a:pt x="4631" y="8954"/>
                  </a:cubicBezTo>
                  <a:cubicBezTo>
                    <a:pt x="4714" y="8240"/>
                    <a:pt x="4071" y="7764"/>
                    <a:pt x="3952" y="6371"/>
                  </a:cubicBezTo>
                  <a:cubicBezTo>
                    <a:pt x="3833" y="4966"/>
                    <a:pt x="3595" y="5264"/>
                    <a:pt x="3321" y="4466"/>
                  </a:cubicBezTo>
                  <a:cubicBezTo>
                    <a:pt x="3059" y="3656"/>
                    <a:pt x="2642" y="1"/>
                    <a:pt x="2642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4"/>
            <p:cNvSpPr/>
            <p:nvPr/>
          </p:nvSpPr>
          <p:spPr>
            <a:xfrm>
              <a:off x="4869650" y="2924300"/>
              <a:ext cx="699225" cy="1084100"/>
            </a:xfrm>
            <a:custGeom>
              <a:avLst/>
              <a:gdLst/>
              <a:ahLst/>
              <a:cxnLst/>
              <a:rect l="l" t="t" r="r" b="b"/>
              <a:pathLst>
                <a:path w="27969" h="43364" extrusionOk="0">
                  <a:moveTo>
                    <a:pt x="19003" y="0"/>
                  </a:moveTo>
                  <a:lnTo>
                    <a:pt x="1429" y="72"/>
                  </a:lnTo>
                  <a:cubicBezTo>
                    <a:pt x="1429" y="72"/>
                    <a:pt x="0" y="3346"/>
                    <a:pt x="596" y="7751"/>
                  </a:cubicBezTo>
                  <a:cubicBezTo>
                    <a:pt x="1191" y="12157"/>
                    <a:pt x="2536" y="16467"/>
                    <a:pt x="3346" y="23956"/>
                  </a:cubicBezTo>
                  <a:cubicBezTo>
                    <a:pt x="4144" y="31457"/>
                    <a:pt x="4679" y="35160"/>
                    <a:pt x="5168" y="37886"/>
                  </a:cubicBezTo>
                  <a:cubicBezTo>
                    <a:pt x="5668" y="40601"/>
                    <a:pt x="5620" y="42613"/>
                    <a:pt x="5620" y="42613"/>
                  </a:cubicBezTo>
                  <a:cubicBezTo>
                    <a:pt x="5941" y="42827"/>
                    <a:pt x="6811" y="43351"/>
                    <a:pt x="8025" y="43363"/>
                  </a:cubicBezTo>
                  <a:cubicBezTo>
                    <a:pt x="8051" y="43363"/>
                    <a:pt x="8077" y="43364"/>
                    <a:pt x="8103" y="43364"/>
                  </a:cubicBezTo>
                  <a:cubicBezTo>
                    <a:pt x="9395" y="43364"/>
                    <a:pt x="10305" y="42787"/>
                    <a:pt x="10621" y="42565"/>
                  </a:cubicBezTo>
                  <a:cubicBezTo>
                    <a:pt x="10621" y="42565"/>
                    <a:pt x="10347" y="29004"/>
                    <a:pt x="10216" y="26551"/>
                  </a:cubicBezTo>
                  <a:cubicBezTo>
                    <a:pt x="10085" y="24099"/>
                    <a:pt x="9859" y="16550"/>
                    <a:pt x="9811" y="14990"/>
                  </a:cubicBezTo>
                  <a:cubicBezTo>
                    <a:pt x="9763" y="13431"/>
                    <a:pt x="9906" y="8478"/>
                    <a:pt x="10573" y="8478"/>
                  </a:cubicBezTo>
                  <a:cubicBezTo>
                    <a:pt x="11240" y="8478"/>
                    <a:pt x="13561" y="14228"/>
                    <a:pt x="14323" y="16336"/>
                  </a:cubicBezTo>
                  <a:cubicBezTo>
                    <a:pt x="15074" y="18431"/>
                    <a:pt x="15216" y="19408"/>
                    <a:pt x="16990" y="24456"/>
                  </a:cubicBezTo>
                  <a:cubicBezTo>
                    <a:pt x="18776" y="29492"/>
                    <a:pt x="23372" y="42339"/>
                    <a:pt x="23372" y="42339"/>
                  </a:cubicBezTo>
                  <a:cubicBezTo>
                    <a:pt x="23372" y="42339"/>
                    <a:pt x="23933" y="42457"/>
                    <a:pt x="24716" y="42457"/>
                  </a:cubicBezTo>
                  <a:cubicBezTo>
                    <a:pt x="25674" y="42457"/>
                    <a:pt x="26965" y="42280"/>
                    <a:pt x="27968" y="41494"/>
                  </a:cubicBezTo>
                  <a:cubicBezTo>
                    <a:pt x="27968" y="41494"/>
                    <a:pt x="25920" y="31457"/>
                    <a:pt x="24753" y="27801"/>
                  </a:cubicBezTo>
                  <a:cubicBezTo>
                    <a:pt x="23598" y="24134"/>
                    <a:pt x="23086" y="16633"/>
                    <a:pt x="22836" y="15169"/>
                  </a:cubicBezTo>
                  <a:cubicBezTo>
                    <a:pt x="21551" y="7454"/>
                    <a:pt x="19003" y="0"/>
                    <a:pt x="19003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4"/>
            <p:cNvSpPr/>
            <p:nvPr/>
          </p:nvSpPr>
          <p:spPr>
            <a:xfrm>
              <a:off x="4987828" y="2236892"/>
              <a:ext cx="294400" cy="761503"/>
            </a:xfrm>
            <a:custGeom>
              <a:avLst/>
              <a:gdLst/>
              <a:ahLst/>
              <a:cxnLst/>
              <a:rect l="l" t="t" r="r" b="b"/>
              <a:pathLst>
                <a:path w="11776" h="28264" extrusionOk="0">
                  <a:moveTo>
                    <a:pt x="4370" y="1"/>
                  </a:moveTo>
                  <a:lnTo>
                    <a:pt x="0" y="26623"/>
                  </a:lnTo>
                  <a:cubicBezTo>
                    <a:pt x="1119" y="27123"/>
                    <a:pt x="2536" y="27623"/>
                    <a:pt x="4227" y="27933"/>
                  </a:cubicBezTo>
                  <a:cubicBezTo>
                    <a:pt x="5492" y="28172"/>
                    <a:pt x="6682" y="28263"/>
                    <a:pt x="7765" y="28263"/>
                  </a:cubicBezTo>
                  <a:cubicBezTo>
                    <a:pt x="9372" y="28263"/>
                    <a:pt x="10744" y="28063"/>
                    <a:pt x="11775" y="27849"/>
                  </a:cubicBezTo>
                  <a:lnTo>
                    <a:pt x="9323" y="1144"/>
                  </a:lnTo>
                  <a:cubicBezTo>
                    <a:pt x="9105" y="1316"/>
                    <a:pt x="8357" y="1896"/>
                    <a:pt x="7281" y="1896"/>
                  </a:cubicBezTo>
                  <a:cubicBezTo>
                    <a:pt x="7239" y="1896"/>
                    <a:pt x="7198" y="1896"/>
                    <a:pt x="7156" y="1894"/>
                  </a:cubicBezTo>
                  <a:cubicBezTo>
                    <a:pt x="5989" y="1846"/>
                    <a:pt x="4929" y="1120"/>
                    <a:pt x="4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4"/>
            <p:cNvSpPr/>
            <p:nvPr/>
          </p:nvSpPr>
          <p:spPr>
            <a:xfrm>
              <a:off x="5241425" y="2250700"/>
              <a:ext cx="205400" cy="484600"/>
            </a:xfrm>
            <a:custGeom>
              <a:avLst/>
              <a:gdLst/>
              <a:ahLst/>
              <a:cxnLst/>
              <a:rect l="l" t="t" r="r" b="b"/>
              <a:pathLst>
                <a:path w="8216" h="19384" extrusionOk="0">
                  <a:moveTo>
                    <a:pt x="6715" y="1"/>
                  </a:moveTo>
                  <a:lnTo>
                    <a:pt x="4822" y="4858"/>
                  </a:lnTo>
                  <a:cubicBezTo>
                    <a:pt x="4822" y="4858"/>
                    <a:pt x="4822" y="11395"/>
                    <a:pt x="4155" y="12240"/>
                  </a:cubicBezTo>
                  <a:cubicBezTo>
                    <a:pt x="3489" y="13086"/>
                    <a:pt x="0" y="14407"/>
                    <a:pt x="0" y="14407"/>
                  </a:cubicBezTo>
                  <a:lnTo>
                    <a:pt x="4179" y="19384"/>
                  </a:lnTo>
                  <a:cubicBezTo>
                    <a:pt x="6894" y="17169"/>
                    <a:pt x="7323" y="15503"/>
                    <a:pt x="7763" y="13919"/>
                  </a:cubicBezTo>
                  <a:cubicBezTo>
                    <a:pt x="8215" y="12336"/>
                    <a:pt x="8013" y="7156"/>
                    <a:pt x="8013" y="7156"/>
                  </a:cubicBezTo>
                  <a:cubicBezTo>
                    <a:pt x="7942" y="5144"/>
                    <a:pt x="8061" y="2870"/>
                    <a:pt x="7906" y="1596"/>
                  </a:cubicBezTo>
                  <a:cubicBezTo>
                    <a:pt x="7751" y="334"/>
                    <a:pt x="6715" y="1"/>
                    <a:pt x="6715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4"/>
            <p:cNvSpPr/>
            <p:nvPr/>
          </p:nvSpPr>
          <p:spPr>
            <a:xfrm>
              <a:off x="4857750" y="2168250"/>
              <a:ext cx="244675" cy="875200"/>
            </a:xfrm>
            <a:custGeom>
              <a:avLst/>
              <a:gdLst/>
              <a:ahLst/>
              <a:cxnLst/>
              <a:rect l="l" t="t" r="r" b="b"/>
              <a:pathLst>
                <a:path w="9787" h="35008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251" y="465"/>
                    <a:pt x="8846" y="1167"/>
                    <a:pt x="7703" y="1691"/>
                  </a:cubicBezTo>
                  <a:cubicBezTo>
                    <a:pt x="6775" y="2108"/>
                    <a:pt x="5929" y="2251"/>
                    <a:pt x="5346" y="2310"/>
                  </a:cubicBezTo>
                  <a:lnTo>
                    <a:pt x="3774" y="19158"/>
                  </a:lnTo>
                  <a:cubicBezTo>
                    <a:pt x="3774" y="19158"/>
                    <a:pt x="3096" y="20825"/>
                    <a:pt x="2084" y="23742"/>
                  </a:cubicBezTo>
                  <a:cubicBezTo>
                    <a:pt x="1072" y="26659"/>
                    <a:pt x="0" y="34422"/>
                    <a:pt x="0" y="34422"/>
                  </a:cubicBezTo>
                  <a:cubicBezTo>
                    <a:pt x="868" y="34897"/>
                    <a:pt x="1520" y="35008"/>
                    <a:pt x="1940" y="35008"/>
                  </a:cubicBezTo>
                  <a:cubicBezTo>
                    <a:pt x="2310" y="35008"/>
                    <a:pt x="2500" y="34922"/>
                    <a:pt x="2500" y="34922"/>
                  </a:cubicBezTo>
                  <a:cubicBezTo>
                    <a:pt x="4155" y="34362"/>
                    <a:pt x="4965" y="32159"/>
                    <a:pt x="5203" y="31564"/>
                  </a:cubicBezTo>
                  <a:cubicBezTo>
                    <a:pt x="5441" y="30969"/>
                    <a:pt x="6239" y="28230"/>
                    <a:pt x="7251" y="25647"/>
                  </a:cubicBezTo>
                  <a:cubicBezTo>
                    <a:pt x="8263" y="23063"/>
                    <a:pt x="9573" y="21003"/>
                    <a:pt x="9573" y="21003"/>
                  </a:cubicBezTo>
                  <a:lnTo>
                    <a:pt x="9668" y="19015"/>
                  </a:lnTo>
                  <a:cubicBezTo>
                    <a:pt x="9787" y="12681"/>
                    <a:pt x="9561" y="6335"/>
                    <a:pt x="9680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4"/>
            <p:cNvSpPr/>
            <p:nvPr/>
          </p:nvSpPr>
          <p:spPr>
            <a:xfrm>
              <a:off x="5014600" y="2168250"/>
              <a:ext cx="85150" cy="480150"/>
            </a:xfrm>
            <a:custGeom>
              <a:avLst/>
              <a:gdLst/>
              <a:ahLst/>
              <a:cxnLst/>
              <a:rect l="l" t="t" r="r" b="b"/>
              <a:pathLst>
                <a:path w="3406" h="19206" extrusionOk="0">
                  <a:moveTo>
                    <a:pt x="3406" y="1"/>
                  </a:moveTo>
                  <a:cubicBezTo>
                    <a:pt x="3406" y="1"/>
                    <a:pt x="1584" y="1787"/>
                    <a:pt x="1" y="3834"/>
                  </a:cubicBezTo>
                  <a:cubicBezTo>
                    <a:pt x="1" y="3834"/>
                    <a:pt x="24" y="8704"/>
                    <a:pt x="441" y="10752"/>
                  </a:cubicBezTo>
                  <a:cubicBezTo>
                    <a:pt x="858" y="12812"/>
                    <a:pt x="3334" y="19205"/>
                    <a:pt x="3334" y="19205"/>
                  </a:cubicBezTo>
                  <a:lnTo>
                    <a:pt x="3406" y="1"/>
                  </a:lnTo>
                  <a:close/>
                </a:path>
              </a:pathLst>
            </a:custGeom>
            <a:solidFill>
              <a:srgbClr val="2A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4"/>
            <p:cNvSpPr/>
            <p:nvPr/>
          </p:nvSpPr>
          <p:spPr>
            <a:xfrm>
              <a:off x="5185450" y="2210825"/>
              <a:ext cx="267025" cy="854025"/>
            </a:xfrm>
            <a:custGeom>
              <a:avLst/>
              <a:gdLst/>
              <a:ahLst/>
              <a:cxnLst/>
              <a:rect l="l" t="t" r="r" b="b"/>
              <a:pathLst>
                <a:path w="10681" h="34161" extrusionOk="0">
                  <a:moveTo>
                    <a:pt x="3632" y="0"/>
                  </a:moveTo>
                  <a:lnTo>
                    <a:pt x="1" y="17395"/>
                  </a:lnTo>
                  <a:lnTo>
                    <a:pt x="215" y="19038"/>
                  </a:lnTo>
                  <a:cubicBezTo>
                    <a:pt x="215" y="19038"/>
                    <a:pt x="2894" y="32719"/>
                    <a:pt x="5775" y="33850"/>
                  </a:cubicBezTo>
                  <a:cubicBezTo>
                    <a:pt x="6340" y="34071"/>
                    <a:pt x="6871" y="34160"/>
                    <a:pt x="7361" y="34160"/>
                  </a:cubicBezTo>
                  <a:cubicBezTo>
                    <a:pt x="9372" y="34160"/>
                    <a:pt x="10681" y="32659"/>
                    <a:pt x="10681" y="32659"/>
                  </a:cubicBezTo>
                  <a:cubicBezTo>
                    <a:pt x="10681" y="32659"/>
                    <a:pt x="8573" y="25872"/>
                    <a:pt x="8157" y="23586"/>
                  </a:cubicBezTo>
                  <a:cubicBezTo>
                    <a:pt x="7740" y="21300"/>
                    <a:pt x="7918" y="19062"/>
                    <a:pt x="7918" y="19062"/>
                  </a:cubicBezTo>
                  <a:lnTo>
                    <a:pt x="8954" y="1596"/>
                  </a:lnTo>
                  <a:cubicBezTo>
                    <a:pt x="8954" y="1596"/>
                    <a:pt x="8216" y="1334"/>
                    <a:pt x="6883" y="1036"/>
                  </a:cubicBezTo>
                  <a:cubicBezTo>
                    <a:pt x="5537" y="738"/>
                    <a:pt x="3632" y="0"/>
                    <a:pt x="3632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4"/>
            <p:cNvSpPr/>
            <p:nvPr/>
          </p:nvSpPr>
          <p:spPr>
            <a:xfrm>
              <a:off x="5181000" y="2173600"/>
              <a:ext cx="145875" cy="484925"/>
            </a:xfrm>
            <a:custGeom>
              <a:avLst/>
              <a:gdLst/>
              <a:ahLst/>
              <a:cxnLst/>
              <a:rect l="l" t="t" r="r" b="b"/>
              <a:pathLst>
                <a:path w="5835" h="19397" extrusionOk="0">
                  <a:moveTo>
                    <a:pt x="2393" y="1"/>
                  </a:moveTo>
                  <a:cubicBezTo>
                    <a:pt x="2393" y="1"/>
                    <a:pt x="1369" y="4787"/>
                    <a:pt x="691" y="8716"/>
                  </a:cubicBezTo>
                  <a:cubicBezTo>
                    <a:pt x="0" y="12645"/>
                    <a:pt x="119" y="19396"/>
                    <a:pt x="119" y="19396"/>
                  </a:cubicBezTo>
                  <a:cubicBezTo>
                    <a:pt x="119" y="19396"/>
                    <a:pt x="2620" y="11657"/>
                    <a:pt x="3513" y="9693"/>
                  </a:cubicBezTo>
                  <a:cubicBezTo>
                    <a:pt x="4406" y="7740"/>
                    <a:pt x="5834" y="5561"/>
                    <a:pt x="5656" y="2823"/>
                  </a:cubicBezTo>
                  <a:cubicBezTo>
                    <a:pt x="5179" y="2501"/>
                    <a:pt x="4679" y="2132"/>
                    <a:pt x="4167" y="1692"/>
                  </a:cubicBezTo>
                  <a:cubicBezTo>
                    <a:pt x="3477" y="1120"/>
                    <a:pt x="2893" y="537"/>
                    <a:pt x="2393" y="1"/>
                  </a:cubicBezTo>
                  <a:close/>
                </a:path>
              </a:pathLst>
            </a:custGeom>
            <a:solidFill>
              <a:srgbClr val="2A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4"/>
            <p:cNvSpPr/>
            <p:nvPr/>
          </p:nvSpPr>
          <p:spPr>
            <a:xfrm>
              <a:off x="4975025" y="2586750"/>
              <a:ext cx="353925" cy="127425"/>
            </a:xfrm>
            <a:custGeom>
              <a:avLst/>
              <a:gdLst/>
              <a:ahLst/>
              <a:cxnLst/>
              <a:rect l="l" t="t" r="r" b="b"/>
              <a:pathLst>
                <a:path w="14157" h="5097" extrusionOk="0">
                  <a:moveTo>
                    <a:pt x="1965" y="1"/>
                  </a:moveTo>
                  <a:lnTo>
                    <a:pt x="0" y="1668"/>
                  </a:lnTo>
                  <a:cubicBezTo>
                    <a:pt x="48" y="2144"/>
                    <a:pt x="107" y="2537"/>
                    <a:pt x="214" y="2775"/>
                  </a:cubicBezTo>
                  <a:cubicBezTo>
                    <a:pt x="463" y="3383"/>
                    <a:pt x="992" y="3529"/>
                    <a:pt x="1443" y="3529"/>
                  </a:cubicBezTo>
                  <a:cubicBezTo>
                    <a:pt x="1856" y="3529"/>
                    <a:pt x="2203" y="3406"/>
                    <a:pt x="2203" y="3406"/>
                  </a:cubicBezTo>
                  <a:lnTo>
                    <a:pt x="14157" y="5097"/>
                  </a:lnTo>
                  <a:lnTo>
                    <a:pt x="14157" y="5097"/>
                  </a:lnTo>
                  <a:lnTo>
                    <a:pt x="10918" y="1263"/>
                  </a:lnTo>
                  <a:lnTo>
                    <a:pt x="2024" y="489"/>
                  </a:lnTo>
                  <a:cubicBezTo>
                    <a:pt x="2024" y="489"/>
                    <a:pt x="2000" y="298"/>
                    <a:pt x="1965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4"/>
            <p:cNvSpPr/>
            <p:nvPr/>
          </p:nvSpPr>
          <p:spPr>
            <a:xfrm>
              <a:off x="4982750" y="2431975"/>
              <a:ext cx="462875" cy="227425"/>
            </a:xfrm>
            <a:custGeom>
              <a:avLst/>
              <a:gdLst/>
              <a:ahLst/>
              <a:cxnLst/>
              <a:rect l="l" t="t" r="r" b="b"/>
              <a:pathLst>
                <a:path w="18515" h="9097" extrusionOk="0">
                  <a:moveTo>
                    <a:pt x="17038" y="1"/>
                  </a:moveTo>
                  <a:lnTo>
                    <a:pt x="17038" y="1"/>
                  </a:lnTo>
                  <a:cubicBezTo>
                    <a:pt x="16788" y="36"/>
                    <a:pt x="16169" y="96"/>
                    <a:pt x="16169" y="96"/>
                  </a:cubicBezTo>
                  <a:cubicBezTo>
                    <a:pt x="16169" y="96"/>
                    <a:pt x="15312" y="536"/>
                    <a:pt x="14991" y="667"/>
                  </a:cubicBezTo>
                  <a:cubicBezTo>
                    <a:pt x="14657" y="810"/>
                    <a:pt x="14514" y="1120"/>
                    <a:pt x="14514" y="1120"/>
                  </a:cubicBezTo>
                  <a:cubicBezTo>
                    <a:pt x="14514" y="1120"/>
                    <a:pt x="14062" y="1953"/>
                    <a:pt x="13598" y="2727"/>
                  </a:cubicBezTo>
                  <a:cubicBezTo>
                    <a:pt x="13145" y="3501"/>
                    <a:pt x="11740" y="5215"/>
                    <a:pt x="11740" y="5215"/>
                  </a:cubicBezTo>
                  <a:lnTo>
                    <a:pt x="2370" y="5108"/>
                  </a:lnTo>
                  <a:lnTo>
                    <a:pt x="1" y="9097"/>
                  </a:lnTo>
                  <a:cubicBezTo>
                    <a:pt x="1" y="9097"/>
                    <a:pt x="7002" y="8406"/>
                    <a:pt x="8275" y="8097"/>
                  </a:cubicBezTo>
                  <a:cubicBezTo>
                    <a:pt x="9549" y="7775"/>
                    <a:pt x="11740" y="7109"/>
                    <a:pt x="11740" y="7109"/>
                  </a:cubicBezTo>
                  <a:cubicBezTo>
                    <a:pt x="11845" y="7115"/>
                    <a:pt x="11945" y="7118"/>
                    <a:pt x="12040" y="7118"/>
                  </a:cubicBezTo>
                  <a:cubicBezTo>
                    <a:pt x="13921" y="7118"/>
                    <a:pt x="14169" y="5954"/>
                    <a:pt x="14169" y="5954"/>
                  </a:cubicBezTo>
                  <a:lnTo>
                    <a:pt x="15586" y="3822"/>
                  </a:lnTo>
                  <a:cubicBezTo>
                    <a:pt x="15733" y="3737"/>
                    <a:pt x="15883" y="3706"/>
                    <a:pt x="16022" y="3706"/>
                  </a:cubicBezTo>
                  <a:cubicBezTo>
                    <a:pt x="16367" y="3706"/>
                    <a:pt x="16646" y="3894"/>
                    <a:pt x="16646" y="3894"/>
                  </a:cubicBezTo>
                  <a:cubicBezTo>
                    <a:pt x="16646" y="3894"/>
                    <a:pt x="16872" y="4168"/>
                    <a:pt x="16908" y="4644"/>
                  </a:cubicBezTo>
                  <a:cubicBezTo>
                    <a:pt x="16931" y="5120"/>
                    <a:pt x="17419" y="5120"/>
                    <a:pt x="17419" y="5120"/>
                  </a:cubicBezTo>
                  <a:lnTo>
                    <a:pt x="17503" y="4287"/>
                  </a:lnTo>
                  <a:lnTo>
                    <a:pt x="16491" y="3037"/>
                  </a:lnTo>
                  <a:lnTo>
                    <a:pt x="16491" y="3037"/>
                  </a:lnTo>
                  <a:cubicBezTo>
                    <a:pt x="16491" y="3037"/>
                    <a:pt x="17205" y="3477"/>
                    <a:pt x="17586" y="3918"/>
                  </a:cubicBezTo>
                  <a:cubicBezTo>
                    <a:pt x="17715" y="4325"/>
                    <a:pt x="17969" y="4442"/>
                    <a:pt x="18146" y="4442"/>
                  </a:cubicBezTo>
                  <a:cubicBezTo>
                    <a:pt x="18181" y="4442"/>
                    <a:pt x="18213" y="4438"/>
                    <a:pt x="18241" y="4430"/>
                  </a:cubicBezTo>
                  <a:cubicBezTo>
                    <a:pt x="18408" y="4394"/>
                    <a:pt x="18229" y="3680"/>
                    <a:pt x="18229" y="3680"/>
                  </a:cubicBezTo>
                  <a:lnTo>
                    <a:pt x="17336" y="2679"/>
                  </a:lnTo>
                  <a:lnTo>
                    <a:pt x="16134" y="1989"/>
                  </a:lnTo>
                  <a:lnTo>
                    <a:pt x="16134" y="1989"/>
                  </a:lnTo>
                  <a:lnTo>
                    <a:pt x="17241" y="2084"/>
                  </a:lnTo>
                  <a:cubicBezTo>
                    <a:pt x="17241" y="2084"/>
                    <a:pt x="17693" y="2620"/>
                    <a:pt x="18074" y="2787"/>
                  </a:cubicBezTo>
                  <a:cubicBezTo>
                    <a:pt x="18164" y="2822"/>
                    <a:pt x="18236" y="2836"/>
                    <a:pt x="18293" y="2836"/>
                  </a:cubicBezTo>
                  <a:cubicBezTo>
                    <a:pt x="18486" y="2836"/>
                    <a:pt x="18515" y="2679"/>
                    <a:pt x="18515" y="2679"/>
                  </a:cubicBezTo>
                  <a:lnTo>
                    <a:pt x="18098" y="1989"/>
                  </a:lnTo>
                  <a:lnTo>
                    <a:pt x="17027" y="1263"/>
                  </a:lnTo>
                  <a:lnTo>
                    <a:pt x="15443" y="1227"/>
                  </a:lnTo>
                  <a:lnTo>
                    <a:pt x="15860" y="905"/>
                  </a:lnTo>
                  <a:cubicBezTo>
                    <a:pt x="15860" y="905"/>
                    <a:pt x="16491" y="727"/>
                    <a:pt x="16872" y="524"/>
                  </a:cubicBezTo>
                  <a:cubicBezTo>
                    <a:pt x="17241" y="322"/>
                    <a:pt x="17038" y="1"/>
                    <a:pt x="17038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4"/>
            <p:cNvSpPr/>
            <p:nvPr/>
          </p:nvSpPr>
          <p:spPr>
            <a:xfrm>
              <a:off x="4878575" y="2226000"/>
              <a:ext cx="177725" cy="439575"/>
            </a:xfrm>
            <a:custGeom>
              <a:avLst/>
              <a:gdLst/>
              <a:ahLst/>
              <a:cxnLst/>
              <a:rect l="l" t="t" r="r" b="b"/>
              <a:pathLst>
                <a:path w="7109" h="17583" extrusionOk="0">
                  <a:moveTo>
                    <a:pt x="4513" y="0"/>
                  </a:moveTo>
                  <a:lnTo>
                    <a:pt x="4513" y="0"/>
                  </a:lnTo>
                  <a:cubicBezTo>
                    <a:pt x="2370" y="298"/>
                    <a:pt x="1036" y="596"/>
                    <a:pt x="798" y="3418"/>
                  </a:cubicBezTo>
                  <a:cubicBezTo>
                    <a:pt x="584" y="5965"/>
                    <a:pt x="679" y="7049"/>
                    <a:pt x="441" y="9192"/>
                  </a:cubicBezTo>
                  <a:cubicBezTo>
                    <a:pt x="203" y="11335"/>
                    <a:pt x="0" y="14478"/>
                    <a:pt x="858" y="16169"/>
                  </a:cubicBezTo>
                  <a:cubicBezTo>
                    <a:pt x="1501" y="17420"/>
                    <a:pt x="3016" y="17582"/>
                    <a:pt x="3762" y="17582"/>
                  </a:cubicBezTo>
                  <a:cubicBezTo>
                    <a:pt x="4024" y="17582"/>
                    <a:pt x="4191" y="17562"/>
                    <a:pt x="4191" y="17562"/>
                  </a:cubicBezTo>
                  <a:lnTo>
                    <a:pt x="7108" y="13109"/>
                  </a:lnTo>
                  <a:cubicBezTo>
                    <a:pt x="7108" y="13109"/>
                    <a:pt x="6585" y="12966"/>
                    <a:pt x="5894" y="12740"/>
                  </a:cubicBezTo>
                  <a:lnTo>
                    <a:pt x="5894" y="12740"/>
                  </a:lnTo>
                  <a:cubicBezTo>
                    <a:pt x="5942" y="13169"/>
                    <a:pt x="5989" y="13562"/>
                    <a:pt x="6025" y="13859"/>
                  </a:cubicBezTo>
                  <a:lnTo>
                    <a:pt x="4072" y="15526"/>
                  </a:lnTo>
                  <a:cubicBezTo>
                    <a:pt x="3977" y="14502"/>
                    <a:pt x="3989" y="13109"/>
                    <a:pt x="4013" y="12097"/>
                  </a:cubicBezTo>
                  <a:lnTo>
                    <a:pt x="4025" y="11788"/>
                  </a:lnTo>
                  <a:cubicBezTo>
                    <a:pt x="4049" y="11299"/>
                    <a:pt x="4060" y="10942"/>
                    <a:pt x="4072" y="10811"/>
                  </a:cubicBezTo>
                  <a:lnTo>
                    <a:pt x="4072" y="10740"/>
                  </a:lnTo>
                  <a:lnTo>
                    <a:pt x="4108" y="9942"/>
                  </a:lnTo>
                  <a:lnTo>
                    <a:pt x="4108" y="9811"/>
                  </a:lnTo>
                  <a:lnTo>
                    <a:pt x="4203" y="7680"/>
                  </a:lnTo>
                  <a:lnTo>
                    <a:pt x="4489" y="1084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4"/>
            <p:cNvSpPr/>
            <p:nvPr/>
          </p:nvSpPr>
          <p:spPr>
            <a:xfrm>
              <a:off x="4949125" y="2403700"/>
              <a:ext cx="76825" cy="140825"/>
            </a:xfrm>
            <a:custGeom>
              <a:avLst/>
              <a:gdLst/>
              <a:ahLst/>
              <a:cxnLst/>
              <a:rect l="l" t="t" r="r" b="b"/>
              <a:pathLst>
                <a:path w="3073" h="5633" extrusionOk="0">
                  <a:moveTo>
                    <a:pt x="965" y="0"/>
                  </a:moveTo>
                  <a:cubicBezTo>
                    <a:pt x="524" y="131"/>
                    <a:pt x="703" y="501"/>
                    <a:pt x="703" y="501"/>
                  </a:cubicBezTo>
                  <a:lnTo>
                    <a:pt x="834" y="1108"/>
                  </a:lnTo>
                  <a:lnTo>
                    <a:pt x="465" y="751"/>
                  </a:lnTo>
                  <a:cubicBezTo>
                    <a:pt x="36" y="917"/>
                    <a:pt x="369" y="1417"/>
                    <a:pt x="369" y="1417"/>
                  </a:cubicBezTo>
                  <a:lnTo>
                    <a:pt x="1286" y="2703"/>
                  </a:lnTo>
                  <a:lnTo>
                    <a:pt x="1489" y="2989"/>
                  </a:lnTo>
                  <a:lnTo>
                    <a:pt x="1286" y="2834"/>
                  </a:lnTo>
                  <a:lnTo>
                    <a:pt x="310" y="2155"/>
                  </a:lnTo>
                  <a:lnTo>
                    <a:pt x="310" y="2155"/>
                  </a:lnTo>
                  <a:cubicBezTo>
                    <a:pt x="0" y="2513"/>
                    <a:pt x="346" y="2763"/>
                    <a:pt x="346" y="2763"/>
                  </a:cubicBezTo>
                  <a:lnTo>
                    <a:pt x="1250" y="3632"/>
                  </a:lnTo>
                  <a:lnTo>
                    <a:pt x="1250" y="3644"/>
                  </a:lnTo>
                  <a:cubicBezTo>
                    <a:pt x="1250" y="3644"/>
                    <a:pt x="1250" y="3656"/>
                    <a:pt x="1250" y="3703"/>
                  </a:cubicBezTo>
                  <a:cubicBezTo>
                    <a:pt x="1238" y="3834"/>
                    <a:pt x="1227" y="4191"/>
                    <a:pt x="1203" y="4680"/>
                  </a:cubicBezTo>
                  <a:cubicBezTo>
                    <a:pt x="1203" y="4775"/>
                    <a:pt x="1203" y="4882"/>
                    <a:pt x="1191" y="4989"/>
                  </a:cubicBezTo>
                  <a:cubicBezTo>
                    <a:pt x="1810" y="5227"/>
                    <a:pt x="2501" y="5454"/>
                    <a:pt x="3072" y="5632"/>
                  </a:cubicBezTo>
                  <a:cubicBezTo>
                    <a:pt x="2929" y="4453"/>
                    <a:pt x="2751" y="3001"/>
                    <a:pt x="2762" y="2715"/>
                  </a:cubicBezTo>
                  <a:cubicBezTo>
                    <a:pt x="2798" y="2215"/>
                    <a:pt x="2405" y="2013"/>
                    <a:pt x="2405" y="2013"/>
                  </a:cubicBezTo>
                  <a:lnTo>
                    <a:pt x="1381" y="57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4"/>
            <p:cNvSpPr/>
            <p:nvPr/>
          </p:nvSpPr>
          <p:spPr>
            <a:xfrm>
              <a:off x="5472700" y="3934550"/>
              <a:ext cx="219825" cy="349050"/>
            </a:xfrm>
            <a:custGeom>
              <a:avLst/>
              <a:gdLst/>
              <a:ahLst/>
              <a:cxnLst/>
              <a:rect l="l" t="t" r="r" b="b"/>
              <a:pathLst>
                <a:path w="8793" h="13962" extrusionOk="0">
                  <a:moveTo>
                    <a:pt x="0" y="0"/>
                  </a:moveTo>
                  <a:cubicBezTo>
                    <a:pt x="0" y="0"/>
                    <a:pt x="1274" y="4703"/>
                    <a:pt x="1608" y="5775"/>
                  </a:cubicBezTo>
                  <a:cubicBezTo>
                    <a:pt x="1929" y="6834"/>
                    <a:pt x="917" y="8085"/>
                    <a:pt x="1489" y="9037"/>
                  </a:cubicBezTo>
                  <a:cubicBezTo>
                    <a:pt x="2048" y="9990"/>
                    <a:pt x="3536" y="10644"/>
                    <a:pt x="3691" y="11275"/>
                  </a:cubicBezTo>
                  <a:cubicBezTo>
                    <a:pt x="3834" y="11894"/>
                    <a:pt x="4644" y="13538"/>
                    <a:pt x="5501" y="13680"/>
                  </a:cubicBezTo>
                  <a:cubicBezTo>
                    <a:pt x="5855" y="13886"/>
                    <a:pt x="6205" y="13961"/>
                    <a:pt x="6529" y="13961"/>
                  </a:cubicBezTo>
                  <a:cubicBezTo>
                    <a:pt x="7426" y="13961"/>
                    <a:pt x="8120" y="13383"/>
                    <a:pt x="8120" y="13383"/>
                  </a:cubicBezTo>
                  <a:cubicBezTo>
                    <a:pt x="8174" y="13394"/>
                    <a:pt x="8224" y="13399"/>
                    <a:pt x="8271" y="13399"/>
                  </a:cubicBezTo>
                  <a:cubicBezTo>
                    <a:pt x="8639" y="13399"/>
                    <a:pt x="8792" y="13090"/>
                    <a:pt x="8740" y="12847"/>
                  </a:cubicBezTo>
                  <a:cubicBezTo>
                    <a:pt x="8680" y="12585"/>
                    <a:pt x="8180" y="12585"/>
                    <a:pt x="7847" y="12252"/>
                  </a:cubicBezTo>
                  <a:cubicBezTo>
                    <a:pt x="7525" y="11930"/>
                    <a:pt x="6537" y="10621"/>
                    <a:pt x="6299" y="9847"/>
                  </a:cubicBezTo>
                  <a:cubicBezTo>
                    <a:pt x="6061" y="9073"/>
                    <a:pt x="5727" y="8085"/>
                    <a:pt x="5227" y="6394"/>
                  </a:cubicBezTo>
                  <a:cubicBezTo>
                    <a:pt x="4739" y="4703"/>
                    <a:pt x="3358" y="774"/>
                    <a:pt x="3358" y="7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4"/>
            <p:cNvSpPr/>
            <p:nvPr/>
          </p:nvSpPr>
          <p:spPr>
            <a:xfrm>
              <a:off x="5503650" y="4106875"/>
              <a:ext cx="198275" cy="177550"/>
            </a:xfrm>
            <a:custGeom>
              <a:avLst/>
              <a:gdLst/>
              <a:ahLst/>
              <a:cxnLst/>
              <a:rect l="l" t="t" r="r" b="b"/>
              <a:pathLst>
                <a:path w="7931" h="7102" extrusionOk="0">
                  <a:moveTo>
                    <a:pt x="358" y="1"/>
                  </a:moveTo>
                  <a:cubicBezTo>
                    <a:pt x="358" y="1"/>
                    <a:pt x="1" y="715"/>
                    <a:pt x="72" y="1358"/>
                  </a:cubicBezTo>
                  <a:lnTo>
                    <a:pt x="489" y="4966"/>
                  </a:lnTo>
                  <a:lnTo>
                    <a:pt x="798" y="5121"/>
                  </a:lnTo>
                  <a:lnTo>
                    <a:pt x="953" y="2942"/>
                  </a:lnTo>
                  <a:cubicBezTo>
                    <a:pt x="953" y="2942"/>
                    <a:pt x="2203" y="3930"/>
                    <a:pt x="2322" y="4287"/>
                  </a:cubicBezTo>
                  <a:cubicBezTo>
                    <a:pt x="2429" y="4632"/>
                    <a:pt x="3001" y="6561"/>
                    <a:pt x="4454" y="6966"/>
                  </a:cubicBezTo>
                  <a:cubicBezTo>
                    <a:pt x="4795" y="7064"/>
                    <a:pt x="5154" y="7101"/>
                    <a:pt x="5505" y="7101"/>
                  </a:cubicBezTo>
                  <a:cubicBezTo>
                    <a:pt x="6647" y="7101"/>
                    <a:pt x="7692" y="6704"/>
                    <a:pt x="7692" y="6704"/>
                  </a:cubicBezTo>
                  <a:cubicBezTo>
                    <a:pt x="7692" y="6704"/>
                    <a:pt x="7930" y="6097"/>
                    <a:pt x="7573" y="5823"/>
                  </a:cubicBezTo>
                  <a:cubicBezTo>
                    <a:pt x="7228" y="5537"/>
                    <a:pt x="6537" y="5287"/>
                    <a:pt x="6537" y="5287"/>
                  </a:cubicBezTo>
                  <a:cubicBezTo>
                    <a:pt x="6537" y="5287"/>
                    <a:pt x="6078" y="5426"/>
                    <a:pt x="5484" y="5426"/>
                  </a:cubicBezTo>
                  <a:cubicBezTo>
                    <a:pt x="5078" y="5426"/>
                    <a:pt x="4609" y="5362"/>
                    <a:pt x="4180" y="5144"/>
                  </a:cubicBezTo>
                  <a:cubicBezTo>
                    <a:pt x="3132" y="4597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4"/>
            <p:cNvSpPr/>
            <p:nvPr/>
          </p:nvSpPr>
          <p:spPr>
            <a:xfrm>
              <a:off x="5042575" y="4119375"/>
              <a:ext cx="123250" cy="212275"/>
            </a:xfrm>
            <a:custGeom>
              <a:avLst/>
              <a:gdLst/>
              <a:ahLst/>
              <a:cxnLst/>
              <a:rect l="l" t="t" r="r" b="b"/>
              <a:pathLst>
                <a:path w="4930" h="8491" extrusionOk="0">
                  <a:moveTo>
                    <a:pt x="4525" y="1"/>
                  </a:moveTo>
                  <a:lnTo>
                    <a:pt x="4525" y="1"/>
                  </a:lnTo>
                  <a:cubicBezTo>
                    <a:pt x="4716" y="525"/>
                    <a:pt x="4620" y="1370"/>
                    <a:pt x="4620" y="1370"/>
                  </a:cubicBezTo>
                  <a:cubicBezTo>
                    <a:pt x="4620" y="1370"/>
                    <a:pt x="4430" y="4061"/>
                    <a:pt x="4263" y="4787"/>
                  </a:cubicBezTo>
                  <a:cubicBezTo>
                    <a:pt x="4097" y="5514"/>
                    <a:pt x="3239" y="6454"/>
                    <a:pt x="1989" y="6454"/>
                  </a:cubicBezTo>
                  <a:cubicBezTo>
                    <a:pt x="751" y="6454"/>
                    <a:pt x="632" y="5359"/>
                    <a:pt x="632" y="5359"/>
                  </a:cubicBezTo>
                  <a:cubicBezTo>
                    <a:pt x="465" y="5787"/>
                    <a:pt x="310" y="6740"/>
                    <a:pt x="310" y="6740"/>
                  </a:cubicBezTo>
                  <a:cubicBezTo>
                    <a:pt x="310" y="6740"/>
                    <a:pt x="1" y="8109"/>
                    <a:pt x="1965" y="8490"/>
                  </a:cubicBezTo>
                  <a:cubicBezTo>
                    <a:pt x="4609" y="8335"/>
                    <a:pt x="4763" y="5906"/>
                    <a:pt x="4799" y="5347"/>
                  </a:cubicBezTo>
                  <a:cubicBezTo>
                    <a:pt x="4835" y="4787"/>
                    <a:pt x="4930" y="1668"/>
                    <a:pt x="4930" y="1168"/>
                  </a:cubicBezTo>
                  <a:cubicBezTo>
                    <a:pt x="4870" y="358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1"/>
          <p:cNvSpPr txBox="1">
            <a:spLocks noGrp="1"/>
          </p:cNvSpPr>
          <p:nvPr>
            <p:ph type="title"/>
          </p:nvPr>
        </p:nvSpPr>
        <p:spPr>
          <a:xfrm>
            <a:off x="507132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Selección de </a:t>
            </a:r>
            <a:r>
              <a:rPr lang="en" dirty="0" smtClean="0">
                <a:solidFill>
                  <a:schemeClr val="accent2"/>
                </a:solidFill>
              </a:rPr>
              <a:t>algoritmos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09" name="Google Shape;2209;p31"/>
          <p:cNvGrpSpPr/>
          <p:nvPr/>
        </p:nvGrpSpPr>
        <p:grpSpPr>
          <a:xfrm>
            <a:off x="3117626" y="1414061"/>
            <a:ext cx="2908748" cy="2402106"/>
            <a:chOff x="4545125" y="4524100"/>
            <a:chExt cx="929075" cy="767250"/>
          </a:xfrm>
        </p:grpSpPr>
        <p:sp>
          <p:nvSpPr>
            <p:cNvPr id="2210" name="Google Shape;2210;p31"/>
            <p:cNvSpPr/>
            <p:nvPr/>
          </p:nvSpPr>
          <p:spPr>
            <a:xfrm>
              <a:off x="4545125" y="4524100"/>
              <a:ext cx="929075" cy="356450"/>
            </a:xfrm>
            <a:custGeom>
              <a:avLst/>
              <a:gdLst/>
              <a:ahLst/>
              <a:cxnLst/>
              <a:rect l="l" t="t" r="r" b="b"/>
              <a:pathLst>
                <a:path w="37163" h="14258" extrusionOk="0">
                  <a:moveTo>
                    <a:pt x="1" y="14257"/>
                  </a:moveTo>
                  <a:lnTo>
                    <a:pt x="1" y="6362"/>
                  </a:lnTo>
                  <a:lnTo>
                    <a:pt x="10881" y="6362"/>
                  </a:lnTo>
                  <a:cubicBezTo>
                    <a:pt x="11579" y="2735"/>
                    <a:pt x="14787" y="1"/>
                    <a:pt x="18581" y="1"/>
                  </a:cubicBezTo>
                  <a:cubicBezTo>
                    <a:pt x="22376" y="1"/>
                    <a:pt x="25584" y="2735"/>
                    <a:pt x="26282" y="6362"/>
                  </a:cubicBezTo>
                  <a:lnTo>
                    <a:pt x="37162" y="6362"/>
                  </a:lnTo>
                  <a:lnTo>
                    <a:pt x="37162" y="14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4582100" y="4561775"/>
              <a:ext cx="854425" cy="280400"/>
            </a:xfrm>
            <a:custGeom>
              <a:avLst/>
              <a:gdLst/>
              <a:ahLst/>
              <a:cxnLst/>
              <a:rect l="l" t="t" r="r" b="b"/>
              <a:pathLst>
                <a:path w="34177" h="11216" extrusionOk="0">
                  <a:moveTo>
                    <a:pt x="34177" y="6334"/>
                  </a:moveTo>
                  <a:lnTo>
                    <a:pt x="34177" y="11216"/>
                  </a:lnTo>
                  <a:lnTo>
                    <a:pt x="0" y="11216"/>
                  </a:lnTo>
                  <a:lnTo>
                    <a:pt x="0" y="6334"/>
                  </a:lnTo>
                  <a:lnTo>
                    <a:pt x="10741" y="6334"/>
                  </a:lnTo>
                  <a:cubicBezTo>
                    <a:pt x="10741" y="2818"/>
                    <a:pt x="13587" y="0"/>
                    <a:pt x="17102" y="0"/>
                  </a:cubicBezTo>
                  <a:cubicBezTo>
                    <a:pt x="20618" y="0"/>
                    <a:pt x="23436" y="2818"/>
                    <a:pt x="23436" y="6334"/>
                  </a:cubicBezTo>
                  <a:close/>
                </a:path>
              </a:pathLst>
            </a:custGeom>
            <a:solidFill>
              <a:srgbClr val="ED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5167975" y="4720100"/>
              <a:ext cx="268550" cy="17450"/>
            </a:xfrm>
            <a:custGeom>
              <a:avLst/>
              <a:gdLst/>
              <a:ahLst/>
              <a:cxnLst/>
              <a:rect l="l" t="t" r="r" b="b"/>
              <a:pathLst>
                <a:path w="10742" h="698" extrusionOk="0">
                  <a:moveTo>
                    <a:pt x="10742" y="1"/>
                  </a:moveTo>
                  <a:lnTo>
                    <a:pt x="10742" y="698"/>
                  </a:lnTo>
                  <a:lnTo>
                    <a:pt x="698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4582100" y="4561775"/>
              <a:ext cx="547550" cy="280400"/>
            </a:xfrm>
            <a:custGeom>
              <a:avLst/>
              <a:gdLst/>
              <a:ahLst/>
              <a:cxnLst/>
              <a:rect l="l" t="t" r="r" b="b"/>
              <a:pathLst>
                <a:path w="21902" h="11216" extrusionOk="0">
                  <a:moveTo>
                    <a:pt x="21901" y="2232"/>
                  </a:moveTo>
                  <a:cubicBezTo>
                    <a:pt x="20785" y="1284"/>
                    <a:pt x="19362" y="698"/>
                    <a:pt x="17800" y="698"/>
                  </a:cubicBezTo>
                  <a:cubicBezTo>
                    <a:pt x="14285" y="698"/>
                    <a:pt x="11439" y="3516"/>
                    <a:pt x="11439" y="7031"/>
                  </a:cubicBezTo>
                  <a:lnTo>
                    <a:pt x="698" y="7031"/>
                  </a:lnTo>
                  <a:lnTo>
                    <a:pt x="698" y="11216"/>
                  </a:lnTo>
                  <a:lnTo>
                    <a:pt x="0" y="11216"/>
                  </a:lnTo>
                  <a:lnTo>
                    <a:pt x="0" y="6334"/>
                  </a:lnTo>
                  <a:lnTo>
                    <a:pt x="10741" y="6334"/>
                  </a:lnTo>
                  <a:cubicBezTo>
                    <a:pt x="10741" y="2818"/>
                    <a:pt x="13587" y="0"/>
                    <a:pt x="17102" y="0"/>
                  </a:cubicBezTo>
                  <a:cubicBezTo>
                    <a:pt x="19027" y="0"/>
                    <a:pt x="20757" y="865"/>
                    <a:pt x="21901" y="22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4582100" y="4562475"/>
              <a:ext cx="854425" cy="279700"/>
            </a:xfrm>
            <a:custGeom>
              <a:avLst/>
              <a:gdLst/>
              <a:ahLst/>
              <a:cxnLst/>
              <a:rect l="l" t="t" r="r" b="b"/>
              <a:pathLst>
                <a:path w="34177" h="11188" extrusionOk="0">
                  <a:moveTo>
                    <a:pt x="34177" y="7784"/>
                  </a:moveTo>
                  <a:lnTo>
                    <a:pt x="34177" y="7533"/>
                  </a:lnTo>
                  <a:lnTo>
                    <a:pt x="33061" y="7533"/>
                  </a:lnTo>
                  <a:lnTo>
                    <a:pt x="33061" y="6306"/>
                  </a:lnTo>
                  <a:lnTo>
                    <a:pt x="32838" y="6306"/>
                  </a:lnTo>
                  <a:lnTo>
                    <a:pt x="32838" y="7533"/>
                  </a:lnTo>
                  <a:lnTo>
                    <a:pt x="27816" y="7533"/>
                  </a:lnTo>
                  <a:lnTo>
                    <a:pt x="27816" y="6306"/>
                  </a:lnTo>
                  <a:lnTo>
                    <a:pt x="27565" y="6306"/>
                  </a:lnTo>
                  <a:lnTo>
                    <a:pt x="27565" y="7533"/>
                  </a:lnTo>
                  <a:lnTo>
                    <a:pt x="22543" y="7533"/>
                  </a:lnTo>
                  <a:lnTo>
                    <a:pt x="22543" y="5636"/>
                  </a:lnTo>
                  <a:lnTo>
                    <a:pt x="23436" y="5636"/>
                  </a:lnTo>
                  <a:cubicBezTo>
                    <a:pt x="23436" y="5580"/>
                    <a:pt x="23408" y="5469"/>
                    <a:pt x="23408" y="5413"/>
                  </a:cubicBezTo>
                  <a:lnTo>
                    <a:pt x="22543" y="5413"/>
                  </a:lnTo>
                  <a:lnTo>
                    <a:pt x="22543" y="3516"/>
                  </a:lnTo>
                  <a:lnTo>
                    <a:pt x="22822" y="3516"/>
                  </a:lnTo>
                  <a:cubicBezTo>
                    <a:pt x="22794" y="3460"/>
                    <a:pt x="22738" y="3348"/>
                    <a:pt x="22682" y="3292"/>
                  </a:cubicBezTo>
                  <a:lnTo>
                    <a:pt x="22515" y="3292"/>
                  </a:lnTo>
                  <a:lnTo>
                    <a:pt x="22515" y="3013"/>
                  </a:lnTo>
                  <a:cubicBezTo>
                    <a:pt x="22431" y="2874"/>
                    <a:pt x="22320" y="2762"/>
                    <a:pt x="22264" y="2623"/>
                  </a:cubicBezTo>
                  <a:lnTo>
                    <a:pt x="22264" y="3265"/>
                  </a:lnTo>
                  <a:lnTo>
                    <a:pt x="17242" y="3265"/>
                  </a:lnTo>
                  <a:lnTo>
                    <a:pt x="17242" y="1395"/>
                  </a:lnTo>
                  <a:lnTo>
                    <a:pt x="21120" y="1395"/>
                  </a:lnTo>
                  <a:cubicBezTo>
                    <a:pt x="21008" y="1284"/>
                    <a:pt x="20897" y="1228"/>
                    <a:pt x="20757" y="1144"/>
                  </a:cubicBezTo>
                  <a:lnTo>
                    <a:pt x="17242" y="1144"/>
                  </a:lnTo>
                  <a:lnTo>
                    <a:pt x="17242" y="0"/>
                  </a:lnTo>
                  <a:lnTo>
                    <a:pt x="17102" y="0"/>
                  </a:lnTo>
                  <a:lnTo>
                    <a:pt x="16963" y="0"/>
                  </a:lnTo>
                  <a:lnTo>
                    <a:pt x="16963" y="1144"/>
                  </a:lnTo>
                  <a:lnTo>
                    <a:pt x="13448" y="1144"/>
                  </a:lnTo>
                  <a:cubicBezTo>
                    <a:pt x="13336" y="1228"/>
                    <a:pt x="13197" y="1339"/>
                    <a:pt x="13085" y="1395"/>
                  </a:cubicBezTo>
                  <a:lnTo>
                    <a:pt x="16963" y="1395"/>
                  </a:lnTo>
                  <a:lnTo>
                    <a:pt x="16963" y="3292"/>
                  </a:lnTo>
                  <a:lnTo>
                    <a:pt x="11941" y="3292"/>
                  </a:lnTo>
                  <a:lnTo>
                    <a:pt x="11941" y="2623"/>
                  </a:lnTo>
                  <a:cubicBezTo>
                    <a:pt x="11830" y="2762"/>
                    <a:pt x="11774" y="2874"/>
                    <a:pt x="11690" y="3013"/>
                  </a:cubicBezTo>
                  <a:lnTo>
                    <a:pt x="11690" y="3292"/>
                  </a:lnTo>
                  <a:lnTo>
                    <a:pt x="11523" y="3292"/>
                  </a:lnTo>
                  <a:cubicBezTo>
                    <a:pt x="11495" y="3348"/>
                    <a:pt x="11411" y="3460"/>
                    <a:pt x="11383" y="3516"/>
                  </a:cubicBezTo>
                  <a:lnTo>
                    <a:pt x="11662" y="3516"/>
                  </a:lnTo>
                  <a:lnTo>
                    <a:pt x="11662" y="5413"/>
                  </a:lnTo>
                  <a:lnTo>
                    <a:pt x="10797" y="5413"/>
                  </a:lnTo>
                  <a:cubicBezTo>
                    <a:pt x="10797" y="5469"/>
                    <a:pt x="10741" y="5580"/>
                    <a:pt x="10741" y="5664"/>
                  </a:cubicBezTo>
                  <a:lnTo>
                    <a:pt x="11662" y="5664"/>
                  </a:lnTo>
                  <a:lnTo>
                    <a:pt x="11662" y="7533"/>
                  </a:lnTo>
                  <a:lnTo>
                    <a:pt x="6640" y="7533"/>
                  </a:lnTo>
                  <a:lnTo>
                    <a:pt x="6640" y="6306"/>
                  </a:lnTo>
                  <a:lnTo>
                    <a:pt x="6389" y="6306"/>
                  </a:lnTo>
                  <a:lnTo>
                    <a:pt x="6389" y="7533"/>
                  </a:lnTo>
                  <a:lnTo>
                    <a:pt x="1367" y="7533"/>
                  </a:lnTo>
                  <a:lnTo>
                    <a:pt x="1367" y="6306"/>
                  </a:lnTo>
                  <a:lnTo>
                    <a:pt x="1116" y="6306"/>
                  </a:lnTo>
                  <a:lnTo>
                    <a:pt x="1116" y="7533"/>
                  </a:lnTo>
                  <a:lnTo>
                    <a:pt x="0" y="7533"/>
                  </a:lnTo>
                  <a:lnTo>
                    <a:pt x="0" y="7784"/>
                  </a:lnTo>
                  <a:lnTo>
                    <a:pt x="1116" y="7784"/>
                  </a:lnTo>
                  <a:lnTo>
                    <a:pt x="1116" y="9653"/>
                  </a:lnTo>
                  <a:lnTo>
                    <a:pt x="0" y="9653"/>
                  </a:lnTo>
                  <a:lnTo>
                    <a:pt x="0" y="9904"/>
                  </a:lnTo>
                  <a:lnTo>
                    <a:pt x="1116" y="9904"/>
                  </a:lnTo>
                  <a:lnTo>
                    <a:pt x="1116" y="11188"/>
                  </a:lnTo>
                  <a:lnTo>
                    <a:pt x="1367" y="11188"/>
                  </a:lnTo>
                  <a:lnTo>
                    <a:pt x="1367" y="9904"/>
                  </a:lnTo>
                  <a:lnTo>
                    <a:pt x="6389" y="9904"/>
                  </a:lnTo>
                  <a:lnTo>
                    <a:pt x="6389" y="11188"/>
                  </a:lnTo>
                  <a:lnTo>
                    <a:pt x="6640" y="11188"/>
                  </a:lnTo>
                  <a:lnTo>
                    <a:pt x="6640" y="9904"/>
                  </a:lnTo>
                  <a:lnTo>
                    <a:pt x="11662" y="9904"/>
                  </a:lnTo>
                  <a:lnTo>
                    <a:pt x="11662" y="11188"/>
                  </a:lnTo>
                  <a:lnTo>
                    <a:pt x="11913" y="11188"/>
                  </a:lnTo>
                  <a:lnTo>
                    <a:pt x="11913" y="9904"/>
                  </a:lnTo>
                  <a:lnTo>
                    <a:pt x="16935" y="9904"/>
                  </a:lnTo>
                  <a:lnTo>
                    <a:pt x="16935" y="11188"/>
                  </a:lnTo>
                  <a:lnTo>
                    <a:pt x="17158" y="11188"/>
                  </a:lnTo>
                  <a:lnTo>
                    <a:pt x="17158" y="9904"/>
                  </a:lnTo>
                  <a:lnTo>
                    <a:pt x="22180" y="9904"/>
                  </a:lnTo>
                  <a:lnTo>
                    <a:pt x="22180" y="11188"/>
                  </a:lnTo>
                  <a:lnTo>
                    <a:pt x="22431" y="11188"/>
                  </a:lnTo>
                  <a:lnTo>
                    <a:pt x="22431" y="9904"/>
                  </a:lnTo>
                  <a:lnTo>
                    <a:pt x="27453" y="9904"/>
                  </a:lnTo>
                  <a:lnTo>
                    <a:pt x="27453" y="11188"/>
                  </a:lnTo>
                  <a:lnTo>
                    <a:pt x="27704" y="11188"/>
                  </a:lnTo>
                  <a:lnTo>
                    <a:pt x="27704" y="9904"/>
                  </a:lnTo>
                  <a:lnTo>
                    <a:pt x="32726" y="9904"/>
                  </a:lnTo>
                  <a:lnTo>
                    <a:pt x="32726" y="11188"/>
                  </a:lnTo>
                  <a:lnTo>
                    <a:pt x="32977" y="11188"/>
                  </a:lnTo>
                  <a:lnTo>
                    <a:pt x="32977" y="9904"/>
                  </a:lnTo>
                  <a:lnTo>
                    <a:pt x="34093" y="9904"/>
                  </a:lnTo>
                  <a:lnTo>
                    <a:pt x="34093" y="9653"/>
                  </a:lnTo>
                  <a:lnTo>
                    <a:pt x="32977" y="9653"/>
                  </a:lnTo>
                  <a:lnTo>
                    <a:pt x="32977" y="7784"/>
                  </a:lnTo>
                  <a:lnTo>
                    <a:pt x="34177" y="7784"/>
                  </a:lnTo>
                  <a:close/>
                  <a:moveTo>
                    <a:pt x="6417" y="9653"/>
                  </a:moveTo>
                  <a:lnTo>
                    <a:pt x="1395" y="9653"/>
                  </a:lnTo>
                  <a:lnTo>
                    <a:pt x="1395" y="7784"/>
                  </a:lnTo>
                  <a:lnTo>
                    <a:pt x="6417" y="7784"/>
                  </a:lnTo>
                  <a:close/>
                  <a:moveTo>
                    <a:pt x="11690" y="9653"/>
                  </a:moveTo>
                  <a:lnTo>
                    <a:pt x="6668" y="9653"/>
                  </a:lnTo>
                  <a:lnTo>
                    <a:pt x="6668" y="7784"/>
                  </a:lnTo>
                  <a:lnTo>
                    <a:pt x="11690" y="7784"/>
                  </a:lnTo>
                  <a:close/>
                  <a:moveTo>
                    <a:pt x="16963" y="9653"/>
                  </a:moveTo>
                  <a:lnTo>
                    <a:pt x="11941" y="9653"/>
                  </a:lnTo>
                  <a:lnTo>
                    <a:pt x="11941" y="7784"/>
                  </a:lnTo>
                  <a:lnTo>
                    <a:pt x="16963" y="7784"/>
                  </a:lnTo>
                  <a:close/>
                  <a:moveTo>
                    <a:pt x="16963" y="7533"/>
                  </a:moveTo>
                  <a:lnTo>
                    <a:pt x="11941" y="7533"/>
                  </a:lnTo>
                  <a:lnTo>
                    <a:pt x="11941" y="5664"/>
                  </a:lnTo>
                  <a:lnTo>
                    <a:pt x="16963" y="5664"/>
                  </a:lnTo>
                  <a:close/>
                  <a:moveTo>
                    <a:pt x="16963" y="5413"/>
                  </a:moveTo>
                  <a:lnTo>
                    <a:pt x="11941" y="5413"/>
                  </a:lnTo>
                  <a:lnTo>
                    <a:pt x="11941" y="3516"/>
                  </a:lnTo>
                  <a:lnTo>
                    <a:pt x="16963" y="3516"/>
                  </a:lnTo>
                  <a:close/>
                  <a:moveTo>
                    <a:pt x="22264" y="9653"/>
                  </a:moveTo>
                  <a:lnTo>
                    <a:pt x="17242" y="9653"/>
                  </a:lnTo>
                  <a:lnTo>
                    <a:pt x="17242" y="7784"/>
                  </a:lnTo>
                  <a:lnTo>
                    <a:pt x="22264" y="7784"/>
                  </a:lnTo>
                  <a:close/>
                  <a:moveTo>
                    <a:pt x="22264" y="7533"/>
                  </a:moveTo>
                  <a:lnTo>
                    <a:pt x="17242" y="7533"/>
                  </a:lnTo>
                  <a:lnTo>
                    <a:pt x="17242" y="5664"/>
                  </a:lnTo>
                  <a:lnTo>
                    <a:pt x="22264" y="5664"/>
                  </a:lnTo>
                  <a:close/>
                  <a:moveTo>
                    <a:pt x="22264" y="5413"/>
                  </a:moveTo>
                  <a:lnTo>
                    <a:pt x="17242" y="5413"/>
                  </a:lnTo>
                  <a:lnTo>
                    <a:pt x="17242" y="3516"/>
                  </a:lnTo>
                  <a:lnTo>
                    <a:pt x="22264" y="3516"/>
                  </a:lnTo>
                  <a:close/>
                  <a:moveTo>
                    <a:pt x="27537" y="9653"/>
                  </a:moveTo>
                  <a:lnTo>
                    <a:pt x="22515" y="9653"/>
                  </a:lnTo>
                  <a:lnTo>
                    <a:pt x="22515" y="7784"/>
                  </a:lnTo>
                  <a:lnTo>
                    <a:pt x="27537" y="7784"/>
                  </a:lnTo>
                  <a:close/>
                  <a:moveTo>
                    <a:pt x="32782" y="9653"/>
                  </a:moveTo>
                  <a:lnTo>
                    <a:pt x="27760" y="9653"/>
                  </a:lnTo>
                  <a:lnTo>
                    <a:pt x="27760" y="7784"/>
                  </a:lnTo>
                  <a:lnTo>
                    <a:pt x="32782" y="77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4619750" y="4599425"/>
              <a:ext cx="410150" cy="205100"/>
            </a:xfrm>
            <a:custGeom>
              <a:avLst/>
              <a:gdLst/>
              <a:ahLst/>
              <a:cxnLst/>
              <a:rect l="l" t="t" r="r" b="b"/>
              <a:pathLst>
                <a:path w="16406" h="8204" extrusionOk="0">
                  <a:moveTo>
                    <a:pt x="15596" y="1"/>
                  </a:moveTo>
                  <a:cubicBezTo>
                    <a:pt x="12918" y="1"/>
                    <a:pt x="10742" y="2177"/>
                    <a:pt x="10742" y="4828"/>
                  </a:cubicBezTo>
                  <a:lnTo>
                    <a:pt x="10742" y="6334"/>
                  </a:lnTo>
                  <a:lnTo>
                    <a:pt x="1" y="6334"/>
                  </a:lnTo>
                  <a:lnTo>
                    <a:pt x="1" y="8203"/>
                  </a:lnTo>
                  <a:lnTo>
                    <a:pt x="13141" y="8203"/>
                  </a:lnTo>
                  <a:cubicBezTo>
                    <a:pt x="13141" y="3098"/>
                    <a:pt x="14815" y="1312"/>
                    <a:pt x="16406" y="57"/>
                  </a:cubicBezTo>
                  <a:cubicBezTo>
                    <a:pt x="16154" y="29"/>
                    <a:pt x="15875" y="1"/>
                    <a:pt x="15596" y="1"/>
                  </a:cubicBez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4821325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5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5" y="698"/>
                  </a:cubicBezTo>
                  <a:cubicBezTo>
                    <a:pt x="559" y="698"/>
                    <a:pt x="698" y="559"/>
                    <a:pt x="698" y="363"/>
                  </a:cubicBezTo>
                  <a:cubicBezTo>
                    <a:pt x="698" y="140"/>
                    <a:pt x="531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476832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03" y="698"/>
                    <a:pt x="642" y="559"/>
                    <a:pt x="698" y="363"/>
                  </a:cubicBezTo>
                  <a:cubicBezTo>
                    <a:pt x="698" y="140"/>
                    <a:pt x="503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471392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63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466090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6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460930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539117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533815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64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64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64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528445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5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5" y="698"/>
                  </a:cubicBezTo>
                  <a:cubicBezTo>
                    <a:pt x="559" y="698"/>
                    <a:pt x="698" y="559"/>
                    <a:pt x="698" y="363"/>
                  </a:cubicBezTo>
                  <a:cubicBezTo>
                    <a:pt x="698" y="140"/>
                    <a:pt x="503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523075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31" y="698"/>
                    <a:pt x="698" y="559"/>
                    <a:pt x="698" y="363"/>
                  </a:cubicBezTo>
                  <a:cubicBezTo>
                    <a:pt x="698" y="140"/>
                    <a:pt x="531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5179825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6" y="698"/>
                  </a:cubicBezTo>
                  <a:cubicBezTo>
                    <a:pt x="503" y="698"/>
                    <a:pt x="698" y="559"/>
                    <a:pt x="698" y="363"/>
                  </a:cubicBezTo>
                  <a:cubicBezTo>
                    <a:pt x="698" y="140"/>
                    <a:pt x="503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5164500" y="46419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68"/>
                    <a:pt x="0" y="336"/>
                  </a:cubicBezTo>
                  <a:cubicBezTo>
                    <a:pt x="0" y="559"/>
                    <a:pt x="195" y="698"/>
                    <a:pt x="363" y="698"/>
                  </a:cubicBezTo>
                  <a:cubicBezTo>
                    <a:pt x="530" y="698"/>
                    <a:pt x="698" y="559"/>
                    <a:pt x="698" y="336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5139375" y="46008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63" y="1"/>
                  </a:moveTo>
                  <a:cubicBezTo>
                    <a:pt x="140" y="1"/>
                    <a:pt x="1" y="168"/>
                    <a:pt x="1" y="363"/>
                  </a:cubicBezTo>
                  <a:cubicBezTo>
                    <a:pt x="1" y="559"/>
                    <a:pt x="168" y="698"/>
                    <a:pt x="363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5101725" y="4565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68"/>
                    <a:pt x="0" y="363"/>
                  </a:cubicBezTo>
                  <a:cubicBezTo>
                    <a:pt x="0" y="559"/>
                    <a:pt x="195" y="698"/>
                    <a:pt x="363" y="698"/>
                  </a:cubicBezTo>
                  <a:cubicBezTo>
                    <a:pt x="530" y="698"/>
                    <a:pt x="670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5056375" y="45436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7"/>
                    <a:pt x="1" y="335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31" y="698"/>
                    <a:pt x="670" y="558"/>
                    <a:pt x="698" y="335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5000575" y="453387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8"/>
                    <a:pt x="1" y="335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31" y="698"/>
                    <a:pt x="698" y="558"/>
                    <a:pt x="698" y="335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4836675" y="46419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96" y="1"/>
                    <a:pt x="0" y="140"/>
                    <a:pt x="0" y="336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31" y="698"/>
                    <a:pt x="698" y="559"/>
                    <a:pt x="698" y="336"/>
                  </a:cubicBezTo>
                  <a:cubicBezTo>
                    <a:pt x="698" y="168"/>
                    <a:pt x="558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4862475" y="46008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68" y="1"/>
                    <a:pt x="1" y="140"/>
                    <a:pt x="1" y="363"/>
                  </a:cubicBezTo>
                  <a:cubicBezTo>
                    <a:pt x="29" y="559"/>
                    <a:pt x="168" y="698"/>
                    <a:pt x="336" y="698"/>
                  </a:cubicBezTo>
                  <a:cubicBezTo>
                    <a:pt x="503" y="698"/>
                    <a:pt x="698" y="559"/>
                    <a:pt x="698" y="363"/>
                  </a:cubicBezTo>
                  <a:cubicBezTo>
                    <a:pt x="698" y="168"/>
                    <a:pt x="559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4899450" y="4565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96" y="1"/>
                    <a:pt x="0" y="140"/>
                    <a:pt x="0" y="363"/>
                  </a:cubicBezTo>
                  <a:cubicBezTo>
                    <a:pt x="56" y="559"/>
                    <a:pt x="196" y="698"/>
                    <a:pt x="363" y="698"/>
                  </a:cubicBezTo>
                  <a:cubicBezTo>
                    <a:pt x="530" y="698"/>
                    <a:pt x="698" y="559"/>
                    <a:pt x="698" y="363"/>
                  </a:cubicBezTo>
                  <a:cubicBezTo>
                    <a:pt x="698" y="168"/>
                    <a:pt x="558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4944775" y="45436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96" y="0"/>
                    <a:pt x="1" y="140"/>
                    <a:pt x="1" y="335"/>
                  </a:cubicBezTo>
                  <a:cubicBezTo>
                    <a:pt x="57" y="558"/>
                    <a:pt x="196" y="698"/>
                    <a:pt x="364" y="698"/>
                  </a:cubicBezTo>
                  <a:cubicBezTo>
                    <a:pt x="531" y="698"/>
                    <a:pt x="698" y="558"/>
                    <a:pt x="698" y="335"/>
                  </a:cubicBezTo>
                  <a:cubicBezTo>
                    <a:pt x="698" y="167"/>
                    <a:pt x="559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455560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4555600" y="4745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68"/>
                    <a:pt x="0" y="336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59"/>
                    <a:pt x="698" y="336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4555600" y="47996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68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31"/>
                    <a:pt x="698" y="364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45556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12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46093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46623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47167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6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6" y="698"/>
                  </a:cubicBezTo>
                  <a:cubicBezTo>
                    <a:pt x="531" y="698"/>
                    <a:pt x="670" y="530"/>
                    <a:pt x="698" y="363"/>
                  </a:cubicBezTo>
                  <a:cubicBezTo>
                    <a:pt x="698" y="140"/>
                    <a:pt x="531" y="0"/>
                    <a:pt x="336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476972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482272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96" y="698"/>
                    <a:pt x="363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48771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5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5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49301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64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49845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12" y="0"/>
                    <a:pt x="0" y="168"/>
                    <a:pt x="0" y="363"/>
                  </a:cubicBezTo>
                  <a:cubicBezTo>
                    <a:pt x="0" y="558"/>
                    <a:pt x="167" y="698"/>
                    <a:pt x="335" y="698"/>
                  </a:cubicBezTo>
                  <a:cubicBezTo>
                    <a:pt x="502" y="698"/>
                    <a:pt x="642" y="530"/>
                    <a:pt x="698" y="363"/>
                  </a:cubicBezTo>
                  <a:cubicBezTo>
                    <a:pt x="698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50375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50940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51491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52084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5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5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52684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64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53249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96" y="698"/>
                    <a:pt x="364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53835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544557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70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5445575" y="47996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68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70" y="559"/>
                    <a:pt x="698" y="364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5445575" y="47445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70" y="559"/>
                    <a:pt x="698" y="364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5445575" y="46936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35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70" y="558"/>
                    <a:pt x="698" y="335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4582100" y="4880525"/>
              <a:ext cx="854425" cy="78825"/>
            </a:xfrm>
            <a:custGeom>
              <a:avLst/>
              <a:gdLst/>
              <a:ahLst/>
              <a:cxnLst/>
              <a:rect l="l" t="t" r="r" b="b"/>
              <a:pathLst>
                <a:path w="34177" h="3153" extrusionOk="0">
                  <a:moveTo>
                    <a:pt x="0" y="0"/>
                  </a:moveTo>
                  <a:lnTo>
                    <a:pt x="0" y="3153"/>
                  </a:lnTo>
                  <a:lnTo>
                    <a:pt x="34177" y="3153"/>
                  </a:lnTo>
                  <a:lnTo>
                    <a:pt x="34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4564650" y="5272500"/>
              <a:ext cx="892100" cy="18850"/>
            </a:xfrm>
            <a:custGeom>
              <a:avLst/>
              <a:gdLst/>
              <a:ahLst/>
              <a:cxnLst/>
              <a:rect l="l" t="t" r="r" b="b"/>
              <a:pathLst>
                <a:path w="35684" h="754" extrusionOk="0">
                  <a:moveTo>
                    <a:pt x="1" y="1"/>
                  </a:moveTo>
                  <a:lnTo>
                    <a:pt x="1" y="754"/>
                  </a:lnTo>
                  <a:lnTo>
                    <a:pt x="35684" y="754"/>
                  </a:lnTo>
                  <a:lnTo>
                    <a:pt x="35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4605100" y="4959325"/>
              <a:ext cx="813300" cy="313200"/>
            </a:xfrm>
            <a:custGeom>
              <a:avLst/>
              <a:gdLst/>
              <a:ahLst/>
              <a:cxnLst/>
              <a:rect l="l" t="t" r="r" b="b"/>
              <a:pathLst>
                <a:path w="32532" h="12528" extrusionOk="0">
                  <a:moveTo>
                    <a:pt x="1" y="1"/>
                  </a:moveTo>
                  <a:lnTo>
                    <a:pt x="1" y="12528"/>
                  </a:lnTo>
                  <a:lnTo>
                    <a:pt x="32531" y="12528"/>
                  </a:lnTo>
                  <a:lnTo>
                    <a:pt x="3253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4582100" y="4880525"/>
              <a:ext cx="854425" cy="47450"/>
            </a:xfrm>
            <a:custGeom>
              <a:avLst/>
              <a:gdLst/>
              <a:ahLst/>
              <a:cxnLst/>
              <a:rect l="l" t="t" r="r" b="b"/>
              <a:pathLst>
                <a:path w="34177" h="1898" extrusionOk="0">
                  <a:moveTo>
                    <a:pt x="34177" y="1897"/>
                  </a:moveTo>
                  <a:lnTo>
                    <a:pt x="0" y="1312"/>
                  </a:lnTo>
                  <a:lnTo>
                    <a:pt x="0" y="0"/>
                  </a:lnTo>
                  <a:lnTo>
                    <a:pt x="34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4619750" y="4982350"/>
              <a:ext cx="783300" cy="290175"/>
            </a:xfrm>
            <a:custGeom>
              <a:avLst/>
              <a:gdLst/>
              <a:ahLst/>
              <a:cxnLst/>
              <a:rect l="l" t="t" r="r" b="b"/>
              <a:pathLst>
                <a:path w="31332" h="11607" extrusionOk="0">
                  <a:moveTo>
                    <a:pt x="10296" y="11607"/>
                  </a:moveTo>
                  <a:lnTo>
                    <a:pt x="1" y="11607"/>
                  </a:lnTo>
                  <a:lnTo>
                    <a:pt x="1" y="1"/>
                  </a:lnTo>
                  <a:lnTo>
                    <a:pt x="10296" y="1"/>
                  </a:lnTo>
                  <a:close/>
                  <a:moveTo>
                    <a:pt x="31332" y="28"/>
                  </a:moveTo>
                  <a:lnTo>
                    <a:pt x="21037" y="28"/>
                  </a:lnTo>
                  <a:lnTo>
                    <a:pt x="21037" y="11607"/>
                  </a:lnTo>
                  <a:lnTo>
                    <a:pt x="31332" y="11607"/>
                  </a:lnTo>
                  <a:close/>
                  <a:moveTo>
                    <a:pt x="20367" y="28"/>
                  </a:moveTo>
                  <a:lnTo>
                    <a:pt x="10965" y="28"/>
                  </a:lnTo>
                  <a:lnTo>
                    <a:pt x="10965" y="11607"/>
                  </a:lnTo>
                  <a:lnTo>
                    <a:pt x="20367" y="116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4639300" y="5170675"/>
              <a:ext cx="83700" cy="84425"/>
            </a:xfrm>
            <a:custGeom>
              <a:avLst/>
              <a:gdLst/>
              <a:ahLst/>
              <a:cxnLst/>
              <a:rect l="l" t="t" r="r" b="b"/>
              <a:pathLst>
                <a:path w="3348" h="3377" extrusionOk="0">
                  <a:moveTo>
                    <a:pt x="0" y="0"/>
                  </a:moveTo>
                  <a:lnTo>
                    <a:pt x="0" y="3376"/>
                  </a:lnTo>
                  <a:lnTo>
                    <a:pt x="3348" y="3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4709025" y="5002575"/>
              <a:ext cx="148600" cy="149300"/>
            </a:xfrm>
            <a:custGeom>
              <a:avLst/>
              <a:gdLst/>
              <a:ahLst/>
              <a:cxnLst/>
              <a:rect l="l" t="t" r="r" b="b"/>
              <a:pathLst>
                <a:path w="5944" h="5972" extrusionOk="0">
                  <a:moveTo>
                    <a:pt x="1" y="1"/>
                  </a:moveTo>
                  <a:lnTo>
                    <a:pt x="5943" y="5971"/>
                  </a:lnTo>
                  <a:lnTo>
                    <a:pt x="5943" y="1256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4912000" y="5088375"/>
              <a:ext cx="166725" cy="166725"/>
            </a:xfrm>
            <a:custGeom>
              <a:avLst/>
              <a:gdLst/>
              <a:ahLst/>
              <a:cxnLst/>
              <a:rect l="l" t="t" r="r" b="b"/>
              <a:pathLst>
                <a:path w="6669" h="6669" extrusionOk="0">
                  <a:moveTo>
                    <a:pt x="1" y="0"/>
                  </a:moveTo>
                  <a:lnTo>
                    <a:pt x="1" y="4687"/>
                  </a:lnTo>
                  <a:lnTo>
                    <a:pt x="1953" y="6668"/>
                  </a:lnTo>
                  <a:lnTo>
                    <a:pt x="6668" y="66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4932925" y="5002575"/>
              <a:ext cx="177875" cy="177175"/>
            </a:xfrm>
            <a:custGeom>
              <a:avLst/>
              <a:gdLst/>
              <a:ahLst/>
              <a:cxnLst/>
              <a:rect l="l" t="t" r="r" b="b"/>
              <a:pathLst>
                <a:path w="7115" h="7087" extrusionOk="0">
                  <a:moveTo>
                    <a:pt x="1" y="1"/>
                  </a:moveTo>
                  <a:lnTo>
                    <a:pt x="7115" y="7087"/>
                  </a:lnTo>
                  <a:lnTo>
                    <a:pt x="7115" y="754"/>
                  </a:lnTo>
                  <a:lnTo>
                    <a:pt x="6389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5164500" y="5075125"/>
              <a:ext cx="179950" cy="179975"/>
            </a:xfrm>
            <a:custGeom>
              <a:avLst/>
              <a:gdLst/>
              <a:ahLst/>
              <a:cxnLst/>
              <a:rect l="l" t="t" r="r" b="b"/>
              <a:pathLst>
                <a:path w="7198" h="7199" extrusionOk="0">
                  <a:moveTo>
                    <a:pt x="0" y="0"/>
                  </a:moveTo>
                  <a:lnTo>
                    <a:pt x="0" y="6361"/>
                  </a:lnTo>
                  <a:lnTo>
                    <a:pt x="809" y="7198"/>
                  </a:lnTo>
                  <a:lnTo>
                    <a:pt x="7198" y="7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5164500" y="5002575"/>
              <a:ext cx="219025" cy="232975"/>
            </a:xfrm>
            <a:custGeom>
              <a:avLst/>
              <a:gdLst/>
              <a:ahLst/>
              <a:cxnLst/>
              <a:rect l="l" t="t" r="r" b="b"/>
              <a:pathLst>
                <a:path w="8761" h="9319" extrusionOk="0">
                  <a:moveTo>
                    <a:pt x="0" y="1"/>
                  </a:moveTo>
                  <a:lnTo>
                    <a:pt x="0" y="531"/>
                  </a:lnTo>
                  <a:lnTo>
                    <a:pt x="8760" y="9319"/>
                  </a:lnTo>
                  <a:lnTo>
                    <a:pt x="8760" y="3125"/>
                  </a:lnTo>
                  <a:lnTo>
                    <a:pt x="5664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4639300" y="5002575"/>
              <a:ext cx="218325" cy="252525"/>
            </a:xfrm>
            <a:custGeom>
              <a:avLst/>
              <a:gdLst/>
              <a:ahLst/>
              <a:cxnLst/>
              <a:rect l="l" t="t" r="r" b="b"/>
              <a:pathLst>
                <a:path w="8733" h="10101" extrusionOk="0">
                  <a:moveTo>
                    <a:pt x="0" y="1"/>
                  </a:moveTo>
                  <a:lnTo>
                    <a:pt x="0" y="1451"/>
                  </a:lnTo>
                  <a:lnTo>
                    <a:pt x="8649" y="10100"/>
                  </a:lnTo>
                  <a:lnTo>
                    <a:pt x="8732" y="10100"/>
                  </a:lnTo>
                  <a:lnTo>
                    <a:pt x="8732" y="7896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4605100" y="4959325"/>
              <a:ext cx="812600" cy="313200"/>
            </a:xfrm>
            <a:custGeom>
              <a:avLst/>
              <a:gdLst/>
              <a:ahLst/>
              <a:cxnLst/>
              <a:rect l="l" t="t" r="r" b="b"/>
              <a:pathLst>
                <a:path w="32504" h="12528" extrusionOk="0">
                  <a:moveTo>
                    <a:pt x="1" y="1"/>
                  </a:moveTo>
                  <a:lnTo>
                    <a:pt x="1" y="949"/>
                  </a:lnTo>
                  <a:lnTo>
                    <a:pt x="10352" y="1452"/>
                  </a:lnTo>
                  <a:lnTo>
                    <a:pt x="10352" y="3739"/>
                  </a:lnTo>
                  <a:lnTo>
                    <a:pt x="12025" y="3739"/>
                  </a:lnTo>
                  <a:lnTo>
                    <a:pt x="12025" y="12528"/>
                  </a:lnTo>
                  <a:lnTo>
                    <a:pt x="14676" y="12528"/>
                  </a:lnTo>
                  <a:lnTo>
                    <a:pt x="14676" y="3739"/>
                  </a:lnTo>
                  <a:lnTo>
                    <a:pt x="22209" y="3739"/>
                  </a:lnTo>
                  <a:lnTo>
                    <a:pt x="22209" y="2065"/>
                  </a:lnTo>
                  <a:lnTo>
                    <a:pt x="26533" y="2261"/>
                  </a:lnTo>
                  <a:lnTo>
                    <a:pt x="26533" y="12528"/>
                  </a:lnTo>
                  <a:lnTo>
                    <a:pt x="29183" y="12528"/>
                  </a:lnTo>
                  <a:lnTo>
                    <a:pt x="29183" y="2400"/>
                  </a:lnTo>
                  <a:lnTo>
                    <a:pt x="32503" y="2568"/>
                  </a:lnTo>
                  <a:lnTo>
                    <a:pt x="32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4987325" y="5107200"/>
              <a:ext cx="10500" cy="54425"/>
            </a:xfrm>
            <a:custGeom>
              <a:avLst/>
              <a:gdLst/>
              <a:ahLst/>
              <a:cxnLst/>
              <a:rect l="l" t="t" r="r" b="b"/>
              <a:pathLst>
                <a:path w="420" h="2177" extrusionOk="0">
                  <a:moveTo>
                    <a:pt x="1" y="0"/>
                  </a:moveTo>
                  <a:lnTo>
                    <a:pt x="1" y="2177"/>
                  </a:lnTo>
                  <a:lnTo>
                    <a:pt x="419" y="217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5024300" y="5107200"/>
              <a:ext cx="10475" cy="54425"/>
            </a:xfrm>
            <a:custGeom>
              <a:avLst/>
              <a:gdLst/>
              <a:ahLst/>
              <a:cxnLst/>
              <a:rect l="l" t="t" r="r" b="b"/>
              <a:pathLst>
                <a:path w="419" h="2177" extrusionOk="0">
                  <a:moveTo>
                    <a:pt x="0" y="0"/>
                  </a:moveTo>
                  <a:lnTo>
                    <a:pt x="0" y="2177"/>
                  </a:lnTo>
                  <a:lnTo>
                    <a:pt x="419" y="217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4800400" y="4880525"/>
              <a:ext cx="63500" cy="392700"/>
            </a:xfrm>
            <a:custGeom>
              <a:avLst/>
              <a:gdLst/>
              <a:ahLst/>
              <a:cxnLst/>
              <a:rect l="l" t="t" r="r" b="b"/>
              <a:pathLst>
                <a:path w="2540" h="15708" extrusionOk="0">
                  <a:moveTo>
                    <a:pt x="1" y="0"/>
                  </a:moveTo>
                  <a:lnTo>
                    <a:pt x="1" y="15707"/>
                  </a:lnTo>
                  <a:lnTo>
                    <a:pt x="2540" y="15707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5160300" y="4880525"/>
              <a:ext cx="63500" cy="392700"/>
            </a:xfrm>
            <a:custGeom>
              <a:avLst/>
              <a:gdLst/>
              <a:ahLst/>
              <a:cxnLst/>
              <a:rect l="l" t="t" r="r" b="b"/>
              <a:pathLst>
                <a:path w="2540" h="15708" extrusionOk="0">
                  <a:moveTo>
                    <a:pt x="1" y="0"/>
                  </a:moveTo>
                  <a:lnTo>
                    <a:pt x="1" y="15707"/>
                  </a:lnTo>
                  <a:lnTo>
                    <a:pt x="2539" y="1570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4800400" y="4880525"/>
              <a:ext cx="63500" cy="392000"/>
            </a:xfrm>
            <a:custGeom>
              <a:avLst/>
              <a:gdLst/>
              <a:ahLst/>
              <a:cxnLst/>
              <a:rect l="l" t="t" r="r" b="b"/>
              <a:pathLst>
                <a:path w="2540" h="15680" extrusionOk="0">
                  <a:moveTo>
                    <a:pt x="1" y="0"/>
                  </a:moveTo>
                  <a:lnTo>
                    <a:pt x="1" y="1256"/>
                  </a:lnTo>
                  <a:lnTo>
                    <a:pt x="1703" y="1256"/>
                  </a:lnTo>
                  <a:lnTo>
                    <a:pt x="1982" y="15680"/>
                  </a:lnTo>
                  <a:lnTo>
                    <a:pt x="2540" y="15680"/>
                  </a:lnTo>
                  <a:lnTo>
                    <a:pt x="2540" y="125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5160300" y="4880525"/>
              <a:ext cx="62800" cy="392000"/>
            </a:xfrm>
            <a:custGeom>
              <a:avLst/>
              <a:gdLst/>
              <a:ahLst/>
              <a:cxnLst/>
              <a:rect l="l" t="t" r="r" b="b"/>
              <a:pathLst>
                <a:path w="2512" h="15680" extrusionOk="0">
                  <a:moveTo>
                    <a:pt x="1" y="0"/>
                  </a:moveTo>
                  <a:lnTo>
                    <a:pt x="1" y="949"/>
                  </a:lnTo>
                  <a:lnTo>
                    <a:pt x="1" y="1256"/>
                  </a:lnTo>
                  <a:lnTo>
                    <a:pt x="1" y="5301"/>
                  </a:lnTo>
                  <a:lnTo>
                    <a:pt x="1786" y="5301"/>
                  </a:lnTo>
                  <a:lnTo>
                    <a:pt x="1981" y="15680"/>
                  </a:lnTo>
                  <a:lnTo>
                    <a:pt x="2512" y="15680"/>
                  </a:lnTo>
                  <a:lnTo>
                    <a:pt x="2512" y="1256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4831800" y="4879825"/>
              <a:ext cx="364100" cy="103250"/>
            </a:xfrm>
            <a:custGeom>
              <a:avLst/>
              <a:gdLst/>
              <a:ahLst/>
              <a:cxnLst/>
              <a:rect l="l" t="t" r="r" b="b"/>
              <a:pathLst>
                <a:path w="14564" h="4130" extrusionOk="0">
                  <a:moveTo>
                    <a:pt x="0" y="0"/>
                  </a:moveTo>
                  <a:lnTo>
                    <a:pt x="14563" y="0"/>
                  </a:lnTo>
                  <a:lnTo>
                    <a:pt x="14563" y="4129"/>
                  </a:lnTo>
                  <a:lnTo>
                    <a:pt x="0" y="41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4960825" y="492377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96" y="0"/>
                  </a:moveTo>
                  <a:cubicBezTo>
                    <a:pt x="112" y="0"/>
                    <a:pt x="0" y="84"/>
                    <a:pt x="0" y="195"/>
                  </a:cubicBezTo>
                  <a:cubicBezTo>
                    <a:pt x="0" y="335"/>
                    <a:pt x="112" y="419"/>
                    <a:pt x="196" y="419"/>
                  </a:cubicBezTo>
                  <a:cubicBezTo>
                    <a:pt x="307" y="419"/>
                    <a:pt x="419" y="307"/>
                    <a:pt x="419" y="195"/>
                  </a:cubicBezTo>
                  <a:cubicBezTo>
                    <a:pt x="419" y="84"/>
                    <a:pt x="307" y="0"/>
                    <a:pt x="19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925250" y="4920975"/>
              <a:ext cx="175800" cy="49550"/>
            </a:xfrm>
            <a:custGeom>
              <a:avLst/>
              <a:gdLst/>
              <a:ahLst/>
              <a:cxnLst/>
              <a:rect l="l" t="t" r="r" b="b"/>
              <a:pathLst>
                <a:path w="7032" h="1982" extrusionOk="0">
                  <a:moveTo>
                    <a:pt x="3795" y="754"/>
                  </a:moveTo>
                  <a:cubicBezTo>
                    <a:pt x="3851" y="754"/>
                    <a:pt x="3851" y="837"/>
                    <a:pt x="3851" y="893"/>
                  </a:cubicBezTo>
                  <a:cubicBezTo>
                    <a:pt x="3851" y="1061"/>
                    <a:pt x="3683" y="1284"/>
                    <a:pt x="3488" y="1284"/>
                  </a:cubicBezTo>
                  <a:cubicBezTo>
                    <a:pt x="3516" y="1033"/>
                    <a:pt x="3655" y="754"/>
                    <a:pt x="3795" y="754"/>
                  </a:cubicBezTo>
                  <a:close/>
                  <a:moveTo>
                    <a:pt x="6585" y="810"/>
                  </a:moveTo>
                  <a:cubicBezTo>
                    <a:pt x="6613" y="810"/>
                    <a:pt x="6641" y="810"/>
                    <a:pt x="6724" y="837"/>
                  </a:cubicBezTo>
                  <a:lnTo>
                    <a:pt x="6557" y="1507"/>
                  </a:lnTo>
                  <a:lnTo>
                    <a:pt x="6557" y="1563"/>
                  </a:lnTo>
                  <a:cubicBezTo>
                    <a:pt x="6501" y="1646"/>
                    <a:pt x="6445" y="1702"/>
                    <a:pt x="6362" y="1702"/>
                  </a:cubicBezTo>
                  <a:cubicBezTo>
                    <a:pt x="6306" y="1702"/>
                    <a:pt x="6222" y="1674"/>
                    <a:pt x="6222" y="1535"/>
                  </a:cubicBezTo>
                  <a:cubicBezTo>
                    <a:pt x="6222" y="1172"/>
                    <a:pt x="6362" y="810"/>
                    <a:pt x="6585" y="810"/>
                  </a:cubicBezTo>
                  <a:close/>
                  <a:moveTo>
                    <a:pt x="838" y="0"/>
                  </a:moveTo>
                  <a:cubicBezTo>
                    <a:pt x="168" y="0"/>
                    <a:pt x="1" y="698"/>
                    <a:pt x="1" y="1256"/>
                  </a:cubicBezTo>
                  <a:cubicBezTo>
                    <a:pt x="1" y="1786"/>
                    <a:pt x="280" y="1870"/>
                    <a:pt x="559" y="1870"/>
                  </a:cubicBezTo>
                  <a:cubicBezTo>
                    <a:pt x="726" y="1870"/>
                    <a:pt x="1005" y="1842"/>
                    <a:pt x="1145" y="1591"/>
                  </a:cubicBezTo>
                  <a:cubicBezTo>
                    <a:pt x="1145" y="1786"/>
                    <a:pt x="1284" y="1842"/>
                    <a:pt x="1451" y="1842"/>
                  </a:cubicBezTo>
                  <a:cubicBezTo>
                    <a:pt x="1563" y="1842"/>
                    <a:pt x="1675" y="1786"/>
                    <a:pt x="1758" y="1674"/>
                  </a:cubicBezTo>
                  <a:lnTo>
                    <a:pt x="1758" y="1674"/>
                  </a:lnTo>
                  <a:lnTo>
                    <a:pt x="1730" y="1842"/>
                  </a:lnTo>
                  <a:lnTo>
                    <a:pt x="2093" y="1842"/>
                  </a:lnTo>
                  <a:lnTo>
                    <a:pt x="2288" y="837"/>
                  </a:lnTo>
                  <a:cubicBezTo>
                    <a:pt x="2372" y="810"/>
                    <a:pt x="2400" y="810"/>
                    <a:pt x="2456" y="810"/>
                  </a:cubicBezTo>
                  <a:cubicBezTo>
                    <a:pt x="2539" y="810"/>
                    <a:pt x="2567" y="865"/>
                    <a:pt x="2567" y="949"/>
                  </a:cubicBezTo>
                  <a:lnTo>
                    <a:pt x="2567" y="1005"/>
                  </a:lnTo>
                  <a:lnTo>
                    <a:pt x="2456" y="1451"/>
                  </a:lnTo>
                  <a:lnTo>
                    <a:pt x="2456" y="1591"/>
                  </a:lnTo>
                  <a:cubicBezTo>
                    <a:pt x="2456" y="1786"/>
                    <a:pt x="2567" y="1870"/>
                    <a:pt x="2791" y="1870"/>
                  </a:cubicBezTo>
                  <a:cubicBezTo>
                    <a:pt x="2874" y="1870"/>
                    <a:pt x="3014" y="1786"/>
                    <a:pt x="3125" y="1674"/>
                  </a:cubicBezTo>
                  <a:cubicBezTo>
                    <a:pt x="3209" y="1786"/>
                    <a:pt x="3293" y="1870"/>
                    <a:pt x="3432" y="1870"/>
                  </a:cubicBezTo>
                  <a:cubicBezTo>
                    <a:pt x="3655" y="1870"/>
                    <a:pt x="3851" y="1730"/>
                    <a:pt x="3990" y="1591"/>
                  </a:cubicBezTo>
                  <a:lnTo>
                    <a:pt x="3990" y="1591"/>
                  </a:lnTo>
                  <a:lnTo>
                    <a:pt x="3934" y="1870"/>
                  </a:lnTo>
                  <a:lnTo>
                    <a:pt x="4269" y="1870"/>
                  </a:lnTo>
                  <a:lnTo>
                    <a:pt x="4492" y="865"/>
                  </a:lnTo>
                  <a:cubicBezTo>
                    <a:pt x="4520" y="837"/>
                    <a:pt x="4604" y="837"/>
                    <a:pt x="4632" y="837"/>
                  </a:cubicBezTo>
                  <a:cubicBezTo>
                    <a:pt x="4688" y="837"/>
                    <a:pt x="4743" y="893"/>
                    <a:pt x="4743" y="977"/>
                  </a:cubicBezTo>
                  <a:lnTo>
                    <a:pt x="4743" y="1033"/>
                  </a:lnTo>
                  <a:lnTo>
                    <a:pt x="4548" y="1870"/>
                  </a:lnTo>
                  <a:lnTo>
                    <a:pt x="4911" y="1870"/>
                  </a:lnTo>
                  <a:lnTo>
                    <a:pt x="5078" y="1005"/>
                  </a:lnTo>
                  <a:lnTo>
                    <a:pt x="5078" y="977"/>
                  </a:lnTo>
                  <a:lnTo>
                    <a:pt x="5078" y="893"/>
                  </a:lnTo>
                  <a:cubicBezTo>
                    <a:pt x="5106" y="865"/>
                    <a:pt x="5190" y="865"/>
                    <a:pt x="5218" y="865"/>
                  </a:cubicBezTo>
                  <a:cubicBezTo>
                    <a:pt x="5301" y="865"/>
                    <a:pt x="5329" y="949"/>
                    <a:pt x="5329" y="1005"/>
                  </a:cubicBezTo>
                  <a:lnTo>
                    <a:pt x="5329" y="1089"/>
                  </a:lnTo>
                  <a:lnTo>
                    <a:pt x="5218" y="1535"/>
                  </a:lnTo>
                  <a:lnTo>
                    <a:pt x="5218" y="1674"/>
                  </a:lnTo>
                  <a:cubicBezTo>
                    <a:pt x="5218" y="1842"/>
                    <a:pt x="5329" y="1953"/>
                    <a:pt x="5525" y="1953"/>
                  </a:cubicBezTo>
                  <a:cubicBezTo>
                    <a:pt x="5636" y="1953"/>
                    <a:pt x="5748" y="1870"/>
                    <a:pt x="5804" y="1786"/>
                  </a:cubicBezTo>
                  <a:cubicBezTo>
                    <a:pt x="5859" y="1870"/>
                    <a:pt x="5915" y="1981"/>
                    <a:pt x="6083" y="1981"/>
                  </a:cubicBezTo>
                  <a:cubicBezTo>
                    <a:pt x="6222" y="1981"/>
                    <a:pt x="6362" y="1870"/>
                    <a:pt x="6445" y="1786"/>
                  </a:cubicBezTo>
                  <a:cubicBezTo>
                    <a:pt x="6473" y="1870"/>
                    <a:pt x="6557" y="1953"/>
                    <a:pt x="6696" y="1953"/>
                  </a:cubicBezTo>
                  <a:cubicBezTo>
                    <a:pt x="6752" y="1953"/>
                    <a:pt x="6864" y="1953"/>
                    <a:pt x="6920" y="1702"/>
                  </a:cubicBezTo>
                  <a:lnTo>
                    <a:pt x="6864" y="1702"/>
                  </a:lnTo>
                  <a:cubicBezTo>
                    <a:pt x="6892" y="1674"/>
                    <a:pt x="6864" y="1619"/>
                    <a:pt x="6864" y="1591"/>
                  </a:cubicBezTo>
                  <a:lnTo>
                    <a:pt x="6864" y="1535"/>
                  </a:lnTo>
                  <a:lnTo>
                    <a:pt x="7031" y="698"/>
                  </a:lnTo>
                  <a:lnTo>
                    <a:pt x="6696" y="698"/>
                  </a:lnTo>
                  <a:lnTo>
                    <a:pt x="6696" y="754"/>
                  </a:lnTo>
                  <a:cubicBezTo>
                    <a:pt x="6641" y="726"/>
                    <a:pt x="6585" y="698"/>
                    <a:pt x="6501" y="698"/>
                  </a:cubicBezTo>
                  <a:cubicBezTo>
                    <a:pt x="6027" y="698"/>
                    <a:pt x="5859" y="1228"/>
                    <a:pt x="5859" y="1646"/>
                  </a:cubicBezTo>
                  <a:lnTo>
                    <a:pt x="5859" y="1674"/>
                  </a:lnTo>
                  <a:cubicBezTo>
                    <a:pt x="5804" y="1702"/>
                    <a:pt x="5776" y="1730"/>
                    <a:pt x="5720" y="1730"/>
                  </a:cubicBezTo>
                  <a:cubicBezTo>
                    <a:pt x="5636" y="1730"/>
                    <a:pt x="5608" y="1702"/>
                    <a:pt x="5608" y="1646"/>
                  </a:cubicBezTo>
                  <a:lnTo>
                    <a:pt x="5608" y="1535"/>
                  </a:lnTo>
                  <a:lnTo>
                    <a:pt x="5720" y="1033"/>
                  </a:lnTo>
                  <a:lnTo>
                    <a:pt x="5720" y="977"/>
                  </a:lnTo>
                  <a:cubicBezTo>
                    <a:pt x="5720" y="810"/>
                    <a:pt x="5580" y="670"/>
                    <a:pt x="5441" y="670"/>
                  </a:cubicBezTo>
                  <a:cubicBezTo>
                    <a:pt x="5329" y="670"/>
                    <a:pt x="5190" y="726"/>
                    <a:pt x="5078" y="837"/>
                  </a:cubicBezTo>
                  <a:cubicBezTo>
                    <a:pt x="5022" y="726"/>
                    <a:pt x="4939" y="670"/>
                    <a:pt x="4827" y="670"/>
                  </a:cubicBezTo>
                  <a:cubicBezTo>
                    <a:pt x="4743" y="670"/>
                    <a:pt x="4632" y="726"/>
                    <a:pt x="4520" y="810"/>
                  </a:cubicBezTo>
                  <a:lnTo>
                    <a:pt x="4548" y="670"/>
                  </a:lnTo>
                  <a:lnTo>
                    <a:pt x="4213" y="670"/>
                  </a:lnTo>
                  <a:lnTo>
                    <a:pt x="4074" y="1395"/>
                  </a:lnTo>
                  <a:cubicBezTo>
                    <a:pt x="3990" y="1563"/>
                    <a:pt x="3795" y="1702"/>
                    <a:pt x="3655" y="1702"/>
                  </a:cubicBezTo>
                  <a:cubicBezTo>
                    <a:pt x="3544" y="1702"/>
                    <a:pt x="3432" y="1674"/>
                    <a:pt x="3432" y="1507"/>
                  </a:cubicBezTo>
                  <a:lnTo>
                    <a:pt x="3432" y="1395"/>
                  </a:lnTo>
                  <a:cubicBezTo>
                    <a:pt x="3683" y="1367"/>
                    <a:pt x="3990" y="1172"/>
                    <a:pt x="3990" y="865"/>
                  </a:cubicBezTo>
                  <a:cubicBezTo>
                    <a:pt x="3990" y="698"/>
                    <a:pt x="3907" y="614"/>
                    <a:pt x="3683" y="614"/>
                  </a:cubicBezTo>
                  <a:cubicBezTo>
                    <a:pt x="3237" y="614"/>
                    <a:pt x="3097" y="1172"/>
                    <a:pt x="3097" y="1507"/>
                  </a:cubicBezTo>
                  <a:lnTo>
                    <a:pt x="3097" y="1591"/>
                  </a:lnTo>
                  <a:cubicBezTo>
                    <a:pt x="3070" y="1646"/>
                    <a:pt x="3014" y="1674"/>
                    <a:pt x="2958" y="1674"/>
                  </a:cubicBezTo>
                  <a:cubicBezTo>
                    <a:pt x="2846" y="1674"/>
                    <a:pt x="2818" y="1646"/>
                    <a:pt x="2818" y="1563"/>
                  </a:cubicBezTo>
                  <a:lnTo>
                    <a:pt x="2818" y="1507"/>
                  </a:lnTo>
                  <a:lnTo>
                    <a:pt x="2930" y="1005"/>
                  </a:lnTo>
                  <a:lnTo>
                    <a:pt x="2930" y="949"/>
                  </a:lnTo>
                  <a:cubicBezTo>
                    <a:pt x="2930" y="754"/>
                    <a:pt x="2791" y="614"/>
                    <a:pt x="2651" y="614"/>
                  </a:cubicBezTo>
                  <a:cubicBezTo>
                    <a:pt x="2539" y="614"/>
                    <a:pt x="2428" y="698"/>
                    <a:pt x="2316" y="754"/>
                  </a:cubicBezTo>
                  <a:lnTo>
                    <a:pt x="2372" y="614"/>
                  </a:lnTo>
                  <a:lnTo>
                    <a:pt x="2009" y="614"/>
                  </a:lnTo>
                  <a:lnTo>
                    <a:pt x="1814" y="1563"/>
                  </a:lnTo>
                  <a:cubicBezTo>
                    <a:pt x="1730" y="1591"/>
                    <a:pt x="1702" y="1646"/>
                    <a:pt x="1619" y="1646"/>
                  </a:cubicBezTo>
                  <a:cubicBezTo>
                    <a:pt x="1535" y="1646"/>
                    <a:pt x="1479" y="1591"/>
                    <a:pt x="1479" y="1535"/>
                  </a:cubicBezTo>
                  <a:lnTo>
                    <a:pt x="1479" y="1451"/>
                  </a:lnTo>
                  <a:lnTo>
                    <a:pt x="1675" y="614"/>
                  </a:lnTo>
                  <a:lnTo>
                    <a:pt x="1312" y="614"/>
                  </a:lnTo>
                  <a:lnTo>
                    <a:pt x="1145" y="1451"/>
                  </a:lnTo>
                  <a:cubicBezTo>
                    <a:pt x="1033" y="1591"/>
                    <a:pt x="866" y="1674"/>
                    <a:pt x="698" y="1674"/>
                  </a:cubicBezTo>
                  <a:cubicBezTo>
                    <a:pt x="419" y="1674"/>
                    <a:pt x="363" y="1535"/>
                    <a:pt x="363" y="1228"/>
                  </a:cubicBezTo>
                  <a:cubicBezTo>
                    <a:pt x="363" y="754"/>
                    <a:pt x="587" y="140"/>
                    <a:pt x="866" y="140"/>
                  </a:cubicBezTo>
                  <a:cubicBezTo>
                    <a:pt x="1033" y="140"/>
                    <a:pt x="1033" y="279"/>
                    <a:pt x="1033" y="307"/>
                  </a:cubicBezTo>
                  <a:cubicBezTo>
                    <a:pt x="1033" y="391"/>
                    <a:pt x="1005" y="475"/>
                    <a:pt x="921" y="531"/>
                  </a:cubicBezTo>
                  <a:cubicBezTo>
                    <a:pt x="977" y="586"/>
                    <a:pt x="1033" y="586"/>
                    <a:pt x="1061" y="586"/>
                  </a:cubicBezTo>
                  <a:cubicBezTo>
                    <a:pt x="1200" y="586"/>
                    <a:pt x="1256" y="475"/>
                    <a:pt x="1256" y="335"/>
                  </a:cubicBezTo>
                  <a:cubicBezTo>
                    <a:pt x="1256" y="112"/>
                    <a:pt x="1033" y="0"/>
                    <a:pt x="83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56900" y="4924450"/>
              <a:ext cx="47450" cy="46775"/>
            </a:xfrm>
            <a:custGeom>
              <a:avLst/>
              <a:gdLst/>
              <a:ahLst/>
              <a:cxnLst/>
              <a:rect l="l" t="t" r="r" b="b"/>
              <a:pathLst>
                <a:path w="1898" h="1871" extrusionOk="0">
                  <a:moveTo>
                    <a:pt x="949" y="168"/>
                  </a:moveTo>
                  <a:cubicBezTo>
                    <a:pt x="1089" y="168"/>
                    <a:pt x="1200" y="280"/>
                    <a:pt x="1200" y="419"/>
                  </a:cubicBezTo>
                  <a:cubicBezTo>
                    <a:pt x="1200" y="559"/>
                    <a:pt x="1089" y="671"/>
                    <a:pt x="949" y="671"/>
                  </a:cubicBezTo>
                  <a:cubicBezTo>
                    <a:pt x="810" y="671"/>
                    <a:pt x="698" y="559"/>
                    <a:pt x="698" y="419"/>
                  </a:cubicBezTo>
                  <a:cubicBezTo>
                    <a:pt x="698" y="280"/>
                    <a:pt x="810" y="168"/>
                    <a:pt x="949" y="168"/>
                  </a:cubicBezTo>
                  <a:close/>
                  <a:moveTo>
                    <a:pt x="447" y="531"/>
                  </a:moveTo>
                  <a:cubicBezTo>
                    <a:pt x="559" y="531"/>
                    <a:pt x="698" y="671"/>
                    <a:pt x="698" y="754"/>
                  </a:cubicBezTo>
                  <a:cubicBezTo>
                    <a:pt x="698" y="894"/>
                    <a:pt x="586" y="1005"/>
                    <a:pt x="447" y="1005"/>
                  </a:cubicBezTo>
                  <a:cubicBezTo>
                    <a:pt x="307" y="1005"/>
                    <a:pt x="224" y="894"/>
                    <a:pt x="224" y="754"/>
                  </a:cubicBezTo>
                  <a:cubicBezTo>
                    <a:pt x="224" y="615"/>
                    <a:pt x="307" y="531"/>
                    <a:pt x="447" y="531"/>
                  </a:cubicBezTo>
                  <a:close/>
                  <a:moveTo>
                    <a:pt x="949" y="810"/>
                  </a:moveTo>
                  <a:cubicBezTo>
                    <a:pt x="1005" y="810"/>
                    <a:pt x="1061" y="838"/>
                    <a:pt x="1061" y="894"/>
                  </a:cubicBezTo>
                  <a:cubicBezTo>
                    <a:pt x="1061" y="977"/>
                    <a:pt x="1005" y="1005"/>
                    <a:pt x="949" y="1005"/>
                  </a:cubicBezTo>
                  <a:cubicBezTo>
                    <a:pt x="865" y="1005"/>
                    <a:pt x="838" y="977"/>
                    <a:pt x="838" y="894"/>
                  </a:cubicBezTo>
                  <a:cubicBezTo>
                    <a:pt x="838" y="838"/>
                    <a:pt x="865" y="810"/>
                    <a:pt x="949" y="810"/>
                  </a:cubicBezTo>
                  <a:close/>
                  <a:moveTo>
                    <a:pt x="1423" y="503"/>
                  </a:moveTo>
                  <a:cubicBezTo>
                    <a:pt x="1563" y="503"/>
                    <a:pt x="1674" y="615"/>
                    <a:pt x="1674" y="754"/>
                  </a:cubicBezTo>
                  <a:cubicBezTo>
                    <a:pt x="1674" y="894"/>
                    <a:pt x="1563" y="1005"/>
                    <a:pt x="1423" y="1005"/>
                  </a:cubicBezTo>
                  <a:cubicBezTo>
                    <a:pt x="1284" y="1005"/>
                    <a:pt x="1200" y="894"/>
                    <a:pt x="1200" y="754"/>
                  </a:cubicBezTo>
                  <a:cubicBezTo>
                    <a:pt x="1200" y="615"/>
                    <a:pt x="1284" y="503"/>
                    <a:pt x="1423" y="503"/>
                  </a:cubicBezTo>
                  <a:close/>
                  <a:moveTo>
                    <a:pt x="642" y="1117"/>
                  </a:moveTo>
                  <a:cubicBezTo>
                    <a:pt x="782" y="1117"/>
                    <a:pt x="865" y="1228"/>
                    <a:pt x="865" y="1368"/>
                  </a:cubicBezTo>
                  <a:cubicBezTo>
                    <a:pt x="865" y="1507"/>
                    <a:pt x="782" y="1591"/>
                    <a:pt x="642" y="1591"/>
                  </a:cubicBezTo>
                  <a:cubicBezTo>
                    <a:pt x="503" y="1591"/>
                    <a:pt x="391" y="1507"/>
                    <a:pt x="391" y="1368"/>
                  </a:cubicBezTo>
                  <a:cubicBezTo>
                    <a:pt x="391" y="1256"/>
                    <a:pt x="503" y="1117"/>
                    <a:pt x="642" y="1117"/>
                  </a:cubicBezTo>
                  <a:close/>
                  <a:moveTo>
                    <a:pt x="1256" y="1117"/>
                  </a:moveTo>
                  <a:cubicBezTo>
                    <a:pt x="1395" y="1117"/>
                    <a:pt x="1507" y="1201"/>
                    <a:pt x="1507" y="1368"/>
                  </a:cubicBezTo>
                  <a:cubicBezTo>
                    <a:pt x="1507" y="1480"/>
                    <a:pt x="1395" y="1591"/>
                    <a:pt x="1256" y="1591"/>
                  </a:cubicBezTo>
                  <a:cubicBezTo>
                    <a:pt x="1116" y="1591"/>
                    <a:pt x="1005" y="1507"/>
                    <a:pt x="1005" y="1368"/>
                  </a:cubicBezTo>
                  <a:cubicBezTo>
                    <a:pt x="1005" y="1228"/>
                    <a:pt x="1116" y="1117"/>
                    <a:pt x="1256" y="1117"/>
                  </a:cubicBezTo>
                  <a:close/>
                  <a:moveTo>
                    <a:pt x="949" y="1"/>
                  </a:moveTo>
                  <a:cubicBezTo>
                    <a:pt x="419" y="1"/>
                    <a:pt x="1" y="419"/>
                    <a:pt x="1" y="950"/>
                  </a:cubicBezTo>
                  <a:cubicBezTo>
                    <a:pt x="1" y="1452"/>
                    <a:pt x="419" y="1870"/>
                    <a:pt x="949" y="1870"/>
                  </a:cubicBezTo>
                  <a:cubicBezTo>
                    <a:pt x="1479" y="1870"/>
                    <a:pt x="1898" y="1452"/>
                    <a:pt x="1898" y="950"/>
                  </a:cubicBezTo>
                  <a:cubicBezTo>
                    <a:pt x="1898" y="419"/>
                    <a:pt x="1479" y="1"/>
                    <a:pt x="9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5126125" y="4924450"/>
              <a:ext cx="47450" cy="46775"/>
            </a:xfrm>
            <a:custGeom>
              <a:avLst/>
              <a:gdLst/>
              <a:ahLst/>
              <a:cxnLst/>
              <a:rect l="l" t="t" r="r" b="b"/>
              <a:pathLst>
                <a:path w="1898" h="1871" extrusionOk="0">
                  <a:moveTo>
                    <a:pt x="949" y="168"/>
                  </a:moveTo>
                  <a:cubicBezTo>
                    <a:pt x="1089" y="168"/>
                    <a:pt x="1200" y="280"/>
                    <a:pt x="1200" y="419"/>
                  </a:cubicBezTo>
                  <a:cubicBezTo>
                    <a:pt x="1200" y="559"/>
                    <a:pt x="1089" y="671"/>
                    <a:pt x="949" y="671"/>
                  </a:cubicBezTo>
                  <a:cubicBezTo>
                    <a:pt x="810" y="671"/>
                    <a:pt x="698" y="559"/>
                    <a:pt x="698" y="419"/>
                  </a:cubicBezTo>
                  <a:cubicBezTo>
                    <a:pt x="698" y="280"/>
                    <a:pt x="810" y="168"/>
                    <a:pt x="949" y="168"/>
                  </a:cubicBezTo>
                  <a:close/>
                  <a:moveTo>
                    <a:pt x="419" y="531"/>
                  </a:moveTo>
                  <a:cubicBezTo>
                    <a:pt x="559" y="531"/>
                    <a:pt x="670" y="671"/>
                    <a:pt x="670" y="754"/>
                  </a:cubicBezTo>
                  <a:cubicBezTo>
                    <a:pt x="670" y="894"/>
                    <a:pt x="559" y="1005"/>
                    <a:pt x="419" y="1005"/>
                  </a:cubicBezTo>
                  <a:cubicBezTo>
                    <a:pt x="280" y="1005"/>
                    <a:pt x="196" y="894"/>
                    <a:pt x="196" y="754"/>
                  </a:cubicBezTo>
                  <a:cubicBezTo>
                    <a:pt x="196" y="615"/>
                    <a:pt x="280" y="531"/>
                    <a:pt x="419" y="531"/>
                  </a:cubicBezTo>
                  <a:close/>
                  <a:moveTo>
                    <a:pt x="949" y="810"/>
                  </a:moveTo>
                  <a:cubicBezTo>
                    <a:pt x="1033" y="810"/>
                    <a:pt x="1061" y="838"/>
                    <a:pt x="1061" y="894"/>
                  </a:cubicBezTo>
                  <a:cubicBezTo>
                    <a:pt x="1061" y="977"/>
                    <a:pt x="1033" y="1005"/>
                    <a:pt x="949" y="1005"/>
                  </a:cubicBezTo>
                  <a:cubicBezTo>
                    <a:pt x="893" y="1005"/>
                    <a:pt x="838" y="977"/>
                    <a:pt x="838" y="894"/>
                  </a:cubicBezTo>
                  <a:cubicBezTo>
                    <a:pt x="838" y="838"/>
                    <a:pt x="893" y="810"/>
                    <a:pt x="949" y="810"/>
                  </a:cubicBezTo>
                  <a:close/>
                  <a:moveTo>
                    <a:pt x="1451" y="503"/>
                  </a:moveTo>
                  <a:cubicBezTo>
                    <a:pt x="1591" y="503"/>
                    <a:pt x="1675" y="615"/>
                    <a:pt x="1675" y="754"/>
                  </a:cubicBezTo>
                  <a:cubicBezTo>
                    <a:pt x="1675" y="894"/>
                    <a:pt x="1591" y="1005"/>
                    <a:pt x="1451" y="1005"/>
                  </a:cubicBezTo>
                  <a:cubicBezTo>
                    <a:pt x="1312" y="1005"/>
                    <a:pt x="1200" y="894"/>
                    <a:pt x="1200" y="754"/>
                  </a:cubicBezTo>
                  <a:cubicBezTo>
                    <a:pt x="1200" y="615"/>
                    <a:pt x="1312" y="503"/>
                    <a:pt x="1451" y="503"/>
                  </a:cubicBezTo>
                  <a:close/>
                  <a:moveTo>
                    <a:pt x="642" y="1117"/>
                  </a:moveTo>
                  <a:cubicBezTo>
                    <a:pt x="782" y="1117"/>
                    <a:pt x="893" y="1228"/>
                    <a:pt x="893" y="1368"/>
                  </a:cubicBezTo>
                  <a:cubicBezTo>
                    <a:pt x="893" y="1507"/>
                    <a:pt x="782" y="1591"/>
                    <a:pt x="642" y="1591"/>
                  </a:cubicBezTo>
                  <a:cubicBezTo>
                    <a:pt x="503" y="1591"/>
                    <a:pt x="391" y="1507"/>
                    <a:pt x="391" y="1368"/>
                  </a:cubicBezTo>
                  <a:cubicBezTo>
                    <a:pt x="391" y="1256"/>
                    <a:pt x="503" y="1117"/>
                    <a:pt x="642" y="1117"/>
                  </a:cubicBezTo>
                  <a:close/>
                  <a:moveTo>
                    <a:pt x="1228" y="1117"/>
                  </a:moveTo>
                  <a:cubicBezTo>
                    <a:pt x="1368" y="1117"/>
                    <a:pt x="1479" y="1201"/>
                    <a:pt x="1479" y="1368"/>
                  </a:cubicBezTo>
                  <a:cubicBezTo>
                    <a:pt x="1479" y="1480"/>
                    <a:pt x="1368" y="1591"/>
                    <a:pt x="1228" y="1591"/>
                  </a:cubicBezTo>
                  <a:cubicBezTo>
                    <a:pt x="1089" y="1591"/>
                    <a:pt x="977" y="1507"/>
                    <a:pt x="977" y="1368"/>
                  </a:cubicBezTo>
                  <a:cubicBezTo>
                    <a:pt x="977" y="1228"/>
                    <a:pt x="1089" y="1117"/>
                    <a:pt x="1228" y="1117"/>
                  </a:cubicBezTo>
                  <a:close/>
                  <a:moveTo>
                    <a:pt x="949" y="1"/>
                  </a:moveTo>
                  <a:cubicBezTo>
                    <a:pt x="419" y="1"/>
                    <a:pt x="1" y="419"/>
                    <a:pt x="1" y="950"/>
                  </a:cubicBezTo>
                  <a:cubicBezTo>
                    <a:pt x="1" y="1452"/>
                    <a:pt x="419" y="1870"/>
                    <a:pt x="949" y="1870"/>
                  </a:cubicBezTo>
                  <a:cubicBezTo>
                    <a:pt x="1479" y="1870"/>
                    <a:pt x="1898" y="1452"/>
                    <a:pt x="1898" y="950"/>
                  </a:cubicBezTo>
                  <a:cubicBezTo>
                    <a:pt x="1870" y="419"/>
                    <a:pt x="1451" y="1"/>
                    <a:pt x="9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4831800" y="4879825"/>
              <a:ext cx="364100" cy="32100"/>
            </a:xfrm>
            <a:custGeom>
              <a:avLst/>
              <a:gdLst/>
              <a:ahLst/>
              <a:cxnLst/>
              <a:rect l="l" t="t" r="r" b="b"/>
              <a:pathLst>
                <a:path w="14564" h="1284" extrusionOk="0">
                  <a:moveTo>
                    <a:pt x="0" y="0"/>
                  </a:moveTo>
                  <a:lnTo>
                    <a:pt x="14563" y="0"/>
                  </a:lnTo>
                  <a:lnTo>
                    <a:pt x="14563" y="1284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ED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31"/>
          <p:cNvGrpSpPr/>
          <p:nvPr/>
        </p:nvGrpSpPr>
        <p:grpSpPr>
          <a:xfrm>
            <a:off x="228599" y="3144859"/>
            <a:ext cx="3127045" cy="760365"/>
            <a:chOff x="720114" y="3167409"/>
            <a:chExt cx="2423100" cy="760365"/>
          </a:xfrm>
        </p:grpSpPr>
        <p:sp>
          <p:nvSpPr>
            <p:cNvPr id="2284" name="Google Shape;2284;p31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Basados en árboles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85" name="Google Shape;2285;p31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RandomForest, DecisionTree, CatBoost, LightGBM, GradientBoosting, XGB y AdaBoost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86" name="Google Shape;2286;p31"/>
          <p:cNvGrpSpPr/>
          <p:nvPr/>
        </p:nvGrpSpPr>
        <p:grpSpPr>
          <a:xfrm>
            <a:off x="6260865" y="3144859"/>
            <a:ext cx="2011416" cy="760365"/>
            <a:chOff x="3360449" y="3167409"/>
            <a:chExt cx="2423101" cy="760365"/>
          </a:xfrm>
        </p:grpSpPr>
        <p:sp>
          <p:nvSpPr>
            <p:cNvPr id="2287" name="Google Shape;2287;p31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Otros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88" name="Google Shape;2288;p31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K</a:t>
              </a: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n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eighbors, Support Vector Machine, MLPRegressor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89" name="Google Shape;2289;p31"/>
          <p:cNvGrpSpPr/>
          <p:nvPr/>
        </p:nvGrpSpPr>
        <p:grpSpPr>
          <a:xfrm>
            <a:off x="6260979" y="1794221"/>
            <a:ext cx="2280347" cy="760365"/>
            <a:chOff x="6000785" y="3167409"/>
            <a:chExt cx="2423101" cy="760365"/>
          </a:xfrm>
        </p:grpSpPr>
        <p:sp>
          <p:nvSpPr>
            <p:cNvPr id="2290" name="Google Shape;2290;p31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Regularización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91" name="Google Shape;2291;p31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Ridge, Lasso,  ElasticNet y BayesianRidge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92" name="Google Shape;2292;p31"/>
          <p:cNvGrpSpPr/>
          <p:nvPr/>
        </p:nvGrpSpPr>
        <p:grpSpPr>
          <a:xfrm>
            <a:off x="871603" y="1782971"/>
            <a:ext cx="2121729" cy="760365"/>
            <a:chOff x="720114" y="3167409"/>
            <a:chExt cx="2423100" cy="760365"/>
          </a:xfrm>
        </p:grpSpPr>
        <p:sp>
          <p:nvSpPr>
            <p:cNvPr id="2293" name="Google Shape;2293;p31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Regresión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94" name="Google Shape;2294;p31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</a:rPr>
                <a:t>LinearRegression, Lars y Huber</a:t>
              </a:r>
              <a:endParaRPr lang="es-ES" dirty="0">
                <a:solidFill>
                  <a:schemeClr val="dk1"/>
                </a:solidFill>
                <a:latin typeface="Actor"/>
                <a:ea typeface="Actor"/>
                <a:cs typeface="Actor"/>
              </a:endParaRPr>
            </a:p>
          </p:txBody>
        </p:sp>
      </p:grpSp>
      <p:sp>
        <p:nvSpPr>
          <p:cNvPr id="2295" name="Google Shape;2295;p31"/>
          <p:cNvSpPr/>
          <p:nvPr/>
        </p:nvSpPr>
        <p:spPr>
          <a:xfrm>
            <a:off x="4033975" y="1486950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6" name="Google Shape;2296;p31"/>
          <p:cNvCxnSpPr>
            <a:stCxn id="2295" idx="2"/>
            <a:endCxn id="2293" idx="0"/>
          </p:cNvCxnSpPr>
          <p:nvPr/>
        </p:nvCxnSpPr>
        <p:spPr>
          <a:xfrm rot="10800000" flipV="1">
            <a:off x="1932469" y="1613999"/>
            <a:ext cx="2101507" cy="168971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7" name="Google Shape;2297;p31"/>
          <p:cNvSpPr/>
          <p:nvPr/>
        </p:nvSpPr>
        <p:spPr>
          <a:xfrm>
            <a:off x="3212350" y="2890750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31"/>
          <p:cNvSpPr/>
          <p:nvPr/>
        </p:nvSpPr>
        <p:spPr>
          <a:xfrm>
            <a:off x="5563675" y="3285125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31"/>
          <p:cNvSpPr/>
          <p:nvPr/>
        </p:nvSpPr>
        <p:spPr>
          <a:xfrm>
            <a:off x="5356600" y="1895725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0" name="Google Shape;2300;p31"/>
          <p:cNvCxnSpPr>
            <a:stCxn id="2299" idx="0"/>
            <a:endCxn id="2290" idx="0"/>
          </p:cNvCxnSpPr>
          <p:nvPr/>
        </p:nvCxnSpPr>
        <p:spPr>
          <a:xfrm rot="5400000" flipH="1" flipV="1">
            <a:off x="6391649" y="886222"/>
            <a:ext cx="101504" cy="1917503"/>
          </a:xfrm>
          <a:prstGeom prst="bentConnector3">
            <a:avLst>
              <a:gd name="adj1" fmla="val 32521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1" name="Google Shape;2301;p31"/>
          <p:cNvCxnSpPr>
            <a:stCxn id="2297" idx="2"/>
            <a:endCxn id="2284" idx="0"/>
          </p:cNvCxnSpPr>
          <p:nvPr/>
        </p:nvCxnSpPr>
        <p:spPr>
          <a:xfrm rot="10800000" flipV="1">
            <a:off x="1792122" y="3017799"/>
            <a:ext cx="1420228" cy="12705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2" name="Google Shape;2302;p31"/>
          <p:cNvCxnSpPr>
            <a:stCxn id="2298" idx="0"/>
            <a:endCxn id="2287" idx="0"/>
          </p:cNvCxnSpPr>
          <p:nvPr/>
        </p:nvCxnSpPr>
        <p:spPr>
          <a:xfrm rot="-5400000">
            <a:off x="6408475" y="2426975"/>
            <a:ext cx="140400" cy="1575900"/>
          </a:xfrm>
          <a:prstGeom prst="bentConnector3">
            <a:avLst>
              <a:gd name="adj1" fmla="val 26951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ie Awards Ceremony Infographics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nema Backgrounds by Slidesgo">
  <a:themeElements>
    <a:clrScheme name="Simple Light">
      <a:dk1>
        <a:srgbClr val="301850"/>
      </a:dk1>
      <a:lt1>
        <a:srgbClr val="FFF4DE"/>
      </a:lt1>
      <a:dk2>
        <a:srgbClr val="120435"/>
      </a:dk2>
      <a:lt2>
        <a:srgbClr val="542A8B"/>
      </a:lt2>
      <a:accent1>
        <a:srgbClr val="F8BF48"/>
      </a:accent1>
      <a:accent2>
        <a:srgbClr val="2A1C56"/>
      </a:accent2>
      <a:accent3>
        <a:srgbClr val="812F51"/>
      </a:accent3>
      <a:accent4>
        <a:srgbClr val="546A49"/>
      </a:accent4>
      <a:accent5>
        <a:srgbClr val="E42453"/>
      </a:accent5>
      <a:accent6>
        <a:srgbClr val="96859A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ppt68A0.tmp</Template>
  <TotalTime>1409</TotalTime>
  <Words>710</Words>
  <Application>Microsoft Office PowerPoint</Application>
  <PresentationFormat>Presentación en pantalla (16:9)</PresentationFormat>
  <Paragraphs>223</Paragraphs>
  <Slides>23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Actor</vt:lpstr>
      <vt:lpstr>Anaheim</vt:lpstr>
      <vt:lpstr>Arial</vt:lpstr>
      <vt:lpstr>Arimo</vt:lpstr>
      <vt:lpstr>Limelight</vt:lpstr>
      <vt:lpstr>Orelega One</vt:lpstr>
      <vt:lpstr>Roboto Condensed Light</vt:lpstr>
      <vt:lpstr>Movie Awards Ceremony Infographics by Slidesgo</vt:lpstr>
      <vt:lpstr>Cinema Backgrounds by Slidesgo</vt:lpstr>
      <vt:lpstr>Machine Learning  aplicado al rating de películas</vt:lpstr>
      <vt:lpstr>Objetivos del trabajo</vt:lpstr>
      <vt:lpstr>Estructura del trabajo </vt:lpstr>
      <vt:lpstr>Fuente de datos </vt:lpstr>
      <vt:lpstr>Limpieza de features </vt:lpstr>
      <vt:lpstr>Preprocesamiento de datos </vt:lpstr>
      <vt:lpstr>Película: The Artist </vt:lpstr>
      <vt:lpstr>Actriz: Meryl Streep </vt:lpstr>
      <vt:lpstr>Selección de algoritmos </vt:lpstr>
      <vt:lpstr>Evaluación del modelo </vt:lpstr>
      <vt:lpstr>Elección del modelo </vt:lpstr>
      <vt:lpstr>Comparativa inicial de modelos </vt:lpstr>
      <vt:lpstr>Mejores modelos </vt:lpstr>
      <vt:lpstr>Optimización del modelo </vt:lpstr>
      <vt:lpstr>Comparativa tras optimización de modelos </vt:lpstr>
      <vt:lpstr>Features Importances </vt:lpstr>
      <vt:lpstr>Select KBest </vt:lpstr>
      <vt:lpstr>Recursive Feature Elimination</vt:lpstr>
      <vt:lpstr>Comparativa tras Features Selection </vt:lpstr>
      <vt:lpstr>Modelos ganadores – RMSE / MAE</vt:lpstr>
      <vt:lpstr>Conclusiones del trabajo </vt:lpstr>
      <vt:lpstr>Preguntas y sugerencias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AWARDS CEREMONY INFOGRAPHICS</dc:title>
  <dc:creator>Ruben Peinado</dc:creator>
  <cp:lastModifiedBy>Ruben Peinado</cp:lastModifiedBy>
  <cp:revision>84</cp:revision>
  <dcterms:modified xsi:type="dcterms:W3CDTF">2023-05-16T07:56:15Z</dcterms:modified>
</cp:coreProperties>
</file>