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57" r:id="rId5"/>
    <p:sldId id="261" r:id="rId6"/>
    <p:sldId id="258" r:id="rId7"/>
    <p:sldId id="262" r:id="rId8"/>
    <p:sldId id="259" r:id="rId9"/>
    <p:sldId id="265" r:id="rId10"/>
    <p:sldId id="260" r:id="rId11"/>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778" y="-82"/>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886789"/>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460501"/>
            <a:ext cx="7772400" cy="152480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009673"/>
            <a:ext cx="7772400" cy="999753"/>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127500"/>
            <a:ext cx="9147765" cy="1593407"/>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948423B-61E5-44D0-8E69-8A95AD57A453}" type="datetimeFigureOut">
              <a:rPr lang="en-IN" smtClean="0"/>
              <a:pPr/>
              <a:t>28-02-2021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7A46BC7-0741-4042-9B45-8F87F0A18C6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234441"/>
            <a:ext cx="8229600" cy="3655059"/>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48423B-61E5-44D0-8E69-8A95AD57A453}" type="datetimeFigureOut">
              <a:rPr lang="en-IN" smtClean="0"/>
              <a:pPr/>
              <a:t>28-02-2021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7A46BC7-0741-4042-9B45-8F87F0A18C6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28867"/>
            <a:ext cx="1777470" cy="466063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28868"/>
            <a:ext cx="6324600" cy="466063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48423B-61E5-44D0-8E69-8A95AD57A453}" type="datetimeFigureOut">
              <a:rPr lang="en-IN" smtClean="0"/>
              <a:pPr/>
              <a:t>28-02-2021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7A46BC7-0741-4042-9B45-8F87F0A18C6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48423B-61E5-44D0-8E69-8A95AD57A453}" type="datetimeFigureOut">
              <a:rPr lang="en-IN" smtClean="0"/>
              <a:pPr/>
              <a:t>28-02-2021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7A46BC7-0741-4042-9B45-8F87F0A18C6C}"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883093"/>
            <a:ext cx="7772400" cy="15240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443093"/>
            <a:ext cx="4572000" cy="1212407"/>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948423B-61E5-44D0-8E69-8A95AD57A453}" type="datetimeFigureOut">
              <a:rPr lang="en-IN" smtClean="0"/>
              <a:pPr/>
              <a:t>28-02-2021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7A46BC7-0741-4042-9B45-8F87F0A18C6C}" type="slidenum">
              <a:rPr lang="en-IN" smtClean="0"/>
              <a:pPr/>
              <a:t>‹#›</a:t>
            </a:fld>
            <a:endParaRPr lang="en-IN"/>
          </a:p>
        </p:txBody>
      </p:sp>
      <p:sp>
        <p:nvSpPr>
          <p:cNvPr id="7" name="Chevron 6"/>
          <p:cNvSpPr/>
          <p:nvPr/>
        </p:nvSpPr>
        <p:spPr>
          <a:xfrm>
            <a:off x="3636680" y="2504560"/>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504560"/>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34440"/>
            <a:ext cx="4038600" cy="377163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34440"/>
            <a:ext cx="4038600" cy="377163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948423B-61E5-44D0-8E69-8A95AD57A453}" type="datetimeFigureOut">
              <a:rPr lang="en-IN" smtClean="0"/>
              <a:pPr/>
              <a:t>28-02-2021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7A46BC7-0741-4042-9B45-8F87F0A18C6C}"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7542"/>
            <a:ext cx="8229600" cy="9525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508500"/>
            <a:ext cx="4040188" cy="635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508500"/>
            <a:ext cx="4041775" cy="635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03579"/>
            <a:ext cx="4040188" cy="328480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203579"/>
            <a:ext cx="4041775" cy="328480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948423B-61E5-44D0-8E69-8A95AD57A453}" type="datetimeFigureOut">
              <a:rPr lang="en-IN" smtClean="0"/>
              <a:pPr/>
              <a:t>28-02-2021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7A46BC7-0741-4042-9B45-8F87F0A18C6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948423B-61E5-44D0-8E69-8A95AD57A453}" type="datetimeFigureOut">
              <a:rPr lang="en-IN" smtClean="0"/>
              <a:pPr/>
              <a:t>28-02-2021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7A46BC7-0741-4042-9B45-8F87F0A18C6C}"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948423B-61E5-44D0-8E69-8A95AD57A453}" type="datetimeFigureOut">
              <a:rPr lang="en-IN" smtClean="0"/>
              <a:pPr/>
              <a:t>28-02-2021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7A46BC7-0741-4042-9B45-8F87F0A18C6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064000"/>
            <a:ext cx="7481776" cy="3810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462585"/>
            <a:ext cx="3974592" cy="7620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28600"/>
            <a:ext cx="7479792" cy="3810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5339953"/>
            <a:ext cx="1920240" cy="304800"/>
          </a:xfrm>
        </p:spPr>
        <p:txBody>
          <a:bodyPr/>
          <a:lstStyle>
            <a:extLst/>
          </a:lstStyle>
          <a:p>
            <a:fld id="{4948423B-61E5-44D0-8E69-8A95AD57A453}" type="datetimeFigureOut">
              <a:rPr lang="en-IN" smtClean="0"/>
              <a:pPr/>
              <a:t>28-02-2021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7A46BC7-0741-4042-9B45-8F87F0A18C6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536169"/>
            <a:ext cx="7162800" cy="540193"/>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58307"/>
            <a:ext cx="8686800" cy="365760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948423B-61E5-44D0-8E69-8A95AD57A453}" type="datetimeFigureOut">
              <a:rPr lang="en-IN" smtClean="0"/>
              <a:pPr/>
              <a:t>28-02-2021</a:t>
            </a:fld>
            <a:endParaRPr lang="en-IN"/>
          </a:p>
        </p:txBody>
      </p:sp>
      <p:sp>
        <p:nvSpPr>
          <p:cNvPr id="6" name="Footer Placeholder 5"/>
          <p:cNvSpPr>
            <a:spLocks noGrp="1"/>
          </p:cNvSpPr>
          <p:nvPr>
            <p:ph type="ftr" sz="quarter" idx="11"/>
          </p:nvPr>
        </p:nvSpPr>
        <p:spPr>
          <a:xfrm>
            <a:off x="4380073" y="5339954"/>
            <a:ext cx="2350681" cy="304271"/>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7A46BC7-0741-4042-9B45-8F87F0A18C6C}" type="slidenum">
              <a:rPr lang="en-IN" smtClean="0"/>
              <a:pPr/>
              <a:t>‹#›</a:t>
            </a:fld>
            <a:endParaRPr lang="en-IN"/>
          </a:p>
        </p:txBody>
      </p:sp>
      <p:sp>
        <p:nvSpPr>
          <p:cNvPr id="2" name="Title 1"/>
          <p:cNvSpPr>
            <a:spLocks noGrp="1"/>
          </p:cNvSpPr>
          <p:nvPr>
            <p:ph type="title"/>
          </p:nvPr>
        </p:nvSpPr>
        <p:spPr>
          <a:xfrm>
            <a:off x="228600" y="4054269"/>
            <a:ext cx="8075432" cy="468893"/>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954114"/>
            <a:ext cx="4940624" cy="7675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4949176"/>
            <a:ext cx="3690451" cy="77787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826044"/>
            <a:ext cx="3402314" cy="900723"/>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823115"/>
            <a:ext cx="3405509" cy="90365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157033"/>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157033"/>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954114"/>
            <a:ext cx="4940624" cy="7675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4949176"/>
            <a:ext cx="3690451" cy="77787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826044"/>
            <a:ext cx="3402314" cy="900723"/>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823115"/>
            <a:ext cx="3405509" cy="90365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28865"/>
            <a:ext cx="8229600" cy="9525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34440"/>
            <a:ext cx="8229600" cy="3771636"/>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5339953"/>
            <a:ext cx="1920240" cy="304800"/>
          </a:xfrm>
          <a:prstGeom prst="rect">
            <a:avLst/>
          </a:prstGeom>
        </p:spPr>
        <p:txBody>
          <a:bodyPr vert="horz" anchor="b"/>
          <a:lstStyle>
            <a:lvl1pPr algn="l" eaLnBrk="1" latinLnBrk="0" hangingPunct="1">
              <a:defRPr kumimoji="0" sz="1000">
                <a:solidFill>
                  <a:schemeClr val="tx1"/>
                </a:solidFill>
              </a:defRPr>
            </a:lvl1pPr>
            <a:extLst/>
          </a:lstStyle>
          <a:p>
            <a:fld id="{4948423B-61E5-44D0-8E69-8A95AD57A453}" type="datetimeFigureOut">
              <a:rPr lang="en-IN" smtClean="0"/>
              <a:pPr/>
              <a:t>28-02-2021</a:t>
            </a:fld>
            <a:endParaRPr lang="en-IN"/>
          </a:p>
        </p:txBody>
      </p:sp>
      <p:sp>
        <p:nvSpPr>
          <p:cNvPr id="22" name="Footer Placeholder 21"/>
          <p:cNvSpPr>
            <a:spLocks noGrp="1"/>
          </p:cNvSpPr>
          <p:nvPr>
            <p:ph type="ftr" sz="quarter" idx="3"/>
          </p:nvPr>
        </p:nvSpPr>
        <p:spPr>
          <a:xfrm>
            <a:off x="4380073" y="5339954"/>
            <a:ext cx="2350681" cy="304271"/>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5339954"/>
            <a:ext cx="365760" cy="304271"/>
          </a:xfrm>
          <a:prstGeom prst="rect">
            <a:avLst/>
          </a:prstGeom>
        </p:spPr>
        <p:txBody>
          <a:bodyPr vert="horz" anchor="b"/>
          <a:lstStyle>
            <a:lvl1pPr algn="r" eaLnBrk="1" latinLnBrk="0" hangingPunct="1">
              <a:defRPr kumimoji="0" sz="1000" b="0">
                <a:solidFill>
                  <a:schemeClr val="tx1"/>
                </a:solidFill>
              </a:defRPr>
            </a:lvl1pPr>
            <a:extLst/>
          </a:lstStyle>
          <a:p>
            <a:fld id="{E7A46BC7-0741-4042-9B45-8F87F0A18C6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rahuldsoni2001@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healthcare</a:t>
            </a:r>
            <a:endParaRPr lang="en-IN" dirty="0"/>
          </a:p>
        </p:txBody>
      </p:sp>
      <p:sp>
        <p:nvSpPr>
          <p:cNvPr id="3" name="Subtitle 2"/>
          <p:cNvSpPr>
            <a:spLocks noGrp="1"/>
          </p:cNvSpPr>
          <p:nvPr>
            <p:ph type="subTitle" idx="1"/>
          </p:nvPr>
        </p:nvSpPr>
        <p:spPr/>
        <p:txBody>
          <a:bodyPr/>
          <a:lstStyle/>
          <a:p>
            <a:r>
              <a:rPr lang="en-US" dirty="0" smtClean="0"/>
              <a:t>Team: Something</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107504" y="409228"/>
            <a:ext cx="2808312" cy="9093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2017407"/>
            <a:ext cx="8229600" cy="952500"/>
          </a:xfrm>
        </p:spPr>
        <p:txBody>
          <a:bodyPr/>
          <a:lstStyle/>
          <a:p>
            <a:r>
              <a:rPr lang="en-US" dirty="0" smtClean="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smtClean="0"/>
              <a:t>Rahul </a:t>
            </a:r>
            <a:r>
              <a:rPr lang="en-US" sz="2800" b="1" dirty="0" err="1" smtClean="0"/>
              <a:t>soni</a:t>
            </a:r>
            <a:r>
              <a:rPr lang="en-US" sz="2800" b="1" dirty="0" smtClean="0"/>
              <a:t> </a:t>
            </a:r>
            <a:r>
              <a:rPr lang="en-US" sz="2800" dirty="0" smtClean="0"/>
              <a:t>(</a:t>
            </a:r>
            <a:r>
              <a:rPr lang="en-US" sz="2800" dirty="0" err="1" smtClean="0"/>
              <a:t>Nirma</a:t>
            </a:r>
            <a:r>
              <a:rPr lang="en-US" sz="2800" dirty="0" smtClean="0"/>
              <a:t> University</a:t>
            </a:r>
            <a:r>
              <a:rPr lang="en-US" sz="2800" dirty="0" smtClean="0"/>
              <a:t>)</a:t>
            </a:r>
          </a:p>
          <a:p>
            <a:pPr>
              <a:buNone/>
            </a:pPr>
            <a:r>
              <a:rPr lang="en-US" sz="2800" b="1" dirty="0" smtClean="0"/>
              <a:t>(</a:t>
            </a:r>
            <a:r>
              <a:rPr lang="en-US" sz="2800" b="1" dirty="0" smtClean="0">
                <a:hlinkClick r:id="rId2"/>
              </a:rPr>
              <a:t>rahuldsoni2001@gmail.com</a:t>
            </a:r>
            <a:r>
              <a:rPr lang="en-US" sz="2800" b="1" dirty="0" smtClean="0"/>
              <a:t>)</a:t>
            </a:r>
          </a:p>
          <a:p>
            <a:r>
              <a:rPr lang="en-US" dirty="0" err="1" smtClean="0"/>
              <a:t>Rupen</a:t>
            </a:r>
            <a:r>
              <a:rPr lang="en-US" dirty="0" smtClean="0"/>
              <a:t> </a:t>
            </a:r>
            <a:r>
              <a:rPr lang="en-US" dirty="0" err="1" smtClean="0"/>
              <a:t>chitroda</a:t>
            </a:r>
            <a:r>
              <a:rPr lang="en-US" dirty="0" smtClean="0"/>
              <a:t> (</a:t>
            </a:r>
            <a:r>
              <a:rPr lang="en-US" dirty="0" err="1" smtClean="0"/>
              <a:t>Nirma</a:t>
            </a:r>
            <a:r>
              <a:rPr lang="en-US" dirty="0" smtClean="0"/>
              <a:t> University)</a:t>
            </a:r>
          </a:p>
          <a:p>
            <a:r>
              <a:rPr lang="en-US" dirty="0" err="1" smtClean="0"/>
              <a:t>Sakshi</a:t>
            </a:r>
            <a:r>
              <a:rPr lang="en-US" dirty="0" smtClean="0"/>
              <a:t> </a:t>
            </a:r>
            <a:r>
              <a:rPr lang="en-US" dirty="0" err="1" smtClean="0"/>
              <a:t>bedarkar</a:t>
            </a:r>
            <a:r>
              <a:rPr lang="en-US" dirty="0" smtClean="0"/>
              <a:t> </a:t>
            </a:r>
            <a:r>
              <a:rPr lang="en-US" dirty="0" smtClean="0"/>
              <a:t>(</a:t>
            </a:r>
            <a:r>
              <a:rPr lang="en-US" dirty="0" err="1" smtClean="0"/>
              <a:t>Nirma</a:t>
            </a:r>
            <a:r>
              <a:rPr lang="en-US" dirty="0" smtClean="0"/>
              <a:t> University)</a:t>
            </a:r>
            <a:endParaRPr lang="en-US" dirty="0" smtClean="0"/>
          </a:p>
          <a:p>
            <a:r>
              <a:rPr lang="en-US" dirty="0" err="1" smtClean="0"/>
              <a:t>Tushar</a:t>
            </a:r>
            <a:r>
              <a:rPr lang="en-US" dirty="0" smtClean="0"/>
              <a:t> </a:t>
            </a:r>
            <a:r>
              <a:rPr lang="en-US" dirty="0" err="1" smtClean="0"/>
              <a:t>harsora</a:t>
            </a:r>
            <a:r>
              <a:rPr lang="en-US" dirty="0" smtClean="0"/>
              <a:t> </a:t>
            </a:r>
            <a:r>
              <a:rPr lang="en-US" dirty="0" smtClean="0"/>
              <a:t>(</a:t>
            </a:r>
            <a:r>
              <a:rPr lang="en-US" dirty="0" err="1" smtClean="0"/>
              <a:t>Nirma</a:t>
            </a:r>
            <a:r>
              <a:rPr lang="en-US" dirty="0" smtClean="0"/>
              <a:t> University</a:t>
            </a:r>
            <a:r>
              <a:rPr lang="en-US" dirty="0" smtClean="0"/>
              <a:t>)</a:t>
            </a:r>
          </a:p>
          <a:p>
            <a:r>
              <a:rPr lang="en-US" dirty="0" err="1" smtClean="0"/>
              <a:t>Vishwa</a:t>
            </a:r>
            <a:r>
              <a:rPr lang="en-US" dirty="0" smtClean="0"/>
              <a:t> </a:t>
            </a:r>
            <a:r>
              <a:rPr lang="en-US" dirty="0" err="1" smtClean="0"/>
              <a:t>gandhi</a:t>
            </a:r>
            <a:r>
              <a:rPr lang="en-US" dirty="0" smtClean="0"/>
              <a:t> </a:t>
            </a:r>
            <a:r>
              <a:rPr lang="en-US" dirty="0" smtClean="0"/>
              <a:t>(</a:t>
            </a:r>
            <a:r>
              <a:rPr lang="en-US" dirty="0" err="1" smtClean="0"/>
              <a:t>Nirma</a:t>
            </a:r>
            <a:r>
              <a:rPr lang="en-US" dirty="0" smtClean="0"/>
              <a:t> University)</a:t>
            </a:r>
            <a:endParaRPr lang="en-IN" dirty="0"/>
          </a:p>
        </p:txBody>
      </p:sp>
      <p:sp>
        <p:nvSpPr>
          <p:cNvPr id="3" name="Title 2"/>
          <p:cNvSpPr>
            <a:spLocks noGrp="1"/>
          </p:cNvSpPr>
          <p:nvPr>
            <p:ph type="title"/>
          </p:nvPr>
        </p:nvSpPr>
        <p:spPr/>
        <p:txBody>
          <a:bodyPr/>
          <a:lstStyle/>
          <a:p>
            <a:r>
              <a:rPr lang="en-US" dirty="0" smtClean="0"/>
              <a:t>Team : Something</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dirty="0" smtClean="0"/>
              <a:t>Being able to have machines understand unstructured textual content already plays a big part nowadays in our life. NLP can contribute largely to the advancement of medical science. NLP is used to extract information from free text narratives written by a variety of healthcare providers. Here we approach natural language processing algorithm where we (1) Evaluate the free text and compare it with the dataset of NLP Dictionary (2) Annotated the important textual content from the text like Medication, Investigation (Pathology, Radiology), Chief Complaint. (3) After Segregation the highlighted data should automatically enter the flow of EMR.</a:t>
            </a:r>
          </a:p>
          <a:p>
            <a:endParaRPr lang="en-IN" sz="1800" dirty="0"/>
          </a:p>
        </p:txBody>
      </p:sp>
      <p:sp>
        <p:nvSpPr>
          <p:cNvPr id="3" name="Title 2"/>
          <p:cNvSpPr>
            <a:spLocks noGrp="1"/>
          </p:cNvSpPr>
          <p:nvPr>
            <p:ph type="title"/>
          </p:nvPr>
        </p:nvSpPr>
        <p:spPr/>
        <p:txBody>
          <a:bodyPr/>
          <a:lstStyle/>
          <a:p>
            <a:r>
              <a:rPr lang="en-US" dirty="0" smtClean="0"/>
              <a:t>Problem definition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7194"/>
            <a:ext cx="8784976" cy="5340593"/>
          </a:xfrm>
        </p:spPr>
        <p:txBody>
          <a:bodyPr/>
          <a:lstStyle/>
          <a:p>
            <a:endParaRPr lang="en-IN" dirty="0"/>
          </a:p>
        </p:txBody>
      </p:sp>
      <p:pic>
        <p:nvPicPr>
          <p:cNvPr id="1026" name="Picture 2" descr="C:\Users\Hp\Pictures\Screenshots\Screenshot (1051).png"/>
          <p:cNvPicPr>
            <a:picLocks noChangeAspect="1" noChangeArrowheads="1"/>
          </p:cNvPicPr>
          <p:nvPr/>
        </p:nvPicPr>
        <p:blipFill>
          <a:blip r:embed="rId2" cstate="print"/>
          <a:srcRect/>
          <a:stretch>
            <a:fillRect/>
          </a:stretch>
        </p:blipFill>
        <p:spPr bwMode="auto">
          <a:xfrm>
            <a:off x="-1015" y="-22820"/>
            <a:ext cx="9145015" cy="5715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3204"/>
            <a:ext cx="8712968" cy="5328592"/>
          </a:xfrm>
        </p:spPr>
        <p:txBody>
          <a:bodyPr/>
          <a:lstStyle/>
          <a:p>
            <a:endParaRPr lang="en-IN" dirty="0"/>
          </a:p>
        </p:txBody>
      </p:sp>
      <p:pic>
        <p:nvPicPr>
          <p:cNvPr id="2050" name="Picture 2" descr="C:\Users\Hp\Pictures\Screenshots\Screenshot (1052).png"/>
          <p:cNvPicPr>
            <a:picLocks noChangeAspect="1" noChangeArrowheads="1"/>
          </p:cNvPicPr>
          <p:nvPr/>
        </p:nvPicPr>
        <p:blipFill>
          <a:blip r:embed="rId2" cstate="print"/>
          <a:srcRect/>
          <a:stretch>
            <a:fillRect/>
          </a:stretch>
        </p:blipFill>
        <p:spPr bwMode="auto">
          <a:xfrm>
            <a:off x="0" y="0"/>
            <a:ext cx="9144000" cy="5715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Duration: finds out how long have patient been experiencing.</a:t>
            </a:r>
          </a:p>
          <a:p>
            <a:r>
              <a:rPr lang="en-US" dirty="0" smtClean="0"/>
              <a:t>Symptom: finds out what problem patient have been facing. </a:t>
            </a:r>
          </a:p>
          <a:p>
            <a:r>
              <a:rPr lang="en-US" dirty="0" smtClean="0"/>
              <a:t>Aggregated factor: provides what time patient have been feeling the problem</a:t>
            </a:r>
          </a:p>
          <a:p>
            <a:r>
              <a:rPr lang="en-US" dirty="0" smtClean="0"/>
              <a:t>Chief complain: full description of problem by patient in their own words</a:t>
            </a:r>
          </a:p>
          <a:p>
            <a:r>
              <a:rPr lang="en-US" dirty="0" smtClean="0"/>
              <a:t>Name &amp; date: basic details of who patient is and what day they registered complain. </a:t>
            </a:r>
          </a:p>
          <a:p>
            <a:endParaRPr lang="en-IN" dirty="0"/>
          </a:p>
        </p:txBody>
      </p:sp>
      <p:sp>
        <p:nvSpPr>
          <p:cNvPr id="3" name="Title 2"/>
          <p:cNvSpPr>
            <a:spLocks noGrp="1"/>
          </p:cNvSpPr>
          <p:nvPr>
            <p:ph type="title"/>
          </p:nvPr>
        </p:nvSpPr>
        <p:spPr/>
        <p:txBody>
          <a:bodyPr/>
          <a:lstStyle/>
          <a:p>
            <a:r>
              <a:rPr lang="en-US" dirty="0" smtClean="0"/>
              <a:t>Columns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196"/>
            <a:ext cx="8229600" cy="4884880"/>
          </a:xfrm>
        </p:spPr>
        <p:txBody>
          <a:bodyPr/>
          <a:lstStyle/>
          <a:p>
            <a:endParaRPr lang="en-IN"/>
          </a:p>
        </p:txBody>
      </p:sp>
      <p:pic>
        <p:nvPicPr>
          <p:cNvPr id="3074" name="Picture 2" descr="C:\Users\Hp\Pictures\Screenshots\Screenshot (1053).png"/>
          <p:cNvPicPr>
            <a:picLocks noChangeAspect="1" noChangeArrowheads="1"/>
          </p:cNvPicPr>
          <p:nvPr/>
        </p:nvPicPr>
        <p:blipFill>
          <a:blip r:embed="rId2" cstate="print"/>
          <a:srcRect/>
          <a:stretch>
            <a:fillRect/>
          </a:stretch>
        </p:blipFill>
        <p:spPr bwMode="auto">
          <a:xfrm>
            <a:off x="0" y="0"/>
            <a:ext cx="9144000" cy="5715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As patient submits the story, whole description goes to views.py file in backend.</a:t>
            </a:r>
          </a:p>
          <a:p>
            <a:r>
              <a:rPr lang="en-US" dirty="0" smtClean="0"/>
              <a:t>Here necessary parts of sentence are extracted and stored in dictionary object.</a:t>
            </a:r>
          </a:p>
          <a:p>
            <a:r>
              <a:rPr lang="en-US" dirty="0" smtClean="0"/>
              <a:t>Also with other details like name and date, it is stored in ‘.</a:t>
            </a:r>
            <a:r>
              <a:rPr lang="en-US" dirty="0" err="1" smtClean="0"/>
              <a:t>csv</a:t>
            </a:r>
            <a:r>
              <a:rPr lang="en-US" dirty="0" smtClean="0"/>
              <a:t>’ file for doctor’s reference.</a:t>
            </a:r>
          </a:p>
          <a:p>
            <a:r>
              <a:rPr lang="en-US" dirty="0" smtClean="0"/>
              <a:t>Patient itself can view brief about their report.</a:t>
            </a:r>
          </a:p>
          <a:p>
            <a:r>
              <a:rPr lang="en-US" dirty="0" smtClean="0"/>
              <a:t>Doctor can view all details of patient in table format on their side.</a:t>
            </a:r>
            <a:endParaRPr lang="en-IN" dirty="0"/>
          </a:p>
        </p:txBody>
      </p:sp>
      <p:sp>
        <p:nvSpPr>
          <p:cNvPr id="3" name="Title 2"/>
          <p:cNvSpPr>
            <a:spLocks noGrp="1"/>
          </p:cNvSpPr>
          <p:nvPr>
            <p:ph type="title"/>
          </p:nvPr>
        </p:nvSpPr>
        <p:spPr/>
        <p:txBody>
          <a:bodyPr/>
          <a:lstStyle/>
          <a:p>
            <a:r>
              <a:rPr lang="en-US" dirty="0" smtClean="0"/>
              <a:t>Flow of code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can add feature where patient can directly communicate through doctor using VoIP</a:t>
            </a:r>
          </a:p>
          <a:p>
            <a:r>
              <a:rPr lang="en-US" dirty="0" smtClean="0"/>
              <a:t>Doctor can also prescribe patient for necessary medication via email.</a:t>
            </a:r>
          </a:p>
          <a:p>
            <a:r>
              <a:rPr lang="en-US" dirty="0" smtClean="0"/>
              <a:t>We can introduce machine learning to see particular pattern on issue patients are having like if more of eye related problem arise recently. </a:t>
            </a:r>
            <a:endParaRPr lang="en-IN" dirty="0"/>
          </a:p>
        </p:txBody>
      </p:sp>
      <p:sp>
        <p:nvSpPr>
          <p:cNvPr id="3" name="Title 2"/>
          <p:cNvSpPr>
            <a:spLocks noGrp="1"/>
          </p:cNvSpPr>
          <p:nvPr>
            <p:ph type="title"/>
          </p:nvPr>
        </p:nvSpPr>
        <p:spPr/>
        <p:txBody>
          <a:bodyPr/>
          <a:lstStyle/>
          <a:p>
            <a:r>
              <a:rPr lang="en-US" dirty="0" smtClean="0"/>
              <a:t>Future expansion</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64</TotalTime>
  <Words>348</Words>
  <Application>Microsoft Office PowerPoint</Application>
  <PresentationFormat>On-screen Show (16:10)</PresentationFormat>
  <Paragraphs>28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Smart healthcare</vt:lpstr>
      <vt:lpstr>Team : Something</vt:lpstr>
      <vt:lpstr>Problem definition</vt:lpstr>
      <vt:lpstr>Slide 4</vt:lpstr>
      <vt:lpstr>Slide 5</vt:lpstr>
      <vt:lpstr>Columns</vt:lpstr>
      <vt:lpstr>Slide 7</vt:lpstr>
      <vt:lpstr>Flow of code</vt:lpstr>
      <vt:lpstr>Future expansion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healthcare</dc:title>
  <dc:creator>Hp</dc:creator>
  <cp:lastModifiedBy>Hp</cp:lastModifiedBy>
  <cp:revision>4</cp:revision>
  <dcterms:created xsi:type="dcterms:W3CDTF">2021-02-27T15:23:34Z</dcterms:created>
  <dcterms:modified xsi:type="dcterms:W3CDTF">2021-02-28T06:05:25Z</dcterms:modified>
</cp:coreProperties>
</file>