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5" r:id="rId4"/>
    <p:sldId id="262" r:id="rId5"/>
    <p:sldId id="259" r:id="rId6"/>
    <p:sldId id="260" r:id="rId7"/>
    <p:sldId id="261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9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C4012-30FD-4D8A-AF98-923F7FB25E4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1781F-5F86-4DE5-904C-73B7EEB19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5846-759F-1047-33F8-E639E476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0A5B6-1A60-36EA-2D2C-9D0697B9B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9793F-CB95-21D6-BAA7-8C2D0641D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163FD-83E9-36CC-80FF-44D35DCFA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1781F-5F86-4DE5-904C-73B7EEB192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1781F-5F86-4DE5-904C-73B7EEB192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6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1781F-5F86-4DE5-904C-73B7EEB192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3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3018F-88CE-0ADB-5522-1DC29D8B6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7E787-16AE-EB7F-C675-246CA4D49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94C4B-4220-9C47-811E-D825EC5ED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2477-AC15-48A2-1508-092A86210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1781F-5F86-4DE5-904C-73B7EEB1924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4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E42D1-2F7F-32CD-C413-00AE7F54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4EF77-0E0B-462C-F50A-2005AFA5A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66A27-D9ED-9923-8906-99315648F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4D60-EABF-A69A-130B-2C0E7919A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1781F-5F86-4DE5-904C-73B7EEB1924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8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1C91D-A82D-708B-A59B-0C6CD2A6A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14DD0-390F-C243-0952-17A06A0E4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55DAC-ABFE-FFFB-F17D-A6F7DEB86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2CA90-6A82-2B6A-016D-775A1E8F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1781F-5F86-4DE5-904C-73B7EEB1924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BBC7-6D21-ED78-EEF3-04D1A4067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ED982-2475-2137-4BEF-5F2FE789E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FBAA-20C2-09CB-4594-4BB3CA07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027F-A0E0-5331-ABDA-901A9646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5A33-B491-A635-57F5-2691F182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5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DA92-57C3-6A42-3B14-276EEE43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5921-E04F-DEC2-98B7-F5DF2D09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505A-37A6-E6E4-8D10-202EF7EC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0875-F43E-E383-D033-0948D91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0769-49C9-33D7-8761-B989BF19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0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492FC-19F2-EAEC-F1D0-6CF5DC077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4603-5377-999D-2FFD-0AF2ED50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E44F-DA10-A071-00DF-46EDBEB4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BFD-69AC-E71D-41E0-159A65A2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ABCA-4A59-3A2B-96C3-3414CA4A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A135-C7C6-88F0-D92F-F2F28A9B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74F1-0070-3CB1-AA4A-A59E1DB8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A14F-0916-4363-F14E-4F17BB61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A5AF-33E5-D62E-EA2D-34B3EF5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D32-9878-F608-D1CA-BE724143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6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9BE9-3478-1743-D246-9709B25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22E13-0CF8-295E-DA67-9AC0847B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83F6-9E6F-6031-7CB6-E7DEDDF9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8D37-46D9-6814-3CFA-C6BCF2BD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0546D-F816-F81E-DE75-A3D7926F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46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AB64-E126-41C8-C4C5-0C17E413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9F0F-E5EF-85E2-2D12-4F6960B2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51B38-9A34-F08D-EC91-1678B59F1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127FC-C121-F7A6-310D-0512A45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622A-4A97-7A47-772A-A3CDA54E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87B3-A855-4702-A034-D27C3437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5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2F01-8CAD-764F-1337-2D8436A5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F8B5-1010-E212-8830-8E1DF3F9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15E7A-B1A8-357B-5726-437AE36E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E02B8-FD97-B4D2-3291-0877319C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73EF2-9392-F67B-AC38-8FB7469A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6B68-7DA6-5DD4-D0F4-E6D601CF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E3250-C1A1-F112-03AA-DCFE1282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0319B-5A82-4CF5-EDBE-C888F61F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6533-08F1-51CA-4186-DCF5FCD8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D2FBD-5F0D-4031-BD54-C3BEE578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6CB30-DB21-AECF-3A84-A67319E6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14C0-1CBA-33BF-DA3D-CCAC28A8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EFA34-6B1E-7B61-6417-B9A8FE62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C37D2-A0B3-5A65-527D-08D8002A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34605-DF62-9078-1346-F40CDF7C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1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0BED-3F05-A2D9-8CEB-C8787E2D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7D71-7DF8-4230-6548-A3BC700E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1AFB5-A42B-9D75-F6D0-731E7BFF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461C-5F7A-6F7D-8CC3-57E2EEAB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B2E-6677-F999-4B33-1634C7E6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09FDB-48E5-DC00-51F8-F88A7794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3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AFF2-5A41-96C1-BED1-0FD5784D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0EA0E-94C3-4FC6-3671-F160CC184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EE9CA-AD27-3D3E-B307-6C27CBDE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DCF2-ED28-1755-4C53-ABF991F5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A2A49-2856-C0F2-351B-BE68FAA2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2530C-5C0D-6223-D0FB-818E1754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3B549-DE31-0602-5E66-1FC0A8CD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8F8F-87C6-D0C1-1C93-2E4965DC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3770-5A7E-1DA1-C106-4C3308EC5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24EE6-4639-4E8D-8AE6-AB20D51ECDC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05F1-4491-9DF4-7658-97EA46D89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E826-7642-63D5-4305-8D47224EE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A7553-7824-499C-9003-CE7C77F4B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0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DE857-16E5-57A3-BC41-268D120BAC82}"/>
              </a:ext>
            </a:extLst>
          </p:cNvPr>
          <p:cNvSpPr/>
          <p:nvPr/>
        </p:nvSpPr>
        <p:spPr>
          <a:xfrm>
            <a:off x="2370668" y="1741337"/>
            <a:ext cx="7997370" cy="2387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Sagar – Portfolio Management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61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1CEE39-D921-0D2C-1A49-AC4E313DC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52D859B-7B42-5F88-1BE2-38124B3AF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Financial graphs on a dark display">
            <a:extLst>
              <a:ext uri="{FF2B5EF4-FFF2-40B4-BE49-F238E27FC236}">
                <a16:creationId xmlns:a16="http://schemas.microsoft.com/office/drawing/2014/main" id="{AA0644D4-560D-2B9E-7C61-9927DCC7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4" r="884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27B184E-36C4-776B-B133-BCBBD4DD0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93FCE-9756-AE8F-6C04-D336E1A6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3447"/>
            <a:ext cx="5476724" cy="3692028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User Role Management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>
                <a:solidFill>
                  <a:schemeClr val="accent2"/>
                </a:solidFill>
              </a:rPr>
              <a:t>Work Status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UI   –  </a:t>
            </a:r>
            <a:r>
              <a:rPr lang="en-US" sz="2900" dirty="0">
                <a:solidFill>
                  <a:schemeClr val="accent2"/>
                </a:solidFill>
              </a:rPr>
              <a:t>Work in Progress</a:t>
            </a:r>
            <a:br>
              <a:rPr lang="en-US" sz="2900" dirty="0"/>
            </a:br>
            <a:r>
              <a:rPr lang="en-US" sz="2900" dirty="0"/>
              <a:t>Backend   –  </a:t>
            </a:r>
            <a:r>
              <a:rPr lang="en-US" sz="2900" dirty="0">
                <a:solidFill>
                  <a:schemeClr val="accent2"/>
                </a:solidFill>
              </a:rPr>
              <a:t>Work in Progress</a:t>
            </a:r>
            <a:br>
              <a:rPr lang="en-US" sz="2900" dirty="0">
                <a:solidFill>
                  <a:schemeClr val="accent6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endParaRPr lang="en-US" sz="29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6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CDE06-2E40-4512-3494-52C00F5A1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9296A81-E608-2ABB-F784-2A979ADB8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Financial graphs on a dark display">
            <a:extLst>
              <a:ext uri="{FF2B5EF4-FFF2-40B4-BE49-F238E27FC236}">
                <a16:creationId xmlns:a16="http://schemas.microsoft.com/office/drawing/2014/main" id="{B809D41F-AE73-F6D9-DCAD-3F18BD13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4" r="884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A55D44F-C34F-2105-89E4-808197178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77176-D05F-77E8-61EE-D81A705D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3447"/>
            <a:ext cx="5476724" cy="3692028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Client Management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>
                <a:solidFill>
                  <a:schemeClr val="accent2"/>
                </a:solidFill>
              </a:rPr>
              <a:t>Work Status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UI   –  </a:t>
            </a:r>
            <a:r>
              <a:rPr lang="en-US" sz="2900" dirty="0">
                <a:solidFill>
                  <a:schemeClr val="accent2"/>
                </a:solidFill>
              </a:rPr>
              <a:t>Work in Progress</a:t>
            </a:r>
            <a:br>
              <a:rPr lang="en-US" sz="2900" dirty="0"/>
            </a:br>
            <a:r>
              <a:rPr lang="en-US" sz="2900" dirty="0"/>
              <a:t>Backend   –  </a:t>
            </a:r>
            <a:r>
              <a:rPr lang="en-US" sz="2900" dirty="0">
                <a:solidFill>
                  <a:schemeClr val="accent2"/>
                </a:solidFill>
              </a:rPr>
              <a:t>Work in Progress</a:t>
            </a:r>
            <a:br>
              <a:rPr lang="en-US" sz="2900" dirty="0">
                <a:solidFill>
                  <a:schemeClr val="accent6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endParaRPr lang="en-US" sz="29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799B62F-541D-D634-3618-30A6C0AEEFFA}"/>
              </a:ext>
            </a:extLst>
          </p:cNvPr>
          <p:cNvSpPr/>
          <p:nvPr/>
        </p:nvSpPr>
        <p:spPr>
          <a:xfrm>
            <a:off x="1179226" y="1621465"/>
            <a:ext cx="9833548" cy="4526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Projects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GDFL Data Upload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Back Testing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Strategy Management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Data Harvesting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Optimization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User Role Management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Client Management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                 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9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8F391-D5C6-5B36-33EA-4A20D8A4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5F8312-41D7-169D-C5BC-E162FD93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53EB3-4C33-7AA4-B796-98C03EBB0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F1B42F-354B-0D63-5C2B-F83C7800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C59621-1703-B62B-0B27-72E77634D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96C0444-AD43-87BB-1AFB-78177F6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7F2F6-5840-C2F9-4AF4-C65E9D8F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92" y="2646620"/>
            <a:ext cx="3684020" cy="3424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GDFL Data Upload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Work Status</a:t>
            </a:r>
            <a:br>
              <a:rPr lang="en-US" sz="2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Screen – </a:t>
            </a:r>
            <a: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  – </a:t>
            </a:r>
            <a: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F87745-6688-A5EA-2904-0F45F6EF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3659" y="846667"/>
            <a:ext cx="7620646" cy="5481562"/>
          </a:xfrm>
        </p:spPr>
      </p:pic>
    </p:spTree>
    <p:extLst>
      <p:ext uri="{BB962C8B-B14F-4D97-AF65-F5344CB8AC3E}">
        <p14:creationId xmlns:p14="http://schemas.microsoft.com/office/powerpoint/2010/main" val="46681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E39B-FE45-5FC2-3D0F-C8D56E73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0" y="2167467"/>
            <a:ext cx="3684020" cy="3671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 Testing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Work Status</a:t>
            </a:r>
            <a:br>
              <a:rPr lang="en-US" sz="2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Screen – </a:t>
            </a:r>
            <a: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  – </a:t>
            </a:r>
            <a: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b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9101A-E82E-CBF4-7098-259C97BD9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1258" y="478712"/>
            <a:ext cx="7083338" cy="5699536"/>
          </a:xfrm>
        </p:spPr>
      </p:pic>
    </p:spTree>
    <p:extLst>
      <p:ext uri="{BB962C8B-B14F-4D97-AF65-F5344CB8AC3E}">
        <p14:creationId xmlns:p14="http://schemas.microsoft.com/office/powerpoint/2010/main" val="192818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E39B-FE45-5FC2-3D0F-C8D56E73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0" y="1978781"/>
            <a:ext cx="3684020" cy="38602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 Management (Strategy Creation screen)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Work Status</a:t>
            </a:r>
            <a:br>
              <a:rPr lang="en-US" sz="40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Screen – </a:t>
            </a:r>
            <a:r>
              <a:rPr lang="en-US" sz="27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  – </a:t>
            </a:r>
            <a:r>
              <a:rPr lang="en-US" sz="27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6AACC-E1EA-AD5B-878C-B0E49405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30552"/>
            <a:ext cx="7098554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8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E39B-FE45-5FC2-3D0F-C8D56E73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0" y="2423886"/>
            <a:ext cx="3684020" cy="34151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 Management (Portfolio Creation screen)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Work Status</a:t>
            </a:r>
            <a:br>
              <a:rPr lang="en-US" sz="2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Screen – </a:t>
            </a:r>
            <a: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  – </a:t>
            </a:r>
            <a: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0EA970-4EB0-C325-267E-70F37D6A7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612" y="643097"/>
            <a:ext cx="7479883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E39B-FE45-5FC2-3D0F-C8D56E73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0" y="2414210"/>
            <a:ext cx="3684020" cy="342480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 Management (Portfolio </a:t>
            </a:r>
            <a:r>
              <a:rPr lang="en-US" sz="4000" dirty="0">
                <a:solidFill>
                  <a:srgbClr val="FFFFFF"/>
                </a:solidFill>
              </a:rPr>
              <a:t>Adding Strategy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screen)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Work Status</a:t>
            </a:r>
            <a:br>
              <a:rPr lang="en-US" sz="2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Screen – </a:t>
            </a:r>
            <a: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  – </a:t>
            </a:r>
            <a:r>
              <a:rPr lang="en-US" sz="22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Completed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749B7-6D9C-50DF-A88F-0BF797D7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3659" y="846667"/>
            <a:ext cx="7620646" cy="5481562"/>
          </a:xfrm>
        </p:spPr>
      </p:pic>
    </p:spTree>
    <p:extLst>
      <p:ext uri="{BB962C8B-B14F-4D97-AF65-F5344CB8AC3E}">
        <p14:creationId xmlns:p14="http://schemas.microsoft.com/office/powerpoint/2010/main" val="92621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Financial graphs on a dark display">
            <a:extLst>
              <a:ext uri="{FF2B5EF4-FFF2-40B4-BE49-F238E27FC236}">
                <a16:creationId xmlns:a16="http://schemas.microsoft.com/office/drawing/2014/main" id="{388C7851-BBEC-028E-B295-88A93C19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4" r="8842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E39B-FE45-5FC2-3D0F-C8D56E73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0" y="1394957"/>
            <a:ext cx="5476724" cy="3692028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Data Harvesting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>
                <a:solidFill>
                  <a:schemeClr val="accent2"/>
                </a:solidFill>
              </a:rPr>
              <a:t>Work Status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Backend   –  </a:t>
            </a:r>
            <a:r>
              <a:rPr lang="en-US" sz="2900" dirty="0">
                <a:solidFill>
                  <a:schemeClr val="accent6"/>
                </a:solidFill>
              </a:rPr>
              <a:t>Completed</a:t>
            </a:r>
            <a:br>
              <a:rPr lang="en-US" sz="2900" dirty="0">
                <a:solidFill>
                  <a:schemeClr val="accent6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r>
              <a:rPr lang="en-US" sz="2900" dirty="0">
                <a:solidFill>
                  <a:schemeClr val="accent2"/>
                </a:solidFill>
              </a:rPr>
              <a:t>Achievement</a:t>
            </a:r>
            <a:br>
              <a:rPr lang="en-US" sz="2900" dirty="0">
                <a:solidFill>
                  <a:schemeClr val="accent4"/>
                </a:solidFill>
              </a:rPr>
            </a:br>
            <a:br>
              <a:rPr lang="en-US" sz="2900" dirty="0"/>
            </a:br>
            <a:r>
              <a:rPr lang="en-US" sz="2900" dirty="0"/>
              <a:t>60 % Data we are able to capture</a:t>
            </a:r>
            <a:br>
              <a:rPr lang="en-US" sz="2900" dirty="0">
                <a:solidFill>
                  <a:schemeClr val="accent4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endParaRPr lang="en-US" sz="29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9A13B-7806-F581-43DD-D2664FC5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8C14BD1-E292-A1C6-EA8B-E45B6B595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Financial graphs on a dark display">
            <a:extLst>
              <a:ext uri="{FF2B5EF4-FFF2-40B4-BE49-F238E27FC236}">
                <a16:creationId xmlns:a16="http://schemas.microsoft.com/office/drawing/2014/main" id="{8FA0C4CF-9678-2D25-9165-9ED3FD77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4" r="884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A8DDE64-59FC-3FF7-C584-08879071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183F-D78E-383D-3A62-214B4E92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3447"/>
            <a:ext cx="5476724" cy="3692028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Optimization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>
                <a:solidFill>
                  <a:schemeClr val="accent2"/>
                </a:solidFill>
              </a:rPr>
              <a:t>Work Status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UI   –  </a:t>
            </a:r>
            <a:r>
              <a:rPr lang="en-US" sz="2900" dirty="0">
                <a:solidFill>
                  <a:schemeClr val="accent2"/>
                </a:solidFill>
              </a:rPr>
              <a:t>Work in Progress</a:t>
            </a:r>
            <a:br>
              <a:rPr lang="en-US" sz="2900" dirty="0"/>
            </a:br>
            <a:r>
              <a:rPr lang="en-US" sz="2900" dirty="0"/>
              <a:t>Backend   –  </a:t>
            </a:r>
            <a:r>
              <a:rPr lang="en-US" sz="2900" dirty="0">
                <a:solidFill>
                  <a:schemeClr val="accent6"/>
                </a:solidFill>
              </a:rPr>
              <a:t>Completed</a:t>
            </a:r>
            <a:br>
              <a:rPr lang="en-US" sz="2900" dirty="0">
                <a:solidFill>
                  <a:schemeClr val="accent6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br>
              <a:rPr lang="en-US" sz="2900" dirty="0">
                <a:solidFill>
                  <a:schemeClr val="accent4"/>
                </a:solidFill>
              </a:rPr>
            </a:br>
            <a:endParaRPr lang="en-US" sz="29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1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225</Words>
  <Application>Microsoft Office PowerPoint</Application>
  <PresentationFormat>Widescreen</PresentationFormat>
  <Paragraphs>28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GDFL Data Upload  Work Status  UI Screen – Completed Backend   – Completed</vt:lpstr>
      <vt:lpstr>Back Testing  Work Status  UI Screen – Completed Backend   – Completed </vt:lpstr>
      <vt:lpstr>Strategy Management (Strategy Creation screen)  Work Status  UI Screen – Completed Backend   – Completed  </vt:lpstr>
      <vt:lpstr>Strategy Management (Portfolio Creation screen)  Work Status  UI Screen – Completed Backend   – Completed</vt:lpstr>
      <vt:lpstr>Strategy Management (Portfolio Adding Strategy screen)  Work Status  UI Screen – Completed Backend   – Completed</vt:lpstr>
      <vt:lpstr>Data Harvesting  Work Status  Backend   –  Completed  Achievement  60 % Data we are able to capture  </vt:lpstr>
      <vt:lpstr>Optimization  Work Status  UI   –  Work in Progress Backend   –  Completed    </vt:lpstr>
      <vt:lpstr>User Role Management  Work Status  UI   –  Work in Progress Backend   –  Work in Progress    </vt:lpstr>
      <vt:lpstr>Client Management  Work Status  UI   –  Work in Progress Backend   –  Work in Progress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Rupendra Sawant</dc:creator>
  <cp:lastModifiedBy>Rupendra Sawant</cp:lastModifiedBy>
  <cp:revision>12</cp:revision>
  <dcterms:created xsi:type="dcterms:W3CDTF">2024-08-13T19:06:43Z</dcterms:created>
  <dcterms:modified xsi:type="dcterms:W3CDTF">2024-10-26T09:47:45Z</dcterms:modified>
</cp:coreProperties>
</file>