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449" r:id="rId5"/>
    <p:sldId id="471" r:id="rId6"/>
    <p:sldId id="472" r:id="rId7"/>
    <p:sldId id="473" r:id="rId8"/>
    <p:sldId id="474" r:id="rId9"/>
    <p:sldId id="475" r:id="rId10"/>
    <p:sldId id="476" r:id="rId11"/>
    <p:sldId id="422" r:id="rId12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83FF"/>
    <a:srgbClr val="FF2F92"/>
    <a:srgbClr val="FFFD78"/>
    <a:srgbClr val="FF85FF"/>
    <a:srgbClr val="FF9300"/>
    <a:srgbClr val="F5EFD7"/>
    <a:srgbClr val="76D6FF"/>
    <a:srgbClr val="941651"/>
    <a:srgbClr val="F5F8E6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 autoAdjust="0"/>
    <p:restoredTop sz="96405" autoAdjust="0"/>
  </p:normalViewPr>
  <p:slideViewPr>
    <p:cSldViewPr showGuides="1">
      <p:cViewPr varScale="1">
        <p:scale>
          <a:sx n="109" d="100"/>
          <a:sy n="109" d="100"/>
        </p:scale>
        <p:origin x="216" y="6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57"/>
    </p:cViewPr>
  </p:sorterViewPr>
  <p:notesViewPr>
    <p:cSldViewPr showGuides="1">
      <p:cViewPr varScale="1">
        <p:scale>
          <a:sx n="65" d="100"/>
          <a:sy n="65" d="100"/>
        </p:scale>
        <p:origin x="2621" y="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355745-A264-4400-A8D3-B7B13596D9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02920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000" dirty="0"/>
              <a:t>Discover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53229-AFF8-43D8-8555-39F8D4DE91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60720" y="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D4046-5866-459D-BEB5-A0B0377E3E3F}" type="datetime1">
              <a:rPr lang="en-US" sz="1000" smtClean="0"/>
              <a:t>2/18/23</a:t>
            </a:fld>
            <a:endParaRPr lang="en-US" sz="1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1810E-B09E-4D2E-B752-2E69698D7E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8240"/>
            <a:ext cx="5029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2DB7E-9A28-4025-A128-4DF1E719C5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60720" y="877824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5ABBE-7BE6-4E78-A3CA-A9F0C7AFCB23}" type="slidenum">
              <a:rPr lang="en-US" sz="1000" smtClean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81021419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60720" y="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86CA08A8-CD0A-4CED-A7DF-8FE5DAE0B145}" type="datetime1">
              <a:rPr lang="en-US" smtClean="0"/>
              <a:t>2/18/23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74520" y="365773"/>
            <a:ext cx="3108960" cy="174879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2331720"/>
            <a:ext cx="5486400" cy="64465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60720" y="877824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78ADB214-F42C-4297-A187-8792AE2D2F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4219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90000"/>
      </a:lnSpc>
      <a:spcBef>
        <a:spcPts val="600"/>
      </a:spcBef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285750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•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460375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‒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28650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‒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801688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‒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A11E68-5188-4260-8723-8CB45CDB5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6DC233-65A0-4163-AD2B-CE32D1206E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AFDA0-E2F3-4591-9F09-05DD75D0D3D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CB1730B-F0FD-4857-ADC5-05FFCBB96A2D}" type="datetime1">
              <a:rPr lang="en-US" smtClean="0"/>
              <a:t>2/18/23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32E2F3-EA17-43B4-AC28-6B283A0AC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DF7B2BC4-5C91-40CB-8CB5-AF093FEB72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B0989266-BC35-43C1-8465-0D2F9AF02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56054-87F8-4EB2-B378-F48E87A60A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D73FA9E-13CA-4D34-8989-6ECB15E9C63C}" type="datetime1">
              <a:rPr lang="en-US" smtClean="0"/>
              <a:t>2/18/23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3FC0BF-CAE0-4B51-8F1E-9B5363F392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9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eme Orange">
    <p:bg>
      <p:bgPr>
        <a:gradFill>
          <a:gsLst>
            <a:gs pos="0">
              <a:srgbClr val="FCB424"/>
            </a:gs>
            <a:gs pos="80000">
              <a:srgbClr val="EF7A34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riginal Pic" hidden="1">
            <a:extLst>
              <a:ext uri="{FF2B5EF4-FFF2-40B4-BE49-F238E27FC236}">
                <a16:creationId xmlns:a16="http://schemas.microsoft.com/office/drawing/2014/main" id="{6CCDEB53-AD79-49BA-A077-9D66AD93AC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Circle 1">
            <a:extLst>
              <a:ext uri="{FF2B5EF4-FFF2-40B4-BE49-F238E27FC236}">
                <a16:creationId xmlns:a16="http://schemas.microsoft.com/office/drawing/2014/main" id="{53C481EB-84E1-4D5D-87F9-1AB7BB9E52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9" name="Circle 2">
            <a:extLst>
              <a:ext uri="{FF2B5EF4-FFF2-40B4-BE49-F238E27FC236}">
                <a16:creationId xmlns:a16="http://schemas.microsoft.com/office/drawing/2014/main" id="{6F50334D-7C16-4893-A7DD-3746BA1528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0" name="Circle 3">
            <a:extLst>
              <a:ext uri="{FF2B5EF4-FFF2-40B4-BE49-F238E27FC236}">
                <a16:creationId xmlns:a16="http://schemas.microsoft.com/office/drawing/2014/main" id="{2B370DA1-B697-485E-B1D2-4D5D368BD9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1" name="Circle 4">
            <a:extLst>
              <a:ext uri="{FF2B5EF4-FFF2-40B4-BE49-F238E27FC236}">
                <a16:creationId xmlns:a16="http://schemas.microsoft.com/office/drawing/2014/main" id="{FE719E70-B8E8-4260-A82F-9F21688C43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2" name="Circle 5">
            <a:extLst>
              <a:ext uri="{FF2B5EF4-FFF2-40B4-BE49-F238E27FC236}">
                <a16:creationId xmlns:a16="http://schemas.microsoft.com/office/drawing/2014/main" id="{06742F21-6CCC-43B6-9409-0D0EBFB67A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pic>
        <p:nvPicPr>
          <p:cNvPr id="8" name="Discover Logo" descr="A picture containing logo&#10;&#10;Description automatically generated">
            <a:extLst>
              <a:ext uri="{FF2B5EF4-FFF2-40B4-BE49-F238E27FC236}">
                <a16:creationId xmlns:a16="http://schemas.microsoft.com/office/drawing/2014/main" id="{3CACCECD-24A8-4B3C-A62D-2A6AE3C8DC4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169920" y="2941320"/>
            <a:ext cx="5852160" cy="9753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70974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25705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bk w/ GF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ircle 2">
            <a:extLst>
              <a:ext uri="{FF2B5EF4-FFF2-40B4-BE49-F238E27FC236}">
                <a16:creationId xmlns:a16="http://schemas.microsoft.com/office/drawing/2014/main" id="{42EB56E5-07A9-4583-B8A1-1388302DA3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5959" b="41212"/>
          <a:stretch/>
        </p:blipFill>
        <p:spPr>
          <a:xfrm>
            <a:off x="10747359" y="5847445"/>
            <a:ext cx="1444641" cy="1010554"/>
          </a:xfrm>
          <a:prstGeom prst="rect">
            <a:avLst/>
          </a:prstGeom>
        </p:spPr>
      </p:pic>
      <p:pic>
        <p:nvPicPr>
          <p:cNvPr id="7" name="Circle 3">
            <a:extLst>
              <a:ext uri="{FF2B5EF4-FFF2-40B4-BE49-F238E27FC236}">
                <a16:creationId xmlns:a16="http://schemas.microsoft.com/office/drawing/2014/main" id="{2F5AA2EC-43FB-4E2B-BEE3-0A2B099AF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46316" b="4167"/>
          <a:stretch/>
        </p:blipFill>
        <p:spPr>
          <a:xfrm>
            <a:off x="11469680" y="5568540"/>
            <a:ext cx="722321" cy="1289459"/>
          </a:xfrm>
          <a:prstGeom prst="rect">
            <a:avLst/>
          </a:prstGeom>
        </p:spPr>
      </p:pic>
      <p:pic>
        <p:nvPicPr>
          <p:cNvPr id="8" name="Circle 4">
            <a:extLst>
              <a:ext uri="{FF2B5EF4-FFF2-40B4-BE49-F238E27FC236}">
                <a16:creationId xmlns:a16="http://schemas.microsoft.com/office/drawing/2014/main" id="{CC786D2F-7518-43F0-A5D3-E1681EA34B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529" t="37500"/>
          <a:stretch/>
        </p:blipFill>
        <p:spPr>
          <a:xfrm flipV="1">
            <a:off x="0" y="5568540"/>
            <a:ext cx="917485" cy="1289459"/>
          </a:xfrm>
          <a:prstGeom prst="rect">
            <a:avLst/>
          </a:prstGeom>
        </p:spPr>
      </p:pic>
      <p:pic>
        <p:nvPicPr>
          <p:cNvPr id="9" name="Circle 5">
            <a:extLst>
              <a:ext uri="{FF2B5EF4-FFF2-40B4-BE49-F238E27FC236}">
                <a16:creationId xmlns:a16="http://schemas.microsoft.com/office/drawing/2014/main" id="{CDAA2BE9-1770-4899-974D-CEF6F2513B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61509"/>
          <a:stretch/>
        </p:blipFill>
        <p:spPr>
          <a:xfrm flipV="1">
            <a:off x="0" y="6247939"/>
            <a:ext cx="1584960" cy="61006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8E5690D-501D-4139-AB31-D6FA14F9FC49}"/>
              </a:ext>
            </a:extLst>
          </p:cNvPr>
          <p:cNvGrpSpPr/>
          <p:nvPr userDrawn="1"/>
        </p:nvGrpSpPr>
        <p:grpSpPr>
          <a:xfrm>
            <a:off x="0" y="0"/>
            <a:ext cx="12192000" cy="594360"/>
            <a:chOff x="0" y="0"/>
            <a:chExt cx="12192000" cy="594360"/>
          </a:xfrm>
        </p:grpSpPr>
        <p:sp>
          <p:nvSpPr>
            <p:cNvPr id="11" name="TopBar Shdw">
              <a:extLst>
                <a:ext uri="{FF2B5EF4-FFF2-40B4-BE49-F238E27FC236}">
                  <a16:creationId xmlns:a16="http://schemas.microsoft.com/office/drawing/2014/main" id="{A80601D5-86F0-4DD5-907A-027C24FEA3DE}"/>
                </a:ext>
              </a:extLst>
            </p:cNvPr>
            <p:cNvSpPr/>
            <p:nvPr userDrawn="1"/>
          </p:nvSpPr>
          <p:spPr>
            <a:xfrm>
              <a:off x="0" y="0"/>
              <a:ext cx="12192000" cy="5943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range Fill">
              <a:extLst>
                <a:ext uri="{FF2B5EF4-FFF2-40B4-BE49-F238E27FC236}">
                  <a16:creationId xmlns:a16="http://schemas.microsoft.com/office/drawing/2014/main" id="{A2802A00-8783-4D5C-AE6D-90572BCA2CB6}"/>
                </a:ext>
              </a:extLst>
            </p:cNvPr>
            <p:cNvSpPr/>
            <p:nvPr userDrawn="1"/>
          </p:nvSpPr>
          <p:spPr>
            <a:xfrm>
              <a:off x="1524" y="0"/>
              <a:ext cx="12188952" cy="548640"/>
            </a:xfrm>
            <a:prstGeom prst="rect">
              <a:avLst/>
            </a:prstGeom>
            <a:gradFill flip="none" rotWithShape="1">
              <a:gsLst>
                <a:gs pos="0">
                  <a:srgbClr val="FCB424"/>
                </a:gs>
                <a:gs pos="80000">
                  <a:srgbClr val="EF7A34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endParaRPr lang="en-US" dirty="0" err="1"/>
            </a:p>
          </p:txBody>
        </p:sp>
        <p:pic>
          <p:nvPicPr>
            <p:cNvPr id="13" name="Circle 1">
              <a:extLst>
                <a:ext uri="{FF2B5EF4-FFF2-40B4-BE49-F238E27FC236}">
                  <a16:creationId xmlns:a16="http://schemas.microsoft.com/office/drawing/2014/main" id="{EB3A1D82-A12B-4FCA-ADF1-95851DE6555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9192" b="85794"/>
            <a:stretch/>
          </p:blipFill>
          <p:spPr>
            <a:xfrm>
              <a:off x="0" y="0"/>
              <a:ext cx="10942320" cy="548640"/>
            </a:xfrm>
            <a:prstGeom prst="rect">
              <a:avLst/>
            </a:prstGeom>
          </p:spPr>
        </p:pic>
        <p:pic>
          <p:nvPicPr>
            <p:cNvPr id="14" name="Circle 4">
              <a:extLst>
                <a:ext uri="{FF2B5EF4-FFF2-40B4-BE49-F238E27FC236}">
                  <a16:creationId xmlns:a16="http://schemas.microsoft.com/office/drawing/2014/main" id="{F03E68C1-571B-4E29-8C55-7A51F5C97CB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40555" t="37500" b="52500"/>
            <a:stretch/>
          </p:blipFill>
          <p:spPr>
            <a:xfrm>
              <a:off x="0" y="0"/>
              <a:ext cx="3261360" cy="548640"/>
            </a:xfrm>
            <a:prstGeom prst="rect">
              <a:avLst/>
            </a:prstGeom>
          </p:spPr>
        </p:pic>
        <p:pic>
          <p:nvPicPr>
            <p:cNvPr id="15" name="Circle 5">
              <a:extLst>
                <a:ext uri="{FF2B5EF4-FFF2-40B4-BE49-F238E27FC236}">
                  <a16:creationId xmlns:a16="http://schemas.microsoft.com/office/drawing/2014/main" id="{0DB5086E-FCB2-4515-945E-9A99E770D98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61509" b="24906"/>
            <a:stretch/>
          </p:blipFill>
          <p:spPr>
            <a:xfrm>
              <a:off x="685800" y="0"/>
              <a:ext cx="4038600" cy="548640"/>
            </a:xfrm>
            <a:prstGeom prst="rect">
              <a:avLst/>
            </a:prstGeom>
          </p:spPr>
        </p:pic>
        <p:pic>
          <p:nvPicPr>
            <p:cNvPr id="16" name="Picture 15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B92865FA-F5DD-4487-A0C8-85C9775DA5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335280" y="182880"/>
              <a:ext cx="1097280" cy="18288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368E362-171E-4A61-AADE-BA3EE91C1C0D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CF3331-BF7B-4B79-81FC-9EDA549F42E0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01085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  <p15:guide id="2" pos="746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Orange">
    <p:bg>
      <p:bgPr>
        <a:gradFill>
          <a:gsLst>
            <a:gs pos="0">
              <a:srgbClr val="FCB424"/>
            </a:gs>
            <a:gs pos="80000">
              <a:srgbClr val="EF7A34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5284E45D-D953-49CA-BD12-FBA407E748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9" name="Circle 2">
            <a:extLst>
              <a:ext uri="{FF2B5EF4-FFF2-40B4-BE49-F238E27FC236}">
                <a16:creationId xmlns:a16="http://schemas.microsoft.com/office/drawing/2014/main" id="{3AD2EBC6-66D5-48D6-88F5-5753A1B241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2" name="Circle 3">
            <a:extLst>
              <a:ext uri="{FF2B5EF4-FFF2-40B4-BE49-F238E27FC236}">
                <a16:creationId xmlns:a16="http://schemas.microsoft.com/office/drawing/2014/main" id="{C4702A37-AE61-4516-8697-964512427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05BEEFCE-2527-4BF0-BF4D-9571D933D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8ABEB82D-FAC8-4E93-A810-F06E093D46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4360"/>
            <a:ext cx="9143682" cy="5303520"/>
          </a:xfrm>
        </p:spPr>
        <p:txBody>
          <a:bodyPr tIns="91440" bIns="91440" anchor="ctr" anchorCtr="1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BAFEE0-AFBA-479B-8F09-B77E2DF359F1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4DAB0C-3981-4807-A2C8-5978941437E9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CC8265-7C4C-4164-BE09-BEDD6EACFE7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DBBCE4B-CFEB-4D59-8FFA-38451CEC993A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0D502-889B-467A-8181-E86CF1525D1F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38674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Navy">
    <p:bg>
      <p:bgPr>
        <a:gradFill>
          <a:gsLst>
            <a:gs pos="0">
              <a:schemeClr val="tx2">
                <a:lumMod val="75000"/>
                <a:lumOff val="25000"/>
              </a:schemeClr>
            </a:gs>
            <a:gs pos="80000">
              <a:schemeClr val="tx2">
                <a:lumMod val="90000"/>
                <a:lumOff val="1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A1C0BDF5-BCBB-48BF-988D-345ED2FE19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8" name="Circle 2">
            <a:extLst>
              <a:ext uri="{FF2B5EF4-FFF2-40B4-BE49-F238E27FC236}">
                <a16:creationId xmlns:a16="http://schemas.microsoft.com/office/drawing/2014/main" id="{005B2E41-F335-4EE4-B520-C793433F61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9" name="Circle 3">
            <a:extLst>
              <a:ext uri="{FF2B5EF4-FFF2-40B4-BE49-F238E27FC236}">
                <a16:creationId xmlns:a16="http://schemas.microsoft.com/office/drawing/2014/main" id="{73BFFC3A-E2B9-4DC4-A9EE-251FA7078C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556E5C58-7A83-457B-9534-01C42A7B45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4705CFC6-B37C-402E-B8CF-587B843112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3725"/>
            <a:ext cx="9143682" cy="5303520"/>
          </a:xfrm>
        </p:spPr>
        <p:txBody>
          <a:bodyPr tIns="91440" bIns="91440" anchor="ctr" anchorCtr="1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881DC4-4669-46C4-937B-091CFD39DC6C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7301BF-2C2B-49CB-B420-F3AAEE744A49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D024BA-0B33-4C8D-B1D6-A256A899EB6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B16A4FE-BFED-4BF0-A362-CD89F5B1610A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B052B7-1AFF-49EB-9C72-FAF759BE1AB4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09202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Lt Gray">
    <p:bg>
      <p:bgPr>
        <a:gradFill>
          <a:gsLst>
            <a:gs pos="0">
              <a:schemeClr val="bg2">
                <a:lumMod val="60000"/>
                <a:lumOff val="40000"/>
              </a:schemeClr>
            </a:gs>
            <a:gs pos="80000">
              <a:schemeClr val="bg2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ircle 1">
            <a:extLst>
              <a:ext uri="{FF2B5EF4-FFF2-40B4-BE49-F238E27FC236}">
                <a16:creationId xmlns:a16="http://schemas.microsoft.com/office/drawing/2014/main" id="{B98CAB67-E615-4E14-8E78-45A5B29108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10" name="Circle 2">
            <a:extLst>
              <a:ext uri="{FF2B5EF4-FFF2-40B4-BE49-F238E27FC236}">
                <a16:creationId xmlns:a16="http://schemas.microsoft.com/office/drawing/2014/main" id="{31109005-C0E7-4BC0-BCFE-FF8E2EE311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1" name="Circle 3">
            <a:extLst>
              <a:ext uri="{FF2B5EF4-FFF2-40B4-BE49-F238E27FC236}">
                <a16:creationId xmlns:a16="http://schemas.microsoft.com/office/drawing/2014/main" id="{04F904A0-3302-48F7-9783-D6C722EC3D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FCAF61E9-8CCA-4A89-89D4-1F98EA2FBA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C2D17B5E-B975-434B-B75A-FA63D51C1E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3725"/>
            <a:ext cx="9143682" cy="5303520"/>
          </a:xfrm>
        </p:spPr>
        <p:txBody>
          <a:bodyPr tIns="91440" bIns="91440" anchor="ctr" anchorCtr="1"/>
          <a:lstStyle>
            <a:lvl1pPr algn="l"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A75BC-C709-4260-8343-497B4DBF2DAE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910D65-3435-46DC-8A51-B8B474B953F7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675864-98A9-463C-AEF1-82626DF0E13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2F20136-60F9-4E95-B8B7-A6B391BEE859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3ADB97-822B-47E5-9E99-8AEA04FF8517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84025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Layout 1">
    <p:bg>
      <p:bgPr>
        <a:gradFill flip="none" rotWithShape="1">
          <a:gsLst>
            <a:gs pos="0">
              <a:srgbClr val="FCB424"/>
            </a:gs>
            <a:gs pos="80000">
              <a:srgbClr val="EF7A3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EA02509E-3C4A-4046-A75B-DD212B64C1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9" name="Circle 2">
            <a:extLst>
              <a:ext uri="{FF2B5EF4-FFF2-40B4-BE49-F238E27FC236}">
                <a16:creationId xmlns:a16="http://schemas.microsoft.com/office/drawing/2014/main" id="{CA678D74-D171-4BDA-B9E7-6D835B73D7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0" name="Circle 3">
            <a:extLst>
              <a:ext uri="{FF2B5EF4-FFF2-40B4-BE49-F238E27FC236}">
                <a16:creationId xmlns:a16="http://schemas.microsoft.com/office/drawing/2014/main" id="{D1405C83-6EEB-4BBC-BC38-1FDD5EC5AA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1" name="Circle 4">
            <a:extLst>
              <a:ext uri="{FF2B5EF4-FFF2-40B4-BE49-F238E27FC236}">
                <a16:creationId xmlns:a16="http://schemas.microsoft.com/office/drawing/2014/main" id="{32195EB7-285D-4FA3-9B55-CC8120CB12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2" name="Circle 5">
            <a:extLst>
              <a:ext uri="{FF2B5EF4-FFF2-40B4-BE49-F238E27FC236}">
                <a16:creationId xmlns:a16="http://schemas.microsoft.com/office/drawing/2014/main" id="{027F7991-A094-400F-A0A8-2D02D0F9CD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B03B11A-9588-4325-A544-A554AF6025F5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42A9E1-B795-4572-B7B6-93A29AC704F7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31C68C-D280-44C1-AE74-4B169173A8F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3CA529-9053-48C2-B0C6-31AE875CBC9A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169920" y="228600"/>
            <a:ext cx="5852160" cy="5852160"/>
          </a:xfrm>
          <a:prstGeom prst="ellipse">
            <a:avLst/>
          </a:prstGeom>
          <a:solidFill>
            <a:schemeClr val="bg2">
              <a:lumMod val="75000"/>
            </a:schemeClr>
          </a:solidFill>
          <a:ln w="50800">
            <a:solidFill>
              <a:schemeClr val="bg1"/>
            </a:solidFill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DD19EF-5E18-47CB-B301-FAEF1E90B643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CF8BE4-98D4-403C-8D8A-F56FAE4253E2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73845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Video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" y="593726"/>
            <a:ext cx="11521758" cy="2845116"/>
          </a:xfrm>
        </p:spPr>
        <p:txBody>
          <a:bodyPr anchor="b"/>
          <a:lstStyle>
            <a:lvl1pPr algn="ctr">
              <a:defRPr sz="4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D148E-BBA3-430D-B5DF-F5D869700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80" y="3566159"/>
            <a:ext cx="11521758" cy="297116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90587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Orange">
    <p:bg>
      <p:bgPr>
        <a:gradFill flip="none" rotWithShape="1">
          <a:gsLst>
            <a:gs pos="0">
              <a:srgbClr val="FCB424"/>
            </a:gs>
            <a:gs pos="80000">
              <a:srgbClr val="EF7A3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EA02509E-3C4A-4046-A75B-DD212B64C1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9" name="Circle 2">
            <a:extLst>
              <a:ext uri="{FF2B5EF4-FFF2-40B4-BE49-F238E27FC236}">
                <a16:creationId xmlns:a16="http://schemas.microsoft.com/office/drawing/2014/main" id="{CA678D74-D171-4BDA-B9E7-6D835B73D7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0" name="Circle 3">
            <a:extLst>
              <a:ext uri="{FF2B5EF4-FFF2-40B4-BE49-F238E27FC236}">
                <a16:creationId xmlns:a16="http://schemas.microsoft.com/office/drawing/2014/main" id="{D1405C83-6EEB-4BBC-BC38-1FDD5EC5AA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1" name="Circle 4">
            <a:extLst>
              <a:ext uri="{FF2B5EF4-FFF2-40B4-BE49-F238E27FC236}">
                <a16:creationId xmlns:a16="http://schemas.microsoft.com/office/drawing/2014/main" id="{32195EB7-285D-4FA3-9B55-CC8120CB12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2" name="Circle 5">
            <a:extLst>
              <a:ext uri="{FF2B5EF4-FFF2-40B4-BE49-F238E27FC236}">
                <a16:creationId xmlns:a16="http://schemas.microsoft.com/office/drawing/2014/main" id="{027F7991-A094-400F-A0A8-2D02D0F9CD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79D148E-BBA3-430D-B5DF-F5D8697005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86840" y="3429000"/>
            <a:ext cx="9418320" cy="822960"/>
          </a:xfrm>
          <a:noFill/>
          <a:ln>
            <a:noFill/>
          </a:ln>
        </p:spPr>
        <p:txBody>
          <a:bodyPr lIns="182880" tIns="91440" rIns="91440" bIns="91440" anchor="ctr" anchorCtr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840" y="1828800"/>
            <a:ext cx="9418320" cy="1600200"/>
          </a:xfrm>
          <a:noFill/>
          <a:ln w="38100">
            <a:noFill/>
          </a:ln>
        </p:spPr>
        <p:txBody>
          <a:bodyPr lIns="182880" tIns="91440" rIns="91440" bIns="0" anchor="ctr" anchorCtr="0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03B11A-9588-4325-A544-A554AF6025F5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42A9E1-B795-4572-B7B6-93A29AC704F7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31C68C-D280-44C1-AE74-4B169173A8F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396C9D-CCBE-453D-B6D0-2F4EFCC8DFA3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20E7F3-427B-46B2-B58C-2521FA9D8FAA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0235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Navy">
    <p:bg>
      <p:bgPr>
        <a:gradFill>
          <a:gsLst>
            <a:gs pos="0">
              <a:schemeClr val="tx2">
                <a:lumMod val="75000"/>
                <a:lumOff val="25000"/>
              </a:schemeClr>
            </a:gs>
            <a:gs pos="80000">
              <a:schemeClr val="tx2">
                <a:lumMod val="90000"/>
                <a:lumOff val="1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A1C0BDF5-BCBB-48BF-988D-345ED2FE19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8" name="Circle 2">
            <a:extLst>
              <a:ext uri="{FF2B5EF4-FFF2-40B4-BE49-F238E27FC236}">
                <a16:creationId xmlns:a16="http://schemas.microsoft.com/office/drawing/2014/main" id="{005B2E41-F335-4EE4-B520-C793433F61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9" name="Circle 3">
            <a:extLst>
              <a:ext uri="{FF2B5EF4-FFF2-40B4-BE49-F238E27FC236}">
                <a16:creationId xmlns:a16="http://schemas.microsoft.com/office/drawing/2014/main" id="{73BFFC3A-E2B9-4DC4-A9EE-251FA7078C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556E5C58-7A83-457B-9534-01C42A7B45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4705CFC6-B37C-402E-B8CF-587B843112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E8F5C6C9-8BA7-45E3-B552-1AC12769B4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86840" y="3429000"/>
            <a:ext cx="9418320" cy="822960"/>
          </a:xfrm>
          <a:noFill/>
          <a:ln>
            <a:noFill/>
          </a:ln>
        </p:spPr>
        <p:txBody>
          <a:bodyPr lIns="182880" tIns="91440" rIns="91440" bIns="91440" anchor="ctr" anchorCtr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subtitle style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99528C5-3F89-4A06-91BA-E42F3EAA02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840" y="1828800"/>
            <a:ext cx="9418320" cy="1600200"/>
          </a:xfrm>
          <a:noFill/>
          <a:ln w="38100">
            <a:noFill/>
          </a:ln>
        </p:spPr>
        <p:txBody>
          <a:bodyPr lIns="182880" tIns="91440" rIns="91440" bIns="0" anchor="ctr" anchorCtr="0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A647E4-9598-4ED6-96DD-ECABB9D1837B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FE44A9-F567-41FE-93C5-BA8905A43431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C85AD2C-C956-44C5-8ABD-B2601760687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3D68C2C-70A6-4D53-BC2C-FCC0C1D874DD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E24B07-0F2B-4DF6-81ED-13FD4AA43A95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6285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t Gray">
    <p:bg>
      <p:bgPr>
        <a:gradFill>
          <a:gsLst>
            <a:gs pos="0">
              <a:schemeClr val="bg2">
                <a:lumMod val="60000"/>
                <a:lumOff val="40000"/>
              </a:schemeClr>
            </a:gs>
            <a:gs pos="80000">
              <a:schemeClr val="bg2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ircle 1">
            <a:extLst>
              <a:ext uri="{FF2B5EF4-FFF2-40B4-BE49-F238E27FC236}">
                <a16:creationId xmlns:a16="http://schemas.microsoft.com/office/drawing/2014/main" id="{B98CAB67-E615-4E14-8E78-45A5B29108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10" name="Circle 2">
            <a:extLst>
              <a:ext uri="{FF2B5EF4-FFF2-40B4-BE49-F238E27FC236}">
                <a16:creationId xmlns:a16="http://schemas.microsoft.com/office/drawing/2014/main" id="{31109005-C0E7-4BC0-BCFE-FF8E2EE311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1" name="Circle 3">
            <a:extLst>
              <a:ext uri="{FF2B5EF4-FFF2-40B4-BE49-F238E27FC236}">
                <a16:creationId xmlns:a16="http://schemas.microsoft.com/office/drawing/2014/main" id="{04F904A0-3302-48F7-9783-D6C722EC3D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FCAF61E9-8CCA-4A89-89D4-1F98EA2FBA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C2D17B5E-B975-434B-B75A-FA63D51C1E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5A75BC-C709-4260-8343-497B4DBF2DAE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910D65-3435-46DC-8A51-B8B474B953F7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675864-98A9-463C-AEF1-82626DF0E13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515A5E1D-F3B6-4D30-BCCB-3E9E40A1FF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86840" y="3429000"/>
            <a:ext cx="9418320" cy="822960"/>
          </a:xfrm>
          <a:noFill/>
          <a:ln>
            <a:noFill/>
          </a:ln>
        </p:spPr>
        <p:txBody>
          <a:bodyPr lIns="182880" tIns="91440" rIns="91440" bIns="91440" anchor="ctr" anchorCtr="0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subtitle style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09B56FB-4877-4A0F-A971-6E8E44061D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840" y="1828800"/>
            <a:ext cx="9418320" cy="1600200"/>
          </a:xfrm>
          <a:noFill/>
          <a:ln w="38100">
            <a:noFill/>
          </a:ln>
        </p:spPr>
        <p:txBody>
          <a:bodyPr lIns="182880" tIns="91440" rIns="91440" bIns="0" anchor="ctr" anchorCtr="0"/>
          <a:lstStyle>
            <a:lvl1pPr algn="l"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784003-563E-44F2-AAB3-581DB31C6B45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2C04B-8D91-43C5-8566-E1F200A0404D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85887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2F1819-A38F-4D6D-8D79-FABCA937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A34FF-9CC6-4D9F-8CFA-9FF06975DA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20213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  <p15:guide id="3" orient="horz" pos="864" userDrawn="1">
          <p15:clr>
            <a:srgbClr val="FBAE40"/>
          </p15:clr>
        </p15:guide>
        <p15:guide id="4" orient="horz" pos="950" userDrawn="1">
          <p15:clr>
            <a:srgbClr val="FBAE40"/>
          </p15:clr>
        </p15:guide>
        <p15:guide id="5" orient="horz" pos="253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 GF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2F1819-A38F-4D6D-8D79-FABCA937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A34FF-9CC6-4D9F-8CFA-9FF06975DA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4" name="Circle 2">
            <a:extLst>
              <a:ext uri="{FF2B5EF4-FFF2-40B4-BE49-F238E27FC236}">
                <a16:creationId xmlns:a16="http://schemas.microsoft.com/office/drawing/2014/main" id="{9838DCE9-80DC-4253-869A-EE47503E14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5959" b="41212"/>
          <a:stretch/>
        </p:blipFill>
        <p:spPr>
          <a:xfrm>
            <a:off x="10747359" y="5847445"/>
            <a:ext cx="1444641" cy="1010554"/>
          </a:xfrm>
          <a:prstGeom prst="rect">
            <a:avLst/>
          </a:prstGeom>
        </p:spPr>
      </p:pic>
      <p:pic>
        <p:nvPicPr>
          <p:cNvPr id="5" name="Circle 3">
            <a:extLst>
              <a:ext uri="{FF2B5EF4-FFF2-40B4-BE49-F238E27FC236}">
                <a16:creationId xmlns:a16="http://schemas.microsoft.com/office/drawing/2014/main" id="{D79772C3-CF48-499B-B833-355FD3B77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46316" b="4167"/>
          <a:stretch/>
        </p:blipFill>
        <p:spPr>
          <a:xfrm>
            <a:off x="11469680" y="5568540"/>
            <a:ext cx="722321" cy="1289459"/>
          </a:xfrm>
          <a:prstGeom prst="rect">
            <a:avLst/>
          </a:prstGeom>
        </p:spPr>
      </p:pic>
      <p:pic>
        <p:nvPicPr>
          <p:cNvPr id="6" name="Circle 4">
            <a:extLst>
              <a:ext uri="{FF2B5EF4-FFF2-40B4-BE49-F238E27FC236}">
                <a16:creationId xmlns:a16="http://schemas.microsoft.com/office/drawing/2014/main" id="{D9A2211F-915C-44FB-9F20-85C650D9FA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529" t="37500"/>
          <a:stretch/>
        </p:blipFill>
        <p:spPr>
          <a:xfrm flipV="1">
            <a:off x="0" y="5568540"/>
            <a:ext cx="917485" cy="1289459"/>
          </a:xfrm>
          <a:prstGeom prst="rect">
            <a:avLst/>
          </a:prstGeom>
        </p:spPr>
      </p:pic>
      <p:pic>
        <p:nvPicPr>
          <p:cNvPr id="8" name="Circle 5">
            <a:extLst>
              <a:ext uri="{FF2B5EF4-FFF2-40B4-BE49-F238E27FC236}">
                <a16:creationId xmlns:a16="http://schemas.microsoft.com/office/drawing/2014/main" id="{3938E8CD-848A-471E-82EB-19F9219A46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61509"/>
          <a:stretch/>
        </p:blipFill>
        <p:spPr>
          <a:xfrm flipV="1">
            <a:off x="0" y="6247939"/>
            <a:ext cx="1584960" cy="61006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1260957-2E07-4E04-B5A7-D61D49199047}"/>
              </a:ext>
            </a:extLst>
          </p:cNvPr>
          <p:cNvGrpSpPr/>
          <p:nvPr userDrawn="1"/>
        </p:nvGrpSpPr>
        <p:grpSpPr>
          <a:xfrm>
            <a:off x="0" y="0"/>
            <a:ext cx="12192000" cy="594360"/>
            <a:chOff x="0" y="0"/>
            <a:chExt cx="12192000" cy="594360"/>
          </a:xfrm>
        </p:grpSpPr>
        <p:sp>
          <p:nvSpPr>
            <p:cNvPr id="10" name="TopBar Shdw">
              <a:extLst>
                <a:ext uri="{FF2B5EF4-FFF2-40B4-BE49-F238E27FC236}">
                  <a16:creationId xmlns:a16="http://schemas.microsoft.com/office/drawing/2014/main" id="{51FBBD6C-D915-44F2-8AB9-A60DB745B778}"/>
                </a:ext>
              </a:extLst>
            </p:cNvPr>
            <p:cNvSpPr/>
            <p:nvPr userDrawn="1"/>
          </p:nvSpPr>
          <p:spPr>
            <a:xfrm>
              <a:off x="0" y="0"/>
              <a:ext cx="12192000" cy="5943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range Fill">
              <a:extLst>
                <a:ext uri="{FF2B5EF4-FFF2-40B4-BE49-F238E27FC236}">
                  <a16:creationId xmlns:a16="http://schemas.microsoft.com/office/drawing/2014/main" id="{C081873E-97AA-4D38-8252-F772D543F596}"/>
                </a:ext>
              </a:extLst>
            </p:cNvPr>
            <p:cNvSpPr/>
            <p:nvPr userDrawn="1"/>
          </p:nvSpPr>
          <p:spPr>
            <a:xfrm>
              <a:off x="1524" y="0"/>
              <a:ext cx="12188952" cy="548640"/>
            </a:xfrm>
            <a:prstGeom prst="rect">
              <a:avLst/>
            </a:prstGeom>
            <a:gradFill flip="none" rotWithShape="1">
              <a:gsLst>
                <a:gs pos="0">
                  <a:srgbClr val="FCB424"/>
                </a:gs>
                <a:gs pos="80000">
                  <a:srgbClr val="EF7A34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endParaRPr lang="en-US" dirty="0" err="1"/>
            </a:p>
          </p:txBody>
        </p:sp>
        <p:pic>
          <p:nvPicPr>
            <p:cNvPr id="12" name="Circle 1">
              <a:extLst>
                <a:ext uri="{FF2B5EF4-FFF2-40B4-BE49-F238E27FC236}">
                  <a16:creationId xmlns:a16="http://schemas.microsoft.com/office/drawing/2014/main" id="{8CC02D0B-5B4D-4F8B-9F73-3FD6DA4D7CA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9192" b="85794"/>
            <a:stretch/>
          </p:blipFill>
          <p:spPr>
            <a:xfrm>
              <a:off x="0" y="0"/>
              <a:ext cx="10942320" cy="548640"/>
            </a:xfrm>
            <a:prstGeom prst="rect">
              <a:avLst/>
            </a:prstGeom>
          </p:spPr>
        </p:pic>
        <p:pic>
          <p:nvPicPr>
            <p:cNvPr id="13" name="Circle 4">
              <a:extLst>
                <a:ext uri="{FF2B5EF4-FFF2-40B4-BE49-F238E27FC236}">
                  <a16:creationId xmlns:a16="http://schemas.microsoft.com/office/drawing/2014/main" id="{14AB27CF-3E3D-4671-9C69-7F649E3C9CC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40555" t="37500" b="52500"/>
            <a:stretch/>
          </p:blipFill>
          <p:spPr>
            <a:xfrm>
              <a:off x="0" y="0"/>
              <a:ext cx="3261360" cy="548640"/>
            </a:xfrm>
            <a:prstGeom prst="rect">
              <a:avLst/>
            </a:prstGeom>
          </p:spPr>
        </p:pic>
        <p:pic>
          <p:nvPicPr>
            <p:cNvPr id="14" name="Circle 5">
              <a:extLst>
                <a:ext uri="{FF2B5EF4-FFF2-40B4-BE49-F238E27FC236}">
                  <a16:creationId xmlns:a16="http://schemas.microsoft.com/office/drawing/2014/main" id="{FB79D89B-7FAC-4756-BFE6-B0B5E1165D7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61509" b="24906"/>
            <a:stretch/>
          </p:blipFill>
          <p:spPr>
            <a:xfrm>
              <a:off x="685800" y="0"/>
              <a:ext cx="4038600" cy="548640"/>
            </a:xfrm>
            <a:prstGeom prst="rect">
              <a:avLst/>
            </a:prstGeom>
          </p:spPr>
        </p:pic>
        <p:pic>
          <p:nvPicPr>
            <p:cNvPr id="15" name="Picture 14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2A761ADB-1209-43E6-81C1-57C2A8FA52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335280" y="182880"/>
              <a:ext cx="1097280" cy="18288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544D526-1C68-43E0-91F6-1CBA80DF2632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57E81D-4EE8-408B-BED2-616B96FDFFD4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81609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  <p15:guide id="2" pos="7469">
          <p15:clr>
            <a:srgbClr val="FBAE40"/>
          </p15:clr>
        </p15:guide>
        <p15:guide id="3" orient="horz" pos="864">
          <p15:clr>
            <a:srgbClr val="FBAE40"/>
          </p15:clr>
        </p15:guide>
        <p15:guide id="4" orient="horz" pos="950">
          <p15:clr>
            <a:srgbClr val="FBAE40"/>
          </p15:clr>
        </p15:guide>
        <p15:guide id="5" orient="horz" pos="253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A750919-D9E6-4F04-BD5A-1538B553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D4417-1ECC-42B5-9CCB-C58DD22953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280" y="1508125"/>
            <a:ext cx="5669280" cy="5029200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AC2BB9-72D5-4D98-8798-45A482F483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7440" y="1508125"/>
            <a:ext cx="5669280" cy="5029200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0858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  <p15:guide id="3" orient="horz" pos="864" userDrawn="1">
          <p15:clr>
            <a:srgbClr val="FBAE40"/>
          </p15:clr>
        </p15:guide>
        <p15:guide id="4" orient="horz" pos="950" userDrawn="1">
          <p15:clr>
            <a:srgbClr val="FBAE40"/>
          </p15:clr>
        </p15:guide>
        <p15:guide id="5" orient="horz" pos="253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08A2D7-FE78-4D3B-8CCA-E796802C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71101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  <p15:guide id="3" orient="horz" pos="864" userDrawn="1">
          <p15:clr>
            <a:srgbClr val="FBAE40"/>
          </p15:clr>
        </p15:guide>
        <p15:guide id="4" orient="horz" pos="2534" userDrawn="1">
          <p15:clr>
            <a:srgbClr val="FBAE40"/>
          </p15:clr>
        </p15:guide>
        <p15:guide id="5" orient="horz" pos="95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w/ GF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08A2D7-FE78-4D3B-8CCA-E796802C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8" name="Circle 2">
            <a:extLst>
              <a:ext uri="{FF2B5EF4-FFF2-40B4-BE49-F238E27FC236}">
                <a16:creationId xmlns:a16="http://schemas.microsoft.com/office/drawing/2014/main" id="{052CBD35-9949-4E8B-8891-F0D178F94F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5959" b="41212"/>
          <a:stretch/>
        </p:blipFill>
        <p:spPr>
          <a:xfrm>
            <a:off x="10747359" y="5847445"/>
            <a:ext cx="1444641" cy="1010554"/>
          </a:xfrm>
          <a:prstGeom prst="rect">
            <a:avLst/>
          </a:prstGeom>
        </p:spPr>
      </p:pic>
      <p:pic>
        <p:nvPicPr>
          <p:cNvPr id="9" name="Circle 3">
            <a:extLst>
              <a:ext uri="{FF2B5EF4-FFF2-40B4-BE49-F238E27FC236}">
                <a16:creationId xmlns:a16="http://schemas.microsoft.com/office/drawing/2014/main" id="{A5991A19-83E8-4CA1-8A13-931EE3ABCA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46316" b="4167"/>
          <a:stretch/>
        </p:blipFill>
        <p:spPr>
          <a:xfrm>
            <a:off x="11469680" y="5568540"/>
            <a:ext cx="722321" cy="1289459"/>
          </a:xfrm>
          <a:prstGeom prst="rect">
            <a:avLst/>
          </a:prstGeom>
        </p:spPr>
      </p:pic>
      <p:pic>
        <p:nvPicPr>
          <p:cNvPr id="10" name="Circle 4">
            <a:extLst>
              <a:ext uri="{FF2B5EF4-FFF2-40B4-BE49-F238E27FC236}">
                <a16:creationId xmlns:a16="http://schemas.microsoft.com/office/drawing/2014/main" id="{03A950AF-6CBE-4C14-A6C0-7EB25D63AE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529" t="37500"/>
          <a:stretch/>
        </p:blipFill>
        <p:spPr>
          <a:xfrm flipV="1">
            <a:off x="0" y="5568540"/>
            <a:ext cx="917485" cy="1289459"/>
          </a:xfrm>
          <a:prstGeom prst="rect">
            <a:avLst/>
          </a:prstGeom>
        </p:spPr>
      </p:pic>
      <p:pic>
        <p:nvPicPr>
          <p:cNvPr id="11" name="Circle 5">
            <a:extLst>
              <a:ext uri="{FF2B5EF4-FFF2-40B4-BE49-F238E27FC236}">
                <a16:creationId xmlns:a16="http://schemas.microsoft.com/office/drawing/2014/main" id="{6DAD1E7C-B599-4702-B587-B223342710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61509"/>
          <a:stretch/>
        </p:blipFill>
        <p:spPr>
          <a:xfrm flipV="1">
            <a:off x="0" y="6247939"/>
            <a:ext cx="1584960" cy="61006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17E6436-F649-4D36-BBC1-E4268F5AEFF3}"/>
              </a:ext>
            </a:extLst>
          </p:cNvPr>
          <p:cNvGrpSpPr/>
          <p:nvPr userDrawn="1"/>
        </p:nvGrpSpPr>
        <p:grpSpPr>
          <a:xfrm>
            <a:off x="0" y="0"/>
            <a:ext cx="12192000" cy="594360"/>
            <a:chOff x="0" y="0"/>
            <a:chExt cx="12192000" cy="594360"/>
          </a:xfrm>
        </p:grpSpPr>
        <p:sp>
          <p:nvSpPr>
            <p:cNvPr id="12" name="TopBar Shdw">
              <a:extLst>
                <a:ext uri="{FF2B5EF4-FFF2-40B4-BE49-F238E27FC236}">
                  <a16:creationId xmlns:a16="http://schemas.microsoft.com/office/drawing/2014/main" id="{7A99BF02-1D23-42F0-8C4C-0B08C756F65E}"/>
                </a:ext>
              </a:extLst>
            </p:cNvPr>
            <p:cNvSpPr/>
            <p:nvPr userDrawn="1"/>
          </p:nvSpPr>
          <p:spPr>
            <a:xfrm>
              <a:off x="0" y="0"/>
              <a:ext cx="12192000" cy="5943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range Fill">
              <a:extLst>
                <a:ext uri="{FF2B5EF4-FFF2-40B4-BE49-F238E27FC236}">
                  <a16:creationId xmlns:a16="http://schemas.microsoft.com/office/drawing/2014/main" id="{A7198D69-D5C9-4B98-9D7C-FD39354E2E5B}"/>
                </a:ext>
              </a:extLst>
            </p:cNvPr>
            <p:cNvSpPr/>
            <p:nvPr userDrawn="1"/>
          </p:nvSpPr>
          <p:spPr>
            <a:xfrm>
              <a:off x="1524" y="0"/>
              <a:ext cx="12188952" cy="548640"/>
            </a:xfrm>
            <a:prstGeom prst="rect">
              <a:avLst/>
            </a:prstGeom>
            <a:gradFill flip="none" rotWithShape="1">
              <a:gsLst>
                <a:gs pos="0">
                  <a:srgbClr val="FCB424"/>
                </a:gs>
                <a:gs pos="80000">
                  <a:srgbClr val="EF7A34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endParaRPr lang="en-US" dirty="0" err="1"/>
            </a:p>
          </p:txBody>
        </p:sp>
        <p:pic>
          <p:nvPicPr>
            <p:cNvPr id="14" name="Circle 1">
              <a:extLst>
                <a:ext uri="{FF2B5EF4-FFF2-40B4-BE49-F238E27FC236}">
                  <a16:creationId xmlns:a16="http://schemas.microsoft.com/office/drawing/2014/main" id="{38C80FF9-0732-4D65-8AA5-6E7FEF20674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9192" b="85794"/>
            <a:stretch/>
          </p:blipFill>
          <p:spPr>
            <a:xfrm>
              <a:off x="0" y="0"/>
              <a:ext cx="10942320" cy="548640"/>
            </a:xfrm>
            <a:prstGeom prst="rect">
              <a:avLst/>
            </a:prstGeom>
          </p:spPr>
        </p:pic>
        <p:pic>
          <p:nvPicPr>
            <p:cNvPr id="15" name="Circle 4">
              <a:extLst>
                <a:ext uri="{FF2B5EF4-FFF2-40B4-BE49-F238E27FC236}">
                  <a16:creationId xmlns:a16="http://schemas.microsoft.com/office/drawing/2014/main" id="{DE4D07B0-0661-4D55-9AB5-E7DBF3E84B5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40555" t="37500" b="52500"/>
            <a:stretch/>
          </p:blipFill>
          <p:spPr>
            <a:xfrm>
              <a:off x="0" y="0"/>
              <a:ext cx="3261360" cy="548640"/>
            </a:xfrm>
            <a:prstGeom prst="rect">
              <a:avLst/>
            </a:prstGeom>
          </p:spPr>
        </p:pic>
        <p:pic>
          <p:nvPicPr>
            <p:cNvPr id="16" name="Circle 5">
              <a:extLst>
                <a:ext uri="{FF2B5EF4-FFF2-40B4-BE49-F238E27FC236}">
                  <a16:creationId xmlns:a16="http://schemas.microsoft.com/office/drawing/2014/main" id="{9B63577D-73EC-4105-A333-671F8BF8609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61509" b="24906"/>
            <a:stretch/>
          </p:blipFill>
          <p:spPr>
            <a:xfrm>
              <a:off x="685800" y="0"/>
              <a:ext cx="4038600" cy="548640"/>
            </a:xfrm>
            <a:prstGeom prst="rect">
              <a:avLst/>
            </a:prstGeom>
          </p:spPr>
        </p:pic>
        <p:pic>
          <p:nvPicPr>
            <p:cNvPr id="17" name="Picture 16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93761E26-B013-409B-B0A7-CDA35A5454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335280" y="182880"/>
              <a:ext cx="1097280" cy="18288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466D177-FEBA-40FB-9E0F-A77722670B30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FFEDA5-D5C7-49EB-8BEA-E1B46B8D00C1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29100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  <p15:guide id="2" pos="7469">
          <p15:clr>
            <a:srgbClr val="FBAE40"/>
          </p15:clr>
        </p15:guide>
        <p15:guide id="3" orient="horz" pos="864">
          <p15:clr>
            <a:srgbClr val="FBAE40"/>
          </p15:clr>
        </p15:guide>
        <p15:guide id="4" orient="horz" pos="2534">
          <p15:clr>
            <a:srgbClr val="FBAE40"/>
          </p15:clr>
        </p15:guide>
        <p15:guide id="5" orient="horz" pos="95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62B53-8713-4B28-98BA-D9854E7E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594360"/>
            <a:ext cx="11521440" cy="777240"/>
          </a:xfrm>
          <a:prstGeom prst="rect">
            <a:avLst/>
          </a:prstGeom>
        </p:spPr>
        <p:txBody>
          <a:bodyPr vert="horz" lIns="0" tIns="91440" rIns="0" bIns="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C4829-2DFF-43FF-B59E-0E098CF57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280" y="1508760"/>
            <a:ext cx="1152144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CC12EAA-28F6-4585-A45D-5AA1B1B67D3C}"/>
              </a:ext>
            </a:extLst>
          </p:cNvPr>
          <p:cNvGrpSpPr/>
          <p:nvPr userDrawn="1"/>
        </p:nvGrpSpPr>
        <p:grpSpPr>
          <a:xfrm>
            <a:off x="0" y="0"/>
            <a:ext cx="12192000" cy="594360"/>
            <a:chOff x="0" y="0"/>
            <a:chExt cx="12192000" cy="594360"/>
          </a:xfrm>
        </p:grpSpPr>
        <p:sp>
          <p:nvSpPr>
            <p:cNvPr id="11" name="TopBar Shdw">
              <a:extLst>
                <a:ext uri="{FF2B5EF4-FFF2-40B4-BE49-F238E27FC236}">
                  <a16:creationId xmlns:a16="http://schemas.microsoft.com/office/drawing/2014/main" id="{29917347-BE2D-4EF2-BE9B-4FF4D917E0A9}"/>
                </a:ext>
              </a:extLst>
            </p:cNvPr>
            <p:cNvSpPr/>
            <p:nvPr userDrawn="1"/>
          </p:nvSpPr>
          <p:spPr>
            <a:xfrm>
              <a:off x="0" y="0"/>
              <a:ext cx="12192000" cy="5943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range Fill">
              <a:extLst>
                <a:ext uri="{FF2B5EF4-FFF2-40B4-BE49-F238E27FC236}">
                  <a16:creationId xmlns:a16="http://schemas.microsoft.com/office/drawing/2014/main" id="{843C5DE3-6CFD-4B34-93F6-3F68B2547E8C}"/>
                </a:ext>
              </a:extLst>
            </p:cNvPr>
            <p:cNvSpPr/>
            <p:nvPr userDrawn="1"/>
          </p:nvSpPr>
          <p:spPr>
            <a:xfrm>
              <a:off x="1524" y="0"/>
              <a:ext cx="12188952" cy="548640"/>
            </a:xfrm>
            <a:prstGeom prst="rect">
              <a:avLst/>
            </a:prstGeom>
            <a:gradFill flip="none" rotWithShape="1">
              <a:gsLst>
                <a:gs pos="0">
                  <a:srgbClr val="FCB424"/>
                </a:gs>
                <a:gs pos="80000">
                  <a:srgbClr val="EF7A34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endParaRPr lang="en-US" dirty="0" err="1"/>
            </a:p>
          </p:txBody>
        </p:sp>
        <p:pic>
          <p:nvPicPr>
            <p:cNvPr id="9" name="Circle 1">
              <a:extLst>
                <a:ext uri="{FF2B5EF4-FFF2-40B4-BE49-F238E27FC236}">
                  <a16:creationId xmlns:a16="http://schemas.microsoft.com/office/drawing/2014/main" id="{F37F5A11-E1C8-416C-A37E-1D7B61987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 t="9192" b="85794"/>
            <a:stretch/>
          </p:blipFill>
          <p:spPr>
            <a:xfrm>
              <a:off x="0" y="0"/>
              <a:ext cx="10942320" cy="548640"/>
            </a:xfrm>
            <a:prstGeom prst="rect">
              <a:avLst/>
            </a:prstGeom>
          </p:spPr>
        </p:pic>
        <p:pic>
          <p:nvPicPr>
            <p:cNvPr id="12" name="Circle 4">
              <a:extLst>
                <a:ext uri="{FF2B5EF4-FFF2-40B4-BE49-F238E27FC236}">
                  <a16:creationId xmlns:a16="http://schemas.microsoft.com/office/drawing/2014/main" id="{99CABA19-C370-4A11-8719-964C611F774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 l="40555" t="37500" b="52500"/>
            <a:stretch/>
          </p:blipFill>
          <p:spPr>
            <a:xfrm>
              <a:off x="0" y="0"/>
              <a:ext cx="3261360" cy="548640"/>
            </a:xfrm>
            <a:prstGeom prst="rect">
              <a:avLst/>
            </a:prstGeom>
          </p:spPr>
        </p:pic>
        <p:pic>
          <p:nvPicPr>
            <p:cNvPr id="13" name="Circle 5">
              <a:extLst>
                <a:ext uri="{FF2B5EF4-FFF2-40B4-BE49-F238E27FC236}">
                  <a16:creationId xmlns:a16="http://schemas.microsoft.com/office/drawing/2014/main" id="{56B724B5-A9E3-47ED-9CA1-FB9ADB61210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 t="61509" b="24906"/>
            <a:stretch/>
          </p:blipFill>
          <p:spPr>
            <a:xfrm>
              <a:off x="685800" y="0"/>
              <a:ext cx="4038600" cy="548640"/>
            </a:xfrm>
            <a:prstGeom prst="rect">
              <a:avLst/>
            </a:prstGeom>
          </p:spPr>
        </p:pic>
        <p:pic>
          <p:nvPicPr>
            <p:cNvPr id="8" name="Picture 7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ED0A96DC-5088-4D19-A4F6-9B97881D40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/>
            <a:stretch>
              <a:fillRect/>
            </a:stretch>
          </p:blipFill>
          <p:spPr>
            <a:xfrm>
              <a:off x="335280" y="182880"/>
              <a:ext cx="1097280" cy="18288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880038D-1735-4900-B6DD-FD74A5EC0ADB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564F0-BC64-40E9-BFD8-67B6EC11E3D5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8"/>
    </p:custDataLst>
    <p:extLst>
      <p:ext uri="{BB962C8B-B14F-4D97-AF65-F5344CB8AC3E}">
        <p14:creationId xmlns:p14="http://schemas.microsoft.com/office/powerpoint/2010/main" val="231227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4" r:id="rId2"/>
    <p:sldLayoutId id="2147483705" r:id="rId3"/>
    <p:sldLayoutId id="2147483706" r:id="rId4"/>
    <p:sldLayoutId id="2147483650" r:id="rId5"/>
    <p:sldLayoutId id="2147483709" r:id="rId6"/>
    <p:sldLayoutId id="2147483652" r:id="rId7"/>
    <p:sldLayoutId id="2147483654" r:id="rId8"/>
    <p:sldLayoutId id="2147483707" r:id="rId9"/>
    <p:sldLayoutId id="2147483655" r:id="rId10"/>
    <p:sldLayoutId id="2147483708" r:id="rId11"/>
    <p:sldLayoutId id="2147483701" r:id="rId12"/>
    <p:sldLayoutId id="2147483702" r:id="rId13"/>
    <p:sldLayoutId id="2147483703" r:id="rId14"/>
    <p:sldLayoutId id="2147483710" r:id="rId15"/>
    <p:sldLayoutId id="2147483696" r:id="rId16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ts val="1200"/>
        </a:spcBef>
        <a:buNone/>
        <a:defRPr sz="3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0000"/>
        </a:lnSpc>
        <a:spcBef>
          <a:spcPts val="2000"/>
        </a:spcBef>
        <a:buClr>
          <a:schemeClr val="accent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60375" indent="-230188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687388" indent="-228600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3838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141413" indent="-223838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118" userDrawn="1">
          <p15:clr>
            <a:srgbClr val="F26B43"/>
          </p15:clr>
        </p15:guide>
        <p15:guide id="4" orient="horz" pos="374" userDrawn="1">
          <p15:clr>
            <a:srgbClr val="F26B43"/>
          </p15:clr>
        </p15:guide>
        <p15:guide id="5" pos="211" userDrawn="1">
          <p15:clr>
            <a:srgbClr val="F26B43"/>
          </p15:clr>
        </p15:guide>
        <p15:guide id="6" pos="74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EFEB6632-4B56-4FC5-9829-CD9E3E491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3429000"/>
            <a:ext cx="10470198" cy="822960"/>
          </a:xfrm>
        </p:spPr>
        <p:txBody>
          <a:bodyPr/>
          <a:lstStyle/>
          <a:p>
            <a:r>
              <a:rPr lang="en-US" dirty="0"/>
              <a:t>Based on the </a:t>
            </a:r>
            <a:r>
              <a:rPr lang="en-US" dirty="0" err="1"/>
              <a:t>CleanCoders</a:t>
            </a:r>
            <a:r>
              <a:rPr lang="en-US" dirty="0"/>
              <a:t> videos by Uncle Bob Martin</a:t>
            </a:r>
          </a:p>
          <a:p>
            <a:r>
              <a:rPr lang="en-US" dirty="0"/>
              <a:t>Rupert Waldron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FCBC1DB-D101-4FCD-A707-97153C81B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1828800"/>
            <a:ext cx="10470198" cy="1600200"/>
          </a:xfrm>
        </p:spPr>
        <p:txBody>
          <a:bodyPr/>
          <a:lstStyle/>
          <a:p>
            <a:r>
              <a:rPr lang="en-US" dirty="0"/>
              <a:t>32b – Clean Code – </a:t>
            </a:r>
            <a:r>
              <a:rPr lang="en-US" dirty="0" err="1"/>
              <a:t>Monostate</a:t>
            </a:r>
            <a:r>
              <a:rPr lang="en-US" dirty="0"/>
              <a:t>, </a:t>
            </a:r>
            <a:r>
              <a:rPr lang="en-US" dirty="0" err="1"/>
              <a:t>NullObject</a:t>
            </a:r>
            <a:r>
              <a:rPr lang="en-US" dirty="0"/>
              <a:t> and Proxy Patterns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59915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8AA-9D48-ADEB-D654-035C39A8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Monostate</a:t>
            </a:r>
            <a:r>
              <a:rPr lang="en-US" dirty="0"/>
              <a:t> Pattern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5A64A-A70B-BA23-9821-C25BA23AFE2A}"/>
              </a:ext>
            </a:extLst>
          </p:cNvPr>
          <p:cNvSpPr txBox="1"/>
          <p:nvPr/>
        </p:nvSpPr>
        <p:spPr>
          <a:xfrm>
            <a:off x="1847528" y="1382551"/>
            <a:ext cx="6097424" cy="646331"/>
          </a:xfrm>
          <a:prstGeom prst="rect">
            <a:avLst/>
          </a:prstGeom>
          <a:solidFill>
            <a:srgbClr val="FF7E79"/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9416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Singleton pattern is great when you only want one of an instance like a ServiceRegistry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EF021-5EF5-18DD-D08E-56CC2E0B76D4}"/>
              </a:ext>
            </a:extLst>
          </p:cNvPr>
          <p:cNvSpPr txBox="1"/>
          <p:nvPr/>
        </p:nvSpPr>
        <p:spPr>
          <a:xfrm>
            <a:off x="767408" y="2375131"/>
            <a:ext cx="7600588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000" dirty="0" err="1">
                <a:solidFill>
                  <a:srgbClr val="94165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Monostate</a:t>
            </a:r>
            <a:r>
              <a:rPr lang="en-GB" sz="2000" dirty="0">
                <a:solidFill>
                  <a:srgbClr val="94165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Pattern is good if you only want one of an instance but you don’t want anyone else to know it is only one instance.</a:t>
            </a:r>
            <a:endParaRPr lang="en-US" sz="2000" dirty="0">
              <a:solidFill>
                <a:srgbClr val="9416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22977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8AA-9D48-ADEB-D654-035C39A8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Monostate</a:t>
            </a:r>
            <a:r>
              <a:rPr lang="en-US" dirty="0"/>
              <a:t> Pattern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5A64A-A70B-BA23-9821-C25BA23AFE2A}"/>
              </a:ext>
            </a:extLst>
          </p:cNvPr>
          <p:cNvSpPr txBox="1"/>
          <p:nvPr/>
        </p:nvSpPr>
        <p:spPr>
          <a:xfrm>
            <a:off x="876672" y="1628800"/>
            <a:ext cx="3649152" cy="1200329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GB" sz="1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Monostate</a:t>
            </a:r>
            <a:r>
              <a:rPr lang="en-GB" sz="1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pattern uses a public constructor so you can create many instances, but all the variables are held in a static map – see the code.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2F5B6-BA59-1317-A4FF-548097C4A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928" y="1196752"/>
            <a:ext cx="5867400" cy="54356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762B5F-DC15-1542-865A-CAE14F22CCD1}"/>
              </a:ext>
            </a:extLst>
          </p:cNvPr>
          <p:cNvCxnSpPr>
            <a:cxnSpLocks/>
          </p:cNvCxnSpPr>
          <p:nvPr/>
        </p:nvCxnSpPr>
        <p:spPr>
          <a:xfrm flipV="1">
            <a:off x="4525824" y="1973992"/>
            <a:ext cx="2866320" cy="44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43104E6-9CAD-12C2-7677-D382E821BBA7}"/>
              </a:ext>
            </a:extLst>
          </p:cNvPr>
          <p:cNvSpPr txBox="1"/>
          <p:nvPr/>
        </p:nvSpPr>
        <p:spPr>
          <a:xfrm>
            <a:off x="876672" y="3326290"/>
            <a:ext cx="3649152" cy="1200329"/>
          </a:xfrm>
          <a:prstGeom prst="rect">
            <a:avLst/>
          </a:prstGeom>
          <a:solidFill>
            <a:srgbClr val="FF2F92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state remains after all the instances have been destroyed – ready for the next instance to be created</a:t>
            </a:r>
            <a:endParaRPr lang="en-GB" sz="1800" dirty="0">
              <a:solidFill>
                <a:srgbClr val="00206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2B1BF2-6868-9A8C-9A41-B1337EFF57F9}"/>
              </a:ext>
            </a:extLst>
          </p:cNvPr>
          <p:cNvSpPr txBox="1"/>
          <p:nvPr/>
        </p:nvSpPr>
        <p:spPr>
          <a:xfrm>
            <a:off x="876672" y="4869160"/>
            <a:ext cx="3649152" cy="1200329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5EFD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can also create derivatives of the </a:t>
            </a:r>
            <a:r>
              <a:rPr lang="en-GB" dirty="0" err="1">
                <a:solidFill>
                  <a:srgbClr val="F5EFD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monostate</a:t>
            </a:r>
            <a:r>
              <a:rPr lang="en-GB" dirty="0">
                <a:solidFill>
                  <a:srgbClr val="F5EFD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and have different policies for controlling the same information.</a:t>
            </a:r>
            <a:endParaRPr lang="en-GB" sz="1800" dirty="0">
              <a:solidFill>
                <a:srgbClr val="F5EFD7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4066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8AA-9D48-ADEB-D654-035C39A8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NullObject</a:t>
            </a:r>
            <a:r>
              <a:rPr lang="en-US" dirty="0"/>
              <a:t> Pattern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5A64A-A70B-BA23-9821-C25BA23AFE2A}"/>
              </a:ext>
            </a:extLst>
          </p:cNvPr>
          <p:cNvSpPr txBox="1"/>
          <p:nvPr/>
        </p:nvSpPr>
        <p:spPr>
          <a:xfrm>
            <a:off x="876672" y="1628800"/>
            <a:ext cx="3649152" cy="1477328"/>
          </a:xfrm>
          <a:prstGeom prst="rect">
            <a:avLst/>
          </a:prstGeom>
          <a:solidFill>
            <a:srgbClr val="FFFD78"/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you don’t want to return null if something doesn’t exist. Normally you would have to check for null – or forget and get a </a:t>
            </a:r>
            <a:r>
              <a:rPr lang="en-GB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nullpointer</a:t>
            </a:r>
            <a:r>
              <a:rPr lang="en-GB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exception.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3104E6-9CAD-12C2-7677-D382E821BBA7}"/>
              </a:ext>
            </a:extLst>
          </p:cNvPr>
          <p:cNvSpPr txBox="1"/>
          <p:nvPr/>
        </p:nvSpPr>
        <p:spPr>
          <a:xfrm>
            <a:off x="876672" y="3326290"/>
            <a:ext cx="3649152" cy="923330"/>
          </a:xfrm>
          <a:prstGeom prst="rect">
            <a:avLst/>
          </a:prstGeom>
          <a:solidFill>
            <a:srgbClr val="FF9300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nullObject</a:t>
            </a:r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implements all the methods of the normal object – but typically they do nothing.</a:t>
            </a:r>
            <a:endParaRPr lang="en-GB" sz="1800" dirty="0">
              <a:solidFill>
                <a:srgbClr val="00206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4E2BB1-EEB2-D9A3-E70C-9A90EE076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410" y="662856"/>
            <a:ext cx="6517310" cy="491504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3D1834-8CCC-33C1-C7DE-FE2D7D0B93A2}"/>
              </a:ext>
            </a:extLst>
          </p:cNvPr>
          <p:cNvCxnSpPr/>
          <p:nvPr/>
        </p:nvCxnSpPr>
        <p:spPr>
          <a:xfrm>
            <a:off x="4655840" y="1951965"/>
            <a:ext cx="1584176" cy="104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F421799-6E46-B31F-FCD3-A60C92766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96653"/>
            <a:ext cx="5306768" cy="19625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5A1D56-89BD-7BFA-2B22-CF66455F68A0}"/>
              </a:ext>
            </a:extLst>
          </p:cNvPr>
          <p:cNvSpPr txBox="1"/>
          <p:nvPr/>
        </p:nvSpPr>
        <p:spPr>
          <a:xfrm>
            <a:off x="6214682" y="5594979"/>
            <a:ext cx="364915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883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dirty="0" err="1">
                <a:solidFill>
                  <a:srgbClr val="D883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nullObject</a:t>
            </a:r>
            <a:r>
              <a:rPr lang="en-GB" dirty="0">
                <a:solidFill>
                  <a:srgbClr val="D883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implementation ensures that it will slip through the system with no consequences – </a:t>
            </a:r>
            <a:r>
              <a:rPr lang="en-GB" dirty="0" err="1">
                <a:solidFill>
                  <a:srgbClr val="D883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isPayDay</a:t>
            </a:r>
            <a:r>
              <a:rPr lang="en-GB" dirty="0">
                <a:solidFill>
                  <a:srgbClr val="D883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returns false</a:t>
            </a:r>
            <a:endParaRPr lang="en-GB" sz="1800" dirty="0">
              <a:solidFill>
                <a:srgbClr val="D883F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45041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49E6-7D84-5832-D300-E76E3182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Pattern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C7A7D-36F4-82D4-648A-7A2615DD20FF}"/>
              </a:ext>
            </a:extLst>
          </p:cNvPr>
          <p:cNvSpPr txBox="1"/>
          <p:nvPr/>
        </p:nvSpPr>
        <p:spPr>
          <a:xfrm>
            <a:off x="1071227" y="1372526"/>
            <a:ext cx="8709436" cy="313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2"/>
                </a:solidFill>
              </a:rPr>
              <a:t>The Proxy Pattern provides a surrogate or placeholder for another object to control access to it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760C9E8-A243-3A92-882A-C7D3313475D8}"/>
              </a:ext>
            </a:extLst>
          </p:cNvPr>
          <p:cNvSpPr/>
          <p:nvPr/>
        </p:nvSpPr>
        <p:spPr>
          <a:xfrm>
            <a:off x="3071664" y="2420888"/>
            <a:ext cx="2880320" cy="2088232"/>
          </a:xfrm>
          <a:prstGeom prst="roundRect">
            <a:avLst/>
          </a:prstGeom>
          <a:solidFill>
            <a:srgbClr val="FF8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dirty="0" err="1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08B649B-D99B-5FDC-2101-A0B807B02212}"/>
              </a:ext>
            </a:extLst>
          </p:cNvPr>
          <p:cNvSpPr/>
          <p:nvPr/>
        </p:nvSpPr>
        <p:spPr>
          <a:xfrm>
            <a:off x="3797532" y="3138106"/>
            <a:ext cx="1428584" cy="65379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chemeClr val="tx2"/>
                </a:solidFill>
              </a:rPr>
              <a:t>Real Object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E73CC9F-8BB3-C27F-BCBE-BB9D69D90256}"/>
              </a:ext>
            </a:extLst>
          </p:cNvPr>
          <p:cNvSpPr/>
          <p:nvPr/>
        </p:nvSpPr>
        <p:spPr>
          <a:xfrm>
            <a:off x="1487488" y="3212976"/>
            <a:ext cx="1584176" cy="50405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3DBB9-F27C-5674-46DA-58720323DC3D}"/>
              </a:ext>
            </a:extLst>
          </p:cNvPr>
          <p:cNvSpPr txBox="1"/>
          <p:nvPr/>
        </p:nvSpPr>
        <p:spPr>
          <a:xfrm>
            <a:off x="1711341" y="3607236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tx2"/>
                </a:solidFill>
              </a:rPr>
              <a:t>Data 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BA316-0CAE-8764-6F0E-A51E7D17ACB5}"/>
              </a:ext>
            </a:extLst>
          </p:cNvPr>
          <p:cNvSpPr txBox="1"/>
          <p:nvPr/>
        </p:nvSpPr>
        <p:spPr>
          <a:xfrm>
            <a:off x="3686117" y="396584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tx2"/>
                </a:solidFill>
              </a:rPr>
              <a:t>Proxy Object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CF81E-F094-2A37-059C-34F3C5FF34AA}"/>
              </a:ext>
            </a:extLst>
          </p:cNvPr>
          <p:cNvSpPr txBox="1"/>
          <p:nvPr/>
        </p:nvSpPr>
        <p:spPr>
          <a:xfrm>
            <a:off x="6339888" y="2071152"/>
            <a:ext cx="3600480" cy="75713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rgbClr val="FFFD78"/>
                </a:solidFill>
              </a:rPr>
              <a:t>The proxy object wraps the real by containing an instance of it and implementing the same interface</a:t>
            </a:r>
          </a:p>
        </p:txBody>
      </p:sp>
    </p:spTree>
    <p:extLst>
      <p:ext uri="{BB962C8B-B14F-4D97-AF65-F5344CB8AC3E}">
        <p14:creationId xmlns:p14="http://schemas.microsoft.com/office/powerpoint/2010/main" val="342503581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734976-6275-57EF-B694-93D22FF27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984" y="2205791"/>
            <a:ext cx="5756176" cy="262924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3D49E6-7D84-5832-D300-E76E3182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Pattern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C7A7D-36F4-82D4-648A-7A2615DD20FF}"/>
              </a:ext>
            </a:extLst>
          </p:cNvPr>
          <p:cNvSpPr txBox="1"/>
          <p:nvPr/>
        </p:nvSpPr>
        <p:spPr>
          <a:xfrm>
            <a:off x="1597266" y="1282628"/>
            <a:ext cx="8709436" cy="313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2"/>
                </a:solidFill>
              </a:rPr>
              <a:t>The Proxy Pattern provides a surrogate or placeholder for another object to control access to 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CF81E-F094-2A37-059C-34F3C5FF34AA}"/>
              </a:ext>
            </a:extLst>
          </p:cNvPr>
          <p:cNvSpPr txBox="1"/>
          <p:nvPr/>
        </p:nvSpPr>
        <p:spPr>
          <a:xfrm>
            <a:off x="7836374" y="2205791"/>
            <a:ext cx="194421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Real world analogy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3ED843-C2F4-7BB0-9808-1E33BC1B2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686458"/>
            <a:ext cx="3817370" cy="48245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8C59181-228E-0096-DD07-80D8A8C909CC}"/>
              </a:ext>
            </a:extLst>
          </p:cNvPr>
          <p:cNvSpPr txBox="1"/>
          <p:nvPr/>
        </p:nvSpPr>
        <p:spPr>
          <a:xfrm>
            <a:off x="6816080" y="5589240"/>
            <a:ext cx="4426212" cy="369332"/>
          </a:xfrm>
          <a:prstGeom prst="rect">
            <a:avLst/>
          </a:prstGeom>
          <a:solidFill>
            <a:srgbClr val="FF2F92"/>
          </a:solidFill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tx2"/>
                </a:solidFill>
              </a:rPr>
              <a:t>Look at the code for 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87667281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49E6-7D84-5832-D300-E76E3182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Pattern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C7A7D-36F4-82D4-648A-7A2615DD20FF}"/>
              </a:ext>
            </a:extLst>
          </p:cNvPr>
          <p:cNvSpPr txBox="1"/>
          <p:nvPr/>
        </p:nvSpPr>
        <p:spPr>
          <a:xfrm>
            <a:off x="1597266" y="1282628"/>
            <a:ext cx="7287572" cy="313932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2"/>
                </a:solidFill>
              </a:rPr>
              <a:t>The Proxy Pattern enables communication over a network invisible to the client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8B49-3551-D669-B45B-D96C18066D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28" y="1883253"/>
            <a:ext cx="6217860" cy="4380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EFA4DA-EA78-24AF-8A23-03A7BB59F4E9}"/>
              </a:ext>
            </a:extLst>
          </p:cNvPr>
          <p:cNvSpPr txBox="1"/>
          <p:nvPr/>
        </p:nvSpPr>
        <p:spPr>
          <a:xfrm>
            <a:off x="335280" y="2059868"/>
            <a:ext cx="4824616" cy="1951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Employee wants to print(pc). The real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paycheck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printer is over a network somewhere else. </a:t>
            </a:r>
          </a:p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Paycheck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Printer Proxy implements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Paycheck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Printer Interface and print(pc) is called upon it.</a:t>
            </a:r>
          </a:p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proxy then constructs a print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paycheck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message to send over the next work to the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paycheck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listener (e.g. controller) which then calls the real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paycheck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printer.</a:t>
            </a:r>
            <a:r>
              <a:rPr lang="en-GB" sz="1600" dirty="0">
                <a:effectLst/>
              </a:rPr>
              <a:t> 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99495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2491086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DFS" val="k4TfZQJh"/>
  <p:tag name="ARTICULATE_SLIDE_COUNT" val="23"/>
  <p:tag name="ARTICULATE_PROJECT_OPEN" val="0"/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FS">
  <a:themeElements>
    <a:clrScheme name="Custom 33">
      <a:dk1>
        <a:srgbClr val="000000"/>
      </a:dk1>
      <a:lt1>
        <a:sysClr val="window" lastClr="FFFFFF"/>
      </a:lt1>
      <a:dk2>
        <a:srgbClr val="232241"/>
      </a:dk2>
      <a:lt2>
        <a:srgbClr val="C7C8CF"/>
      </a:lt2>
      <a:accent1>
        <a:srgbClr val="FCB116"/>
      </a:accent1>
      <a:accent2>
        <a:srgbClr val="EC6B29"/>
      </a:accent2>
      <a:accent3>
        <a:srgbClr val="9191A0"/>
      </a:accent3>
      <a:accent4>
        <a:srgbClr val="25B680"/>
      </a:accent4>
      <a:accent5>
        <a:srgbClr val="00A5E0"/>
      </a:accent5>
      <a:accent6>
        <a:srgbClr val="5B5A71"/>
      </a:accent6>
      <a:hlink>
        <a:srgbClr val="00A5E0"/>
      </a:hlink>
      <a:folHlink>
        <a:srgbClr val="5B5A71"/>
      </a:folHlink>
    </a:clrScheme>
    <a:fontScheme name="Custom 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spcBef>
            <a:spcPts val="1200"/>
          </a:spcBef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lnSpc>
            <a:spcPct val="90000"/>
          </a:lnSpc>
          <a:spcBef>
            <a:spcPts val="1200"/>
          </a:spcBef>
          <a:defRPr sz="20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iscover Template" id="{ED19F476-CD5F-8C4E-9F8C-C509FFE511F9}" vid="{88A40036-3A69-984C-8C67-1BAF72EFEA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6e726d-930d-4acb-bd80-f2077a598691">
      <UserInfo>
        <DisplayName>Rohit Rahim</DisplayName>
        <AccountId>76190</AccountId>
        <AccountType/>
      </UserInfo>
      <UserInfo>
        <DisplayName>Leo Zhang</DisplayName>
        <AccountId>76198</AccountId>
        <AccountType/>
      </UserInfo>
      <UserInfo>
        <DisplayName>Ebony Cherry</DisplayName>
        <AccountId>76895</AccountId>
        <AccountType/>
      </UserInfo>
      <UserInfo>
        <DisplayName>Joan Castro</DisplayName>
        <AccountId>76253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F82FE1962BF246BB3FD51399502091" ma:contentTypeVersion="4" ma:contentTypeDescription="Create a new document." ma:contentTypeScope="" ma:versionID="a8c673c98f8b2fb74a666da82b1c2089">
  <xsd:schema xmlns:xsd="http://www.w3.org/2001/XMLSchema" xmlns:xs="http://www.w3.org/2001/XMLSchema" xmlns:p="http://schemas.microsoft.com/office/2006/metadata/properties" xmlns:ns2="87a905cf-b897-4a15-b4dd-a8e6e281c28b" xmlns:ns3="846e726d-930d-4acb-bd80-f2077a598691" targetNamespace="http://schemas.microsoft.com/office/2006/metadata/properties" ma:root="true" ma:fieldsID="5fda6c7244f85a62871e6aeadce43f09" ns2:_="" ns3:_="">
    <xsd:import namespace="87a905cf-b897-4a15-b4dd-a8e6e281c28b"/>
    <xsd:import namespace="846e726d-930d-4acb-bd80-f2077a5986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a905cf-b897-4a15-b4dd-a8e6e281c2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6e726d-930d-4acb-bd80-f2077a59869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F4FCAA-B58A-4119-AACD-7D2BC6BC45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26828B-8021-40B0-BE6F-5F8BAA7A8160}">
  <ds:schemaRefs>
    <ds:schemaRef ds:uri="http://schemas.microsoft.com/office/2006/metadata/properties"/>
    <ds:schemaRef ds:uri="http://schemas.microsoft.com/office/infopath/2007/PartnerControls"/>
    <ds:schemaRef ds:uri="846e726d-930d-4acb-bd80-f2077a598691"/>
  </ds:schemaRefs>
</ds:datastoreItem>
</file>

<file path=customXml/itemProps3.xml><?xml version="1.0" encoding="utf-8"?>
<ds:datastoreItem xmlns:ds="http://schemas.openxmlformats.org/officeDocument/2006/customXml" ds:itemID="{70E2D35C-61C5-4F1E-A268-B370BE9071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a905cf-b897-4a15-b4dd-a8e6e281c28b"/>
    <ds:schemaRef ds:uri="846e726d-930d-4acb-bd80-f2077a5986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DFS</Template>
  <TotalTime>51721</TotalTime>
  <Words>357</Words>
  <Application>Microsoft Macintosh PowerPoint</Application>
  <PresentationFormat>Widescreen</PresentationFormat>
  <Paragraphs>33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DFS</vt:lpstr>
      <vt:lpstr>32b – Clean Code – Monostate, NullObject and Proxy Patterns</vt:lpstr>
      <vt:lpstr>Monostate Pattern</vt:lpstr>
      <vt:lpstr>Monostate Pattern</vt:lpstr>
      <vt:lpstr>NullObject Pattern</vt:lpstr>
      <vt:lpstr>Proxy Pattern</vt:lpstr>
      <vt:lpstr>Proxy Pattern</vt:lpstr>
      <vt:lpstr>Proxy Pattern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Orange</dc:title>
  <dc:creator>Rupert Waldron</dc:creator>
  <cp:lastModifiedBy>Rupert Waldron</cp:lastModifiedBy>
  <cp:revision>103</cp:revision>
  <dcterms:created xsi:type="dcterms:W3CDTF">2022-08-24T15:23:13Z</dcterms:created>
  <dcterms:modified xsi:type="dcterms:W3CDTF">2023-02-18T16:39:28Z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D6DB954F-EBBA-4914-8ADB-B211F7966D93</vt:lpwstr>
  </property>
  <property fmtid="{D5CDD505-2E9C-101B-9397-08002B2CF9AE}" pid="3" name="ArticulatePath">
    <vt:lpwstr>16X9 Corporate PowerPoint Template Oct 2020_v1</vt:lpwstr>
  </property>
  <property fmtid="{D5CDD505-2E9C-101B-9397-08002B2CF9AE}" pid="4" name="ContentTypeId">
    <vt:lpwstr>0x01010039F82FE1962BF246BB3FD51399502091</vt:lpwstr>
  </property>
</Properties>
</file>