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19.xml" ContentType="application/vnd.openxmlformats-officedocument.presentationml.tags+xml"/>
  <Override PartName="/ppt/notesSlides/notesSlide1.xml" ContentType="application/vnd.openxmlformats-officedocument.presentationml.notesSlide+xml"/>
  <Override PartName="/ppt/tags/tag20.xml" ContentType="application/vnd.openxmlformats-officedocument.presentationml.tags+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1"/>
  </p:notesMasterIdLst>
  <p:handoutMasterIdLst>
    <p:handoutMasterId r:id="rId12"/>
  </p:handoutMasterIdLst>
  <p:sldIdLst>
    <p:sldId id="449" r:id="rId5"/>
    <p:sldId id="450" r:id="rId6"/>
    <p:sldId id="452" r:id="rId7"/>
    <p:sldId id="451" r:id="rId8"/>
    <p:sldId id="453" r:id="rId9"/>
    <p:sldId id="422" r:id="rId10"/>
  </p:sldIdLst>
  <p:sldSz cx="12192000" cy="6858000"/>
  <p:notesSz cx="6858000" cy="9144000"/>
  <p:custDataLst>
    <p:tags r:id="rId1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A703"/>
    <a:srgbClr val="AEAEAE"/>
    <a:srgbClr val="CD80C5"/>
    <a:srgbClr val="48ED00"/>
    <a:srgbClr val="CFCFD5"/>
    <a:srgbClr val="E5E5E7"/>
    <a:srgbClr val="232241"/>
    <a:srgbClr val="3F3F5B"/>
    <a:srgbClr val="DCDCE0"/>
    <a:srgbClr val="C4C4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746" autoAdjust="0"/>
    <p:restoredTop sz="96405" autoAdjust="0"/>
  </p:normalViewPr>
  <p:slideViewPr>
    <p:cSldViewPr showGuides="1">
      <p:cViewPr varScale="1">
        <p:scale>
          <a:sx n="142" d="100"/>
          <a:sy n="142" d="100"/>
        </p:scale>
        <p:origin x="184" y="184"/>
      </p:cViewPr>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4157"/>
    </p:cViewPr>
  </p:sorterViewPr>
  <p:notesViewPr>
    <p:cSldViewPr showGuides="1">
      <p:cViewPr varScale="1">
        <p:scale>
          <a:sx n="65" d="100"/>
          <a:sy n="65" d="100"/>
        </p:scale>
        <p:origin x="2621" y="4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ags" Target="tags/tag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8355745-A264-4400-A8D3-B7B13596D94E}"/>
              </a:ext>
            </a:extLst>
          </p:cNvPr>
          <p:cNvSpPr>
            <a:spLocks noGrp="1"/>
          </p:cNvSpPr>
          <p:nvPr>
            <p:ph type="hdr" sz="quarter"/>
          </p:nvPr>
        </p:nvSpPr>
        <p:spPr>
          <a:xfrm>
            <a:off x="0" y="0"/>
            <a:ext cx="5029200" cy="365760"/>
          </a:xfrm>
          <a:prstGeom prst="rect">
            <a:avLst/>
          </a:prstGeom>
        </p:spPr>
        <p:txBody>
          <a:bodyPr vert="horz" lIns="91440" tIns="45720" rIns="91440" bIns="45720" rtlCol="0"/>
          <a:lstStyle>
            <a:lvl1pPr algn="l">
              <a:defRPr sz="1200"/>
            </a:lvl1pPr>
          </a:lstStyle>
          <a:p>
            <a:r>
              <a:rPr lang="en-US" sz="1000" dirty="0"/>
              <a:t>Discover</a:t>
            </a:r>
          </a:p>
        </p:txBody>
      </p:sp>
      <p:sp>
        <p:nvSpPr>
          <p:cNvPr id="3" name="Date Placeholder 2">
            <a:extLst>
              <a:ext uri="{FF2B5EF4-FFF2-40B4-BE49-F238E27FC236}">
                <a16:creationId xmlns:a16="http://schemas.microsoft.com/office/drawing/2014/main" id="{84853229-AFF8-43D8-8555-39F8D4DE9106}"/>
              </a:ext>
            </a:extLst>
          </p:cNvPr>
          <p:cNvSpPr>
            <a:spLocks noGrp="1"/>
          </p:cNvSpPr>
          <p:nvPr>
            <p:ph type="dt" sz="quarter" idx="1"/>
          </p:nvPr>
        </p:nvSpPr>
        <p:spPr>
          <a:xfrm>
            <a:off x="5760720" y="0"/>
            <a:ext cx="1097280" cy="365760"/>
          </a:xfrm>
          <a:prstGeom prst="rect">
            <a:avLst/>
          </a:prstGeom>
        </p:spPr>
        <p:txBody>
          <a:bodyPr vert="horz" lIns="91440" tIns="45720" rIns="91440" bIns="45720" rtlCol="0"/>
          <a:lstStyle>
            <a:lvl1pPr algn="r">
              <a:defRPr sz="1200"/>
            </a:lvl1pPr>
          </a:lstStyle>
          <a:p>
            <a:fld id="{D54D4046-5866-459D-BEB5-A0B0377E3E3F}" type="datetime1">
              <a:rPr lang="en-US" sz="1000" smtClean="0"/>
              <a:t>9/9/22</a:t>
            </a:fld>
            <a:endParaRPr lang="en-US" sz="1000"/>
          </a:p>
        </p:txBody>
      </p:sp>
      <p:sp>
        <p:nvSpPr>
          <p:cNvPr id="4" name="Footer Placeholder 3">
            <a:extLst>
              <a:ext uri="{FF2B5EF4-FFF2-40B4-BE49-F238E27FC236}">
                <a16:creationId xmlns:a16="http://schemas.microsoft.com/office/drawing/2014/main" id="{9BD1810E-B09E-4D2E-B752-2E69698D7E61}"/>
              </a:ext>
            </a:extLst>
          </p:cNvPr>
          <p:cNvSpPr>
            <a:spLocks noGrp="1"/>
          </p:cNvSpPr>
          <p:nvPr>
            <p:ph type="ftr" sz="quarter" idx="2"/>
          </p:nvPr>
        </p:nvSpPr>
        <p:spPr>
          <a:xfrm>
            <a:off x="0" y="8778240"/>
            <a:ext cx="5029200" cy="365760"/>
          </a:xfrm>
          <a:prstGeom prst="rect">
            <a:avLst/>
          </a:prstGeom>
        </p:spPr>
        <p:txBody>
          <a:bodyPr vert="horz" lIns="91440" tIns="45720" rIns="91440" bIns="45720" rtlCol="0" anchor="b"/>
          <a:lstStyle>
            <a:lvl1pPr algn="l">
              <a:defRPr sz="1200"/>
            </a:lvl1pPr>
          </a:lstStyle>
          <a:p>
            <a:endParaRPr lang="en-US" sz="1000"/>
          </a:p>
        </p:txBody>
      </p:sp>
      <p:sp>
        <p:nvSpPr>
          <p:cNvPr id="5" name="Slide Number Placeholder 4">
            <a:extLst>
              <a:ext uri="{FF2B5EF4-FFF2-40B4-BE49-F238E27FC236}">
                <a16:creationId xmlns:a16="http://schemas.microsoft.com/office/drawing/2014/main" id="{2A82DB7E-9A28-4025-A128-4DF1E719C599}"/>
              </a:ext>
            </a:extLst>
          </p:cNvPr>
          <p:cNvSpPr>
            <a:spLocks noGrp="1"/>
          </p:cNvSpPr>
          <p:nvPr>
            <p:ph type="sldNum" sz="quarter" idx="3"/>
          </p:nvPr>
        </p:nvSpPr>
        <p:spPr>
          <a:xfrm>
            <a:off x="5760720" y="8778240"/>
            <a:ext cx="1097280" cy="365760"/>
          </a:xfrm>
          <a:prstGeom prst="rect">
            <a:avLst/>
          </a:prstGeom>
        </p:spPr>
        <p:txBody>
          <a:bodyPr vert="horz" lIns="91440" tIns="45720" rIns="91440" bIns="45720" rtlCol="0" anchor="b"/>
          <a:lstStyle>
            <a:lvl1pPr algn="r">
              <a:defRPr sz="1200"/>
            </a:lvl1pPr>
          </a:lstStyle>
          <a:p>
            <a:fld id="{9585ABBE-7BE6-4E78-A3CA-A9F0C7AFCB23}" type="slidenum">
              <a:rPr lang="en-US" sz="1000" smtClean="0"/>
              <a:t>‹#›</a:t>
            </a:fld>
            <a:endParaRPr lang="en-US" sz="1000"/>
          </a:p>
        </p:txBody>
      </p:sp>
    </p:spTree>
    <p:extLst>
      <p:ext uri="{BB962C8B-B14F-4D97-AF65-F5344CB8AC3E}">
        <p14:creationId xmlns:p14="http://schemas.microsoft.com/office/powerpoint/2010/main" val="810214197"/>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5760720" y="0"/>
            <a:ext cx="1097280" cy="365760"/>
          </a:xfrm>
          <a:prstGeom prst="rect">
            <a:avLst/>
          </a:prstGeom>
        </p:spPr>
        <p:txBody>
          <a:bodyPr vert="horz" lIns="91440" tIns="45720" rIns="91440" bIns="45720" rtlCol="0"/>
          <a:lstStyle>
            <a:lvl1pPr algn="r">
              <a:defRPr sz="1000">
                <a:latin typeface="Arial" panose="020B0604020202020204" pitchFamily="34" charset="0"/>
              </a:defRPr>
            </a:lvl1pPr>
          </a:lstStyle>
          <a:p>
            <a:fld id="{86CA08A8-CD0A-4CED-A7DF-8FE5DAE0B145}" type="datetime1">
              <a:rPr lang="en-US" smtClean="0"/>
              <a:t>9/9/22</a:t>
            </a:fld>
            <a:endParaRPr lang="en-US" dirty="0"/>
          </a:p>
        </p:txBody>
      </p:sp>
      <p:sp>
        <p:nvSpPr>
          <p:cNvPr id="4" name="Slide Image Placeholder 3"/>
          <p:cNvSpPr>
            <a:spLocks noGrp="1" noRot="1" noChangeAspect="1"/>
          </p:cNvSpPr>
          <p:nvPr>
            <p:ph type="sldImg" idx="2"/>
          </p:nvPr>
        </p:nvSpPr>
        <p:spPr>
          <a:xfrm>
            <a:off x="1874520" y="365773"/>
            <a:ext cx="3108960" cy="174879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2331720"/>
            <a:ext cx="5486400" cy="644652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6"/>
          <p:cNvSpPr>
            <a:spLocks noGrp="1"/>
          </p:cNvSpPr>
          <p:nvPr>
            <p:ph type="sldNum" sz="quarter" idx="5"/>
          </p:nvPr>
        </p:nvSpPr>
        <p:spPr>
          <a:xfrm>
            <a:off x="5760720" y="8778240"/>
            <a:ext cx="1097280" cy="365760"/>
          </a:xfrm>
          <a:prstGeom prst="rect">
            <a:avLst/>
          </a:prstGeom>
        </p:spPr>
        <p:txBody>
          <a:bodyPr vert="horz" lIns="91440" tIns="45720" rIns="91440" bIns="45720" rtlCol="0" anchor="b"/>
          <a:lstStyle>
            <a:lvl1pPr algn="r">
              <a:defRPr sz="1000">
                <a:latin typeface="Arial" panose="020B0604020202020204" pitchFamily="34" charset="0"/>
              </a:defRPr>
            </a:lvl1pPr>
          </a:lstStyle>
          <a:p>
            <a:fld id="{78ADB214-F42C-4297-A187-8792AE2D2F13}" type="slidenum">
              <a:rPr lang="en-US" smtClean="0"/>
              <a:pPr/>
              <a:t>‹#›</a:t>
            </a:fld>
            <a:endParaRPr lang="en-US" dirty="0"/>
          </a:p>
        </p:txBody>
      </p:sp>
    </p:spTree>
    <p:extLst>
      <p:ext uri="{BB962C8B-B14F-4D97-AF65-F5344CB8AC3E}">
        <p14:creationId xmlns:p14="http://schemas.microsoft.com/office/powerpoint/2010/main" val="690542199"/>
      </p:ext>
    </p:extLst>
  </p:cSld>
  <p:clrMap bg1="lt1" tx1="dk1" bg2="lt2" tx2="dk2" accent1="accent1" accent2="accent2" accent3="accent3" accent4="accent4" accent5="accent5" accent6="accent6" hlink="hlink" folHlink="folHlink"/>
  <p:hf hdr="0" ftr="0"/>
  <p:notesStyle>
    <a:lvl1pPr marL="0" algn="l" defTabSz="914400" rtl="0" eaLnBrk="1" latinLnBrk="0" hangingPunct="1">
      <a:lnSpc>
        <a:spcPct val="90000"/>
      </a:lnSpc>
      <a:spcBef>
        <a:spcPts val="600"/>
      </a:spcBef>
      <a:defRPr sz="1600" kern="1200">
        <a:solidFill>
          <a:schemeClr val="tx1"/>
        </a:solidFill>
        <a:latin typeface="Arial" panose="020B0604020202020204" pitchFamily="34" charset="0"/>
        <a:ea typeface="+mn-ea"/>
        <a:cs typeface="+mn-cs"/>
      </a:defRPr>
    </a:lvl1pPr>
    <a:lvl2pPr marL="285750" indent="-171450" algn="l" defTabSz="914400" rtl="0" eaLnBrk="1" latinLnBrk="0" hangingPunct="1">
      <a:lnSpc>
        <a:spcPct val="90000"/>
      </a:lnSpc>
      <a:spcBef>
        <a:spcPts val="300"/>
      </a:spcBef>
      <a:buFont typeface="Arial" panose="020B0604020202020204" pitchFamily="34" charset="0"/>
      <a:buChar char="•"/>
      <a:defRPr sz="1600" kern="1200">
        <a:solidFill>
          <a:schemeClr val="tx1"/>
        </a:solidFill>
        <a:latin typeface="Arial" panose="020B0604020202020204" pitchFamily="34" charset="0"/>
        <a:ea typeface="+mn-ea"/>
        <a:cs typeface="+mn-cs"/>
      </a:defRPr>
    </a:lvl2pPr>
    <a:lvl3pPr marL="460375" indent="-171450" algn="l" defTabSz="914400" rtl="0" eaLnBrk="1" latinLnBrk="0" hangingPunct="1">
      <a:lnSpc>
        <a:spcPct val="90000"/>
      </a:lnSpc>
      <a:spcBef>
        <a:spcPts val="300"/>
      </a:spcBef>
      <a:buFont typeface="Arial" panose="020B0604020202020204" pitchFamily="34" charset="0"/>
      <a:buChar char="‒"/>
      <a:defRPr sz="1600" kern="1200">
        <a:solidFill>
          <a:schemeClr val="tx1"/>
        </a:solidFill>
        <a:latin typeface="Arial" panose="020B0604020202020204" pitchFamily="34" charset="0"/>
        <a:ea typeface="+mn-ea"/>
        <a:cs typeface="+mn-cs"/>
      </a:defRPr>
    </a:lvl3pPr>
    <a:lvl4pPr marL="628650" indent="-171450" algn="l" defTabSz="914400" rtl="0" eaLnBrk="1" latinLnBrk="0" hangingPunct="1">
      <a:lnSpc>
        <a:spcPct val="90000"/>
      </a:lnSpc>
      <a:spcBef>
        <a:spcPts val="300"/>
      </a:spcBef>
      <a:buFont typeface="Arial" panose="020B0604020202020204" pitchFamily="34" charset="0"/>
      <a:buChar char="‒"/>
      <a:defRPr sz="1600" kern="1200">
        <a:solidFill>
          <a:schemeClr val="tx1"/>
        </a:solidFill>
        <a:latin typeface="Arial" panose="020B0604020202020204" pitchFamily="34" charset="0"/>
        <a:ea typeface="+mn-ea"/>
        <a:cs typeface="+mn-cs"/>
      </a:defRPr>
    </a:lvl4pPr>
    <a:lvl5pPr marL="801688" indent="-171450" algn="l" defTabSz="914400" rtl="0" eaLnBrk="1" latinLnBrk="0" hangingPunct="1">
      <a:lnSpc>
        <a:spcPct val="90000"/>
      </a:lnSpc>
      <a:spcBef>
        <a:spcPts val="300"/>
      </a:spcBef>
      <a:buFont typeface="Arial" panose="020B0604020202020204" pitchFamily="34" charset="0"/>
      <a:buChar char="‒"/>
      <a:defRPr sz="16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3A11E68-5188-4260-8723-8CB45CDB51B7}"/>
              </a:ext>
            </a:extLst>
          </p:cNvPr>
          <p:cNvSpPr>
            <a:spLocks noGrp="1" noRot="1" noChangeAspect="1"/>
          </p:cNvSpPr>
          <p:nvPr>
            <p:ph type="sldImg"/>
          </p:nvPr>
        </p:nvSpPr>
        <p:spPr>
          <a:xfrm>
            <a:off x="1874838" y="365125"/>
            <a:ext cx="3108325" cy="1749425"/>
          </a:xfrm>
        </p:spPr>
      </p:sp>
      <p:sp>
        <p:nvSpPr>
          <p:cNvPr id="3" name="Notes Placeholder 2">
            <a:extLst>
              <a:ext uri="{FF2B5EF4-FFF2-40B4-BE49-F238E27FC236}">
                <a16:creationId xmlns:a16="http://schemas.microsoft.com/office/drawing/2014/main" id="{C56DC233-65A0-4163-AD2B-CE32D1206E59}"/>
              </a:ext>
            </a:extLst>
          </p:cNvPr>
          <p:cNvSpPr>
            <a:spLocks noGrp="1"/>
          </p:cNvSpPr>
          <p:nvPr>
            <p:ph type="body" idx="1"/>
          </p:nvPr>
        </p:nvSpPr>
        <p:spPr/>
        <p:txBody>
          <a:bodyPr/>
          <a:lstStyle/>
          <a:p>
            <a:endParaRPr lang="en-US"/>
          </a:p>
        </p:txBody>
      </p:sp>
      <p:sp>
        <p:nvSpPr>
          <p:cNvPr id="7" name="Date Placeholder 6">
            <a:extLst>
              <a:ext uri="{FF2B5EF4-FFF2-40B4-BE49-F238E27FC236}">
                <a16:creationId xmlns:a16="http://schemas.microsoft.com/office/drawing/2014/main" id="{224AFDA0-E2F3-4591-9F09-05DD75D0D3DA}"/>
              </a:ext>
            </a:extLst>
          </p:cNvPr>
          <p:cNvSpPr>
            <a:spLocks noGrp="1"/>
          </p:cNvSpPr>
          <p:nvPr>
            <p:ph type="dt" idx="1"/>
          </p:nvPr>
        </p:nvSpPr>
        <p:spPr/>
        <p:txBody>
          <a:bodyPr/>
          <a:lstStyle/>
          <a:p>
            <a:fld id="{3CB1730B-F0FD-4857-ADC5-05FFCBB96A2D}" type="datetime1">
              <a:rPr lang="en-US" smtClean="0"/>
              <a:t>9/9/22</a:t>
            </a:fld>
            <a:endParaRPr lang="en-US" dirty="0"/>
          </a:p>
        </p:txBody>
      </p:sp>
      <p:sp>
        <p:nvSpPr>
          <p:cNvPr id="8" name="Slide Number Placeholder 7">
            <a:extLst>
              <a:ext uri="{FF2B5EF4-FFF2-40B4-BE49-F238E27FC236}">
                <a16:creationId xmlns:a16="http://schemas.microsoft.com/office/drawing/2014/main" id="{6C32E2F3-EA17-43B4-AC28-6B283A0ACBC1}"/>
              </a:ext>
            </a:extLst>
          </p:cNvPr>
          <p:cNvSpPr>
            <a:spLocks noGrp="1"/>
          </p:cNvSpPr>
          <p:nvPr>
            <p:ph type="sldNum" sz="quarter" idx="5"/>
          </p:nvPr>
        </p:nvSpPr>
        <p:spPr/>
        <p:txBody>
          <a:bodyPr/>
          <a:lstStyle/>
          <a:p>
            <a:fld id="{78ADB214-F42C-4297-A187-8792AE2D2F13}" type="slidenum">
              <a:rPr lang="en-US" smtClean="0"/>
              <a:pPr/>
              <a:t>1</a:t>
            </a:fld>
            <a:endParaRPr lang="en-US" dirty="0"/>
          </a:p>
        </p:txBody>
      </p:sp>
    </p:spTree>
    <p:extLst>
      <p:ext uri="{BB962C8B-B14F-4D97-AF65-F5344CB8AC3E}">
        <p14:creationId xmlns:p14="http://schemas.microsoft.com/office/powerpoint/2010/main" val="12902468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a:extLst>
              <a:ext uri="{FF2B5EF4-FFF2-40B4-BE49-F238E27FC236}">
                <a16:creationId xmlns:a16="http://schemas.microsoft.com/office/drawing/2014/main" id="{DF7B2BC4-5C91-40CB-8CB5-AF093FEB72BA}"/>
              </a:ext>
            </a:extLst>
          </p:cNvPr>
          <p:cNvSpPr>
            <a:spLocks noGrp="1" noRot="1" noChangeAspect="1"/>
          </p:cNvSpPr>
          <p:nvPr>
            <p:ph type="sldImg"/>
          </p:nvPr>
        </p:nvSpPr>
        <p:spPr>
          <a:xfrm>
            <a:off x="1874838" y="365125"/>
            <a:ext cx="3108325" cy="1749425"/>
          </a:xfrm>
        </p:spPr>
      </p:sp>
      <p:sp>
        <p:nvSpPr>
          <p:cNvPr id="8" name="Notes Placeholder 7">
            <a:extLst>
              <a:ext uri="{FF2B5EF4-FFF2-40B4-BE49-F238E27FC236}">
                <a16:creationId xmlns:a16="http://schemas.microsoft.com/office/drawing/2014/main" id="{B0989266-BC35-43C1-8465-0D2F9AF02F43}"/>
              </a:ext>
            </a:extLst>
          </p:cNvPr>
          <p:cNvSpPr>
            <a:spLocks noGrp="1"/>
          </p:cNvSpPr>
          <p:nvPr>
            <p:ph type="body" idx="1"/>
          </p:nvPr>
        </p:nvSpPr>
        <p:spPr/>
        <p:txBody>
          <a:bodyPr/>
          <a:lstStyle/>
          <a:p>
            <a:endParaRPr lang="en-US"/>
          </a:p>
        </p:txBody>
      </p:sp>
      <p:sp>
        <p:nvSpPr>
          <p:cNvPr id="2" name="Date Placeholder 1">
            <a:extLst>
              <a:ext uri="{FF2B5EF4-FFF2-40B4-BE49-F238E27FC236}">
                <a16:creationId xmlns:a16="http://schemas.microsoft.com/office/drawing/2014/main" id="{05856054-87F8-4EB2-B378-F48E87A60AEF}"/>
              </a:ext>
            </a:extLst>
          </p:cNvPr>
          <p:cNvSpPr>
            <a:spLocks noGrp="1"/>
          </p:cNvSpPr>
          <p:nvPr>
            <p:ph type="dt" idx="1"/>
          </p:nvPr>
        </p:nvSpPr>
        <p:spPr/>
        <p:txBody>
          <a:bodyPr/>
          <a:lstStyle/>
          <a:p>
            <a:fld id="{AD73FA9E-13CA-4D34-8989-6ECB15E9C63C}" type="datetime1">
              <a:rPr lang="en-US" smtClean="0"/>
              <a:t>9/9/22</a:t>
            </a:fld>
            <a:endParaRPr lang="en-US" dirty="0"/>
          </a:p>
        </p:txBody>
      </p:sp>
      <p:sp>
        <p:nvSpPr>
          <p:cNvPr id="3" name="Slide Number Placeholder 2">
            <a:extLst>
              <a:ext uri="{FF2B5EF4-FFF2-40B4-BE49-F238E27FC236}">
                <a16:creationId xmlns:a16="http://schemas.microsoft.com/office/drawing/2014/main" id="{443FC0BF-CAE0-4B51-8F1E-9B5363F392EB}"/>
              </a:ext>
            </a:extLst>
          </p:cNvPr>
          <p:cNvSpPr>
            <a:spLocks noGrp="1"/>
          </p:cNvSpPr>
          <p:nvPr>
            <p:ph type="sldNum" sz="quarter" idx="5"/>
          </p:nvPr>
        </p:nvSpPr>
        <p:spPr/>
        <p:txBody>
          <a:bodyPr/>
          <a:lstStyle/>
          <a:p>
            <a:fld id="{78ADB214-F42C-4297-A187-8792AE2D2F13}" type="slidenum">
              <a:rPr lang="en-US" smtClean="0"/>
              <a:pPr/>
              <a:t>6</a:t>
            </a:fld>
            <a:endParaRPr lang="en-US" dirty="0"/>
          </a:p>
        </p:txBody>
      </p:sp>
    </p:spTree>
    <p:extLst>
      <p:ext uri="{BB962C8B-B14F-4D97-AF65-F5344CB8AC3E}">
        <p14:creationId xmlns:p14="http://schemas.microsoft.com/office/powerpoint/2010/main" val="223779514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slideMaster" Target="../slideMasters/slideMaster1.xml"/><Relationship Id="rId1" Type="http://schemas.openxmlformats.org/officeDocument/2006/relationships/tags" Target="../tags/tag3.xml"/><Relationship Id="rId6" Type="http://schemas.openxmlformats.org/officeDocument/2006/relationships/image" Target="../media/image3.png"/><Relationship Id="rId5" Type="http://schemas.openxmlformats.org/officeDocument/2006/relationships/image" Target="../media/image2.svg"/><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2.svg"/><Relationship Id="rId3" Type="http://schemas.openxmlformats.org/officeDocument/2006/relationships/image" Target="../media/image10.png"/><Relationship Id="rId7"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13.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 Id="rId9"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14.xml"/><Relationship Id="rId5" Type="http://schemas.openxmlformats.org/officeDocument/2006/relationships/image" Target="../media/image5.png"/><Relationship Id="rId4" Type="http://schemas.openxmlformats.org/officeDocument/2006/relationships/image" Target="../media/image2.sv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5.xml"/><Relationship Id="rId5" Type="http://schemas.openxmlformats.org/officeDocument/2006/relationships/image" Target="../media/image5.png"/><Relationship Id="rId4" Type="http://schemas.openxmlformats.org/officeDocument/2006/relationships/image" Target="../media/image7.sv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16.xml"/><Relationship Id="rId5" Type="http://schemas.openxmlformats.org/officeDocument/2006/relationships/image" Target="../media/image5.png"/><Relationship Id="rId4" Type="http://schemas.openxmlformats.org/officeDocument/2006/relationships/image" Target="../media/image9.sv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17.xml"/><Relationship Id="rId5" Type="http://schemas.openxmlformats.org/officeDocument/2006/relationships/image" Target="../media/image5.png"/><Relationship Id="rId4" Type="http://schemas.openxmlformats.org/officeDocument/2006/relationships/image" Target="../media/image2.svg"/></Relationships>
</file>

<file path=ppt/slideLayouts/_rels/slideLayout1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8.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4.xml"/><Relationship Id="rId5" Type="http://schemas.openxmlformats.org/officeDocument/2006/relationships/image" Target="../media/image5.png"/><Relationship Id="rId4" Type="http://schemas.openxmlformats.org/officeDocument/2006/relationships/image" Target="../media/image2.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xml"/><Relationship Id="rId5" Type="http://schemas.openxmlformats.org/officeDocument/2006/relationships/image" Target="../media/image5.png"/><Relationship Id="rId4" Type="http://schemas.openxmlformats.org/officeDocument/2006/relationships/image" Target="../media/image7.sv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6.xml"/><Relationship Id="rId5" Type="http://schemas.openxmlformats.org/officeDocument/2006/relationships/image" Target="../media/image5.png"/><Relationship Id="rId4" Type="http://schemas.openxmlformats.org/officeDocument/2006/relationships/image" Target="../media/image9.svg"/></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6.xml.rels><?xml version="1.0" encoding="UTF-8" standalone="yes"?>
<Relationships xmlns="http://schemas.openxmlformats.org/package/2006/relationships"><Relationship Id="rId8" Type="http://schemas.openxmlformats.org/officeDocument/2006/relationships/image" Target="../media/image2.svg"/><Relationship Id="rId3" Type="http://schemas.openxmlformats.org/officeDocument/2006/relationships/image" Target="../media/image10.png"/><Relationship Id="rId7"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8.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 Id="rId9"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9.xml.rels><?xml version="1.0" encoding="UTF-8" standalone="yes"?>
<Relationships xmlns="http://schemas.openxmlformats.org/package/2006/relationships"><Relationship Id="rId8" Type="http://schemas.openxmlformats.org/officeDocument/2006/relationships/image" Target="../media/image2.svg"/><Relationship Id="rId3" Type="http://schemas.openxmlformats.org/officeDocument/2006/relationships/image" Target="../media/image10.png"/><Relationship Id="rId7"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11.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 Id="rId9"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heme Orange">
    <p:bg>
      <p:bgPr>
        <a:gradFill>
          <a:gsLst>
            <a:gs pos="0">
              <a:srgbClr val="FCB424"/>
            </a:gs>
            <a:gs pos="80000">
              <a:srgbClr val="EF7A34"/>
            </a:gs>
          </a:gsLst>
          <a:path path="circle">
            <a:fillToRect l="100000" b="100000"/>
          </a:path>
        </a:gradFill>
        <a:effectLst/>
      </p:bgPr>
    </p:bg>
    <p:spTree>
      <p:nvGrpSpPr>
        <p:cNvPr id="1" name=""/>
        <p:cNvGrpSpPr/>
        <p:nvPr/>
      </p:nvGrpSpPr>
      <p:grpSpPr>
        <a:xfrm>
          <a:off x="0" y="0"/>
          <a:ext cx="0" cy="0"/>
          <a:chOff x="0" y="0"/>
          <a:chExt cx="0" cy="0"/>
        </a:xfrm>
      </p:grpSpPr>
      <p:pic>
        <p:nvPicPr>
          <p:cNvPr id="4" name="Original Pic" hidden="1">
            <a:extLst>
              <a:ext uri="{FF2B5EF4-FFF2-40B4-BE49-F238E27FC236}">
                <a16:creationId xmlns:a16="http://schemas.microsoft.com/office/drawing/2014/main" id="{6CCDEB53-AD79-49BA-A077-9D66AD93ACEB}"/>
              </a:ext>
            </a:extLst>
          </p:cNvPr>
          <p:cNvPicPr>
            <a:picLocks noChangeAspect="1"/>
          </p:cNvPicPr>
          <p:nvPr userDrawn="1"/>
        </p:nvPicPr>
        <p:blipFill>
          <a:blip r:embed="rId3"/>
          <a:srcRect/>
          <a:stretch/>
        </p:blipFill>
        <p:spPr>
          <a:xfrm>
            <a:off x="0" y="0"/>
            <a:ext cx="12192000" cy="6858000"/>
          </a:xfrm>
          <a:prstGeom prst="rect">
            <a:avLst/>
          </a:prstGeom>
        </p:spPr>
      </p:pic>
      <p:pic>
        <p:nvPicPr>
          <p:cNvPr id="6" name="Circle 1">
            <a:extLst>
              <a:ext uri="{FF2B5EF4-FFF2-40B4-BE49-F238E27FC236}">
                <a16:creationId xmlns:a16="http://schemas.microsoft.com/office/drawing/2014/main" id="{53C481EB-84E1-4D5D-87F9-1AB7BB9E52B8}"/>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t="9192" b="28134"/>
          <a:stretch/>
        </p:blipFill>
        <p:spPr>
          <a:xfrm>
            <a:off x="0" y="0"/>
            <a:ext cx="10942320" cy="6858000"/>
          </a:xfrm>
          <a:prstGeom prst="rect">
            <a:avLst/>
          </a:prstGeom>
        </p:spPr>
      </p:pic>
      <p:pic>
        <p:nvPicPr>
          <p:cNvPr id="9" name="Circle 2">
            <a:extLst>
              <a:ext uri="{FF2B5EF4-FFF2-40B4-BE49-F238E27FC236}">
                <a16:creationId xmlns:a16="http://schemas.microsoft.com/office/drawing/2014/main" id="{6F50334D-7C16-4893-A7DD-3746BA15286A}"/>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r="4646" b="41212"/>
          <a:stretch/>
        </p:blipFill>
        <p:spPr>
          <a:xfrm>
            <a:off x="4998720" y="2423160"/>
            <a:ext cx="7193280" cy="4434840"/>
          </a:xfrm>
          <a:prstGeom prst="rect">
            <a:avLst/>
          </a:prstGeom>
        </p:spPr>
      </p:pic>
      <p:pic>
        <p:nvPicPr>
          <p:cNvPr id="10" name="Circle 3">
            <a:extLst>
              <a:ext uri="{FF2B5EF4-FFF2-40B4-BE49-F238E27FC236}">
                <a16:creationId xmlns:a16="http://schemas.microsoft.com/office/drawing/2014/main" id="{2B370DA1-B697-485E-B1D2-4D5D368BD956}"/>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r="34055" b="4167"/>
          <a:stretch/>
        </p:blipFill>
        <p:spPr>
          <a:xfrm>
            <a:off x="8572500" y="1600200"/>
            <a:ext cx="3617976" cy="5257800"/>
          </a:xfrm>
          <a:prstGeom prst="rect">
            <a:avLst/>
          </a:prstGeom>
        </p:spPr>
      </p:pic>
      <p:pic>
        <p:nvPicPr>
          <p:cNvPr id="11" name="Circle 4">
            <a:extLst>
              <a:ext uri="{FF2B5EF4-FFF2-40B4-BE49-F238E27FC236}">
                <a16:creationId xmlns:a16="http://schemas.microsoft.com/office/drawing/2014/main" id="{FE719E70-B8E8-4260-A82F-9F21688C43C1}"/>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40555" t="37500"/>
          <a:stretch/>
        </p:blipFill>
        <p:spPr>
          <a:xfrm>
            <a:off x="0" y="0"/>
            <a:ext cx="3261360" cy="3429000"/>
          </a:xfrm>
          <a:prstGeom prst="rect">
            <a:avLst/>
          </a:prstGeom>
        </p:spPr>
      </p:pic>
      <p:pic>
        <p:nvPicPr>
          <p:cNvPr id="12" name="Circle 5">
            <a:extLst>
              <a:ext uri="{FF2B5EF4-FFF2-40B4-BE49-F238E27FC236}">
                <a16:creationId xmlns:a16="http://schemas.microsoft.com/office/drawing/2014/main" id="{06742F21-6CCC-43B6-9409-0D0EBFB67A26}"/>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t="61509"/>
          <a:stretch/>
        </p:blipFill>
        <p:spPr>
          <a:xfrm>
            <a:off x="685800" y="0"/>
            <a:ext cx="4038600" cy="1554480"/>
          </a:xfrm>
          <a:prstGeom prst="rect">
            <a:avLst/>
          </a:prstGeom>
        </p:spPr>
      </p:pic>
      <p:pic>
        <p:nvPicPr>
          <p:cNvPr id="8" name="Discover Logo" descr="A picture containing logo&#10;&#10;Description automatically generated">
            <a:extLst>
              <a:ext uri="{FF2B5EF4-FFF2-40B4-BE49-F238E27FC236}">
                <a16:creationId xmlns:a16="http://schemas.microsoft.com/office/drawing/2014/main" id="{3CACCECD-24A8-4B3C-A62D-2A6AE3C8DC45}"/>
              </a:ext>
            </a:extLst>
          </p:cNvPr>
          <p:cNvPicPr>
            <a:picLocks noChangeAspect="1"/>
          </p:cNvPicPr>
          <p:nvPr userDrawn="1"/>
        </p:nvPicPr>
        <p:blipFill>
          <a:blip r:embed="rId6"/>
          <a:stretch>
            <a:fillRect/>
          </a:stretch>
        </p:blipFill>
        <p:spPr>
          <a:xfrm>
            <a:off x="3169920" y="2941320"/>
            <a:ext cx="5852160" cy="975360"/>
          </a:xfrm>
          <a:prstGeom prst="rect">
            <a:avLst/>
          </a:prstGeom>
        </p:spPr>
      </p:pic>
    </p:spTree>
    <p:custDataLst>
      <p:tags r:id="rId1"/>
    </p:custDataLst>
    <p:extLst>
      <p:ext uri="{BB962C8B-B14F-4D97-AF65-F5344CB8AC3E}">
        <p14:creationId xmlns:p14="http://schemas.microsoft.com/office/powerpoint/2010/main" val="97709747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250" fill="hold"/>
                                        <p:tgtEl>
                                          <p:spTgt spid="6"/>
                                        </p:tgtEl>
                                        <p:attrNameLst>
                                          <p:attrName>ppt_x</p:attrName>
                                        </p:attrNameLst>
                                      </p:cBhvr>
                                      <p:tavLst>
                                        <p:tav tm="0">
                                          <p:val>
                                            <p:strVal val="0-#ppt_w/2"/>
                                          </p:val>
                                        </p:tav>
                                        <p:tav tm="100000">
                                          <p:val>
                                            <p:strVal val="#ppt_x"/>
                                          </p:val>
                                        </p:tav>
                                      </p:tavLst>
                                    </p:anim>
                                    <p:anim calcmode="lin" valueType="num">
                                      <p:cBhvr additive="base">
                                        <p:cTn id="8" dur="1250" fill="hold"/>
                                        <p:tgtEl>
                                          <p:spTgt spid="6"/>
                                        </p:tgtEl>
                                        <p:attrNameLst>
                                          <p:attrName>ppt_y</p:attrName>
                                        </p:attrNameLst>
                                      </p:cBhvr>
                                      <p:tavLst>
                                        <p:tav tm="0">
                                          <p:val>
                                            <p:strVal val="#ppt_y"/>
                                          </p:val>
                                        </p:tav>
                                        <p:tav tm="100000">
                                          <p:val>
                                            <p:strVal val="#ppt_y"/>
                                          </p:val>
                                        </p:tav>
                                      </p:tavLst>
                                    </p:anim>
                                  </p:childTnLst>
                                </p:cTn>
                              </p:par>
                              <p:par>
                                <p:cTn id="9" presetID="2" presetClass="entr" presetSubtype="4" decel="100000" fill="hold" nodeType="withEffect">
                                  <p:stCondLst>
                                    <p:cond delay="25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750" fill="hold"/>
                                        <p:tgtEl>
                                          <p:spTgt spid="9"/>
                                        </p:tgtEl>
                                        <p:attrNameLst>
                                          <p:attrName>ppt_x</p:attrName>
                                        </p:attrNameLst>
                                      </p:cBhvr>
                                      <p:tavLst>
                                        <p:tav tm="0">
                                          <p:val>
                                            <p:strVal val="#ppt_x"/>
                                          </p:val>
                                        </p:tav>
                                        <p:tav tm="100000">
                                          <p:val>
                                            <p:strVal val="#ppt_x"/>
                                          </p:val>
                                        </p:tav>
                                      </p:tavLst>
                                    </p:anim>
                                    <p:anim calcmode="lin" valueType="num">
                                      <p:cBhvr additive="base">
                                        <p:cTn id="12" dur="750" fill="hold"/>
                                        <p:tgtEl>
                                          <p:spTgt spid="9"/>
                                        </p:tgtEl>
                                        <p:attrNameLst>
                                          <p:attrName>ppt_y</p:attrName>
                                        </p:attrNameLst>
                                      </p:cBhvr>
                                      <p:tavLst>
                                        <p:tav tm="0">
                                          <p:val>
                                            <p:strVal val="1+#ppt_h/2"/>
                                          </p:val>
                                        </p:tav>
                                        <p:tav tm="100000">
                                          <p:val>
                                            <p:strVal val="#ppt_y"/>
                                          </p:val>
                                        </p:tav>
                                      </p:tavLst>
                                    </p:anim>
                                  </p:childTnLst>
                                </p:cTn>
                              </p:par>
                              <p:par>
                                <p:cTn id="13" presetID="2" presetClass="entr" presetSubtype="4" decel="100000" fill="hold" nodeType="withEffect">
                                  <p:stCondLst>
                                    <p:cond delay="50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750" fill="hold"/>
                                        <p:tgtEl>
                                          <p:spTgt spid="10"/>
                                        </p:tgtEl>
                                        <p:attrNameLst>
                                          <p:attrName>ppt_x</p:attrName>
                                        </p:attrNameLst>
                                      </p:cBhvr>
                                      <p:tavLst>
                                        <p:tav tm="0">
                                          <p:val>
                                            <p:strVal val="#ppt_x"/>
                                          </p:val>
                                        </p:tav>
                                        <p:tav tm="100000">
                                          <p:val>
                                            <p:strVal val="#ppt_x"/>
                                          </p:val>
                                        </p:tav>
                                      </p:tavLst>
                                    </p:anim>
                                    <p:anim calcmode="lin" valueType="num">
                                      <p:cBhvr additive="base">
                                        <p:cTn id="16" dur="750" fill="hold"/>
                                        <p:tgtEl>
                                          <p:spTgt spid="10"/>
                                        </p:tgtEl>
                                        <p:attrNameLst>
                                          <p:attrName>ppt_y</p:attrName>
                                        </p:attrNameLst>
                                      </p:cBhvr>
                                      <p:tavLst>
                                        <p:tav tm="0">
                                          <p:val>
                                            <p:strVal val="1+#ppt_h/2"/>
                                          </p:val>
                                        </p:tav>
                                        <p:tav tm="100000">
                                          <p:val>
                                            <p:strVal val="#ppt_y"/>
                                          </p:val>
                                        </p:tav>
                                      </p:tavLst>
                                    </p:anim>
                                  </p:childTnLst>
                                </p:cTn>
                              </p:par>
                              <p:par>
                                <p:cTn id="17" presetID="2" presetClass="entr" presetSubtype="1" decel="100000" fill="hold" nodeType="withEffect">
                                  <p:stCondLst>
                                    <p:cond delay="25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750" fill="hold"/>
                                        <p:tgtEl>
                                          <p:spTgt spid="11"/>
                                        </p:tgtEl>
                                        <p:attrNameLst>
                                          <p:attrName>ppt_x</p:attrName>
                                        </p:attrNameLst>
                                      </p:cBhvr>
                                      <p:tavLst>
                                        <p:tav tm="0">
                                          <p:val>
                                            <p:strVal val="#ppt_x"/>
                                          </p:val>
                                        </p:tav>
                                        <p:tav tm="100000">
                                          <p:val>
                                            <p:strVal val="#ppt_x"/>
                                          </p:val>
                                        </p:tav>
                                      </p:tavLst>
                                    </p:anim>
                                    <p:anim calcmode="lin" valueType="num">
                                      <p:cBhvr additive="base">
                                        <p:cTn id="20" dur="75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1" decel="100000" fill="hold" nodeType="withEffect">
                                  <p:stCondLst>
                                    <p:cond delay="50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750" fill="hold"/>
                                        <p:tgtEl>
                                          <p:spTgt spid="12"/>
                                        </p:tgtEl>
                                        <p:attrNameLst>
                                          <p:attrName>ppt_x</p:attrName>
                                        </p:attrNameLst>
                                      </p:cBhvr>
                                      <p:tavLst>
                                        <p:tav tm="0">
                                          <p:val>
                                            <p:strVal val="#ppt_x"/>
                                          </p:val>
                                        </p:tav>
                                        <p:tav tm="100000">
                                          <p:val>
                                            <p:strVal val="#ppt_x"/>
                                          </p:val>
                                        </p:tav>
                                      </p:tavLst>
                                    </p:anim>
                                    <p:anim calcmode="lin" valueType="num">
                                      <p:cBhvr additive="base">
                                        <p:cTn id="24" dur="750" fill="hold"/>
                                        <p:tgtEl>
                                          <p:spTgt spid="1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2132570552"/>
      </p:ext>
    </p:extLst>
  </p:cSld>
  <p:clrMapOvr>
    <a:masterClrMapping/>
  </p:clrMapOvr>
  <p:transition>
    <p:fade/>
  </p:transition>
  <p:extLst>
    <p:ext uri="{DCECCB84-F9BA-43D5-87BE-67443E8EF086}">
      <p15:sldGuideLst xmlns:p15="http://schemas.microsoft.com/office/powerpoint/2012/main">
        <p15:guide id="1" pos="211" userDrawn="1">
          <p15:clr>
            <a:srgbClr val="FBAE40"/>
          </p15:clr>
        </p15:guide>
        <p15:guide id="2" pos="7469"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blank" preserve="1">
  <p:cSld name="Blabk w/ GFX">
    <p:spTree>
      <p:nvGrpSpPr>
        <p:cNvPr id="1" name=""/>
        <p:cNvGrpSpPr/>
        <p:nvPr/>
      </p:nvGrpSpPr>
      <p:grpSpPr>
        <a:xfrm>
          <a:off x="0" y="0"/>
          <a:ext cx="0" cy="0"/>
          <a:chOff x="0" y="0"/>
          <a:chExt cx="0" cy="0"/>
        </a:xfrm>
      </p:grpSpPr>
      <p:pic>
        <p:nvPicPr>
          <p:cNvPr id="6" name="Circle 2">
            <a:extLst>
              <a:ext uri="{FF2B5EF4-FFF2-40B4-BE49-F238E27FC236}">
                <a16:creationId xmlns:a16="http://schemas.microsoft.com/office/drawing/2014/main" id="{42EB56E5-07A9-4583-B8A1-1388302DA31B}"/>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r="15959" b="41212"/>
          <a:stretch/>
        </p:blipFill>
        <p:spPr>
          <a:xfrm>
            <a:off x="10747359" y="5847445"/>
            <a:ext cx="1444641" cy="1010554"/>
          </a:xfrm>
          <a:prstGeom prst="rect">
            <a:avLst/>
          </a:prstGeom>
        </p:spPr>
      </p:pic>
      <p:pic>
        <p:nvPicPr>
          <p:cNvPr id="7" name="Circle 3">
            <a:extLst>
              <a:ext uri="{FF2B5EF4-FFF2-40B4-BE49-F238E27FC236}">
                <a16:creationId xmlns:a16="http://schemas.microsoft.com/office/drawing/2014/main" id="{2F5AA2EC-43FB-4E2B-BEE3-0A2B099AF692}"/>
              </a:ext>
            </a:extLst>
          </p:cNvPr>
          <p:cNvPicPr>
            <a:picLocks noChangeAspect="1"/>
          </p:cNvPicPr>
          <p:nvPr userDrawn="1"/>
        </p:nvPicPr>
        <p:blipFill rotWithShape="1">
          <a:blip r:embed="rId5">
            <a:extLst>
              <a:ext uri="{96DAC541-7B7A-43D3-8B79-37D633B846F1}">
                <asvg:svgBlip xmlns:asvg="http://schemas.microsoft.com/office/drawing/2016/SVG/main" r:embed="rId6"/>
              </a:ext>
            </a:extLst>
          </a:blip>
          <a:srcRect r="46316" b="4167"/>
          <a:stretch/>
        </p:blipFill>
        <p:spPr>
          <a:xfrm>
            <a:off x="11469680" y="5568540"/>
            <a:ext cx="722321" cy="1289459"/>
          </a:xfrm>
          <a:prstGeom prst="rect">
            <a:avLst/>
          </a:prstGeom>
        </p:spPr>
      </p:pic>
      <p:pic>
        <p:nvPicPr>
          <p:cNvPr id="8" name="Circle 4">
            <a:extLst>
              <a:ext uri="{FF2B5EF4-FFF2-40B4-BE49-F238E27FC236}">
                <a16:creationId xmlns:a16="http://schemas.microsoft.com/office/drawing/2014/main" id="{CC786D2F-7518-43F0-A5D3-E1681EA34BE8}"/>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55529" t="37500"/>
          <a:stretch/>
        </p:blipFill>
        <p:spPr>
          <a:xfrm flipV="1">
            <a:off x="0" y="5568540"/>
            <a:ext cx="917485" cy="1289459"/>
          </a:xfrm>
          <a:prstGeom prst="rect">
            <a:avLst/>
          </a:prstGeom>
        </p:spPr>
      </p:pic>
      <p:pic>
        <p:nvPicPr>
          <p:cNvPr id="9" name="Circle 5">
            <a:extLst>
              <a:ext uri="{FF2B5EF4-FFF2-40B4-BE49-F238E27FC236}">
                <a16:creationId xmlns:a16="http://schemas.microsoft.com/office/drawing/2014/main" id="{CDAA2BE9-1770-4899-974D-CEF6F2513B7B}"/>
              </a:ext>
            </a:extLst>
          </p:cNvPr>
          <p:cNvPicPr>
            <a:picLocks noChangeAspect="1"/>
          </p:cNvPicPr>
          <p:nvPr userDrawn="1"/>
        </p:nvPicPr>
        <p:blipFill rotWithShape="1">
          <a:blip r:embed="rId5">
            <a:extLst>
              <a:ext uri="{96DAC541-7B7A-43D3-8B79-37D633B846F1}">
                <asvg:svgBlip xmlns:asvg="http://schemas.microsoft.com/office/drawing/2016/SVG/main" r:embed="rId6"/>
              </a:ext>
            </a:extLst>
          </a:blip>
          <a:srcRect t="61509"/>
          <a:stretch/>
        </p:blipFill>
        <p:spPr>
          <a:xfrm flipV="1">
            <a:off x="0" y="6247939"/>
            <a:ext cx="1584960" cy="610060"/>
          </a:xfrm>
          <a:prstGeom prst="rect">
            <a:avLst/>
          </a:prstGeom>
        </p:spPr>
      </p:pic>
      <p:grpSp>
        <p:nvGrpSpPr>
          <p:cNvPr id="10" name="Group 9">
            <a:extLst>
              <a:ext uri="{FF2B5EF4-FFF2-40B4-BE49-F238E27FC236}">
                <a16:creationId xmlns:a16="http://schemas.microsoft.com/office/drawing/2014/main" id="{28E5690D-501D-4139-AB31-D6FA14F9FC49}"/>
              </a:ext>
            </a:extLst>
          </p:cNvPr>
          <p:cNvGrpSpPr/>
          <p:nvPr userDrawn="1"/>
        </p:nvGrpSpPr>
        <p:grpSpPr>
          <a:xfrm>
            <a:off x="0" y="0"/>
            <a:ext cx="12192000" cy="594360"/>
            <a:chOff x="0" y="0"/>
            <a:chExt cx="12192000" cy="594360"/>
          </a:xfrm>
        </p:grpSpPr>
        <p:sp>
          <p:nvSpPr>
            <p:cNvPr id="11" name="TopBar Shdw">
              <a:extLst>
                <a:ext uri="{FF2B5EF4-FFF2-40B4-BE49-F238E27FC236}">
                  <a16:creationId xmlns:a16="http://schemas.microsoft.com/office/drawing/2014/main" id="{A80601D5-86F0-4DD5-907A-027C24FEA3DE}"/>
                </a:ext>
              </a:extLst>
            </p:cNvPr>
            <p:cNvSpPr/>
            <p:nvPr userDrawn="1"/>
          </p:nvSpPr>
          <p:spPr>
            <a:xfrm>
              <a:off x="0" y="0"/>
              <a:ext cx="12192000" cy="594360"/>
            </a:xfrm>
            <a:prstGeom prst="rect">
              <a:avLst/>
            </a:prstGeom>
            <a:solidFill>
              <a:schemeClr val="accent2">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range Fill">
              <a:extLst>
                <a:ext uri="{FF2B5EF4-FFF2-40B4-BE49-F238E27FC236}">
                  <a16:creationId xmlns:a16="http://schemas.microsoft.com/office/drawing/2014/main" id="{A2802A00-8783-4D5C-AE6D-90572BCA2CB6}"/>
                </a:ext>
              </a:extLst>
            </p:cNvPr>
            <p:cNvSpPr/>
            <p:nvPr userDrawn="1"/>
          </p:nvSpPr>
          <p:spPr>
            <a:xfrm>
              <a:off x="1524" y="0"/>
              <a:ext cx="12188952" cy="548640"/>
            </a:xfrm>
            <a:prstGeom prst="rect">
              <a:avLst/>
            </a:prstGeom>
            <a:gradFill flip="none" rotWithShape="1">
              <a:gsLst>
                <a:gs pos="0">
                  <a:srgbClr val="FCB424"/>
                </a:gs>
                <a:gs pos="80000">
                  <a:srgbClr val="EF7A34"/>
                </a:gs>
              </a:gsLst>
              <a:lin ang="10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lnSpc>
                  <a:spcPct val="90000"/>
                </a:lnSpc>
                <a:spcBef>
                  <a:spcPts val="1200"/>
                </a:spcBef>
              </a:pPr>
              <a:endParaRPr lang="en-US" dirty="0" err="1"/>
            </a:p>
          </p:txBody>
        </p:sp>
        <p:pic>
          <p:nvPicPr>
            <p:cNvPr id="13" name="Circle 1">
              <a:extLst>
                <a:ext uri="{FF2B5EF4-FFF2-40B4-BE49-F238E27FC236}">
                  <a16:creationId xmlns:a16="http://schemas.microsoft.com/office/drawing/2014/main" id="{EB3A1D82-A12B-4FCA-ADF1-95851DE65557}"/>
                </a:ext>
              </a:extLst>
            </p:cNvPr>
            <p:cNvPicPr>
              <a:picLocks noChangeAspect="1"/>
            </p:cNvPicPr>
            <p:nvPr userDrawn="1"/>
          </p:nvPicPr>
          <p:blipFill rotWithShape="1">
            <a:blip r:embed="rId7">
              <a:extLst>
                <a:ext uri="{96DAC541-7B7A-43D3-8B79-37D633B846F1}">
                  <asvg:svgBlip xmlns:asvg="http://schemas.microsoft.com/office/drawing/2016/SVG/main" r:embed="rId8"/>
                </a:ext>
              </a:extLst>
            </a:blip>
            <a:srcRect t="9192" b="85794"/>
            <a:stretch/>
          </p:blipFill>
          <p:spPr>
            <a:xfrm>
              <a:off x="0" y="0"/>
              <a:ext cx="10942320" cy="548640"/>
            </a:xfrm>
            <a:prstGeom prst="rect">
              <a:avLst/>
            </a:prstGeom>
          </p:spPr>
        </p:pic>
        <p:pic>
          <p:nvPicPr>
            <p:cNvPr id="14" name="Circle 4">
              <a:extLst>
                <a:ext uri="{FF2B5EF4-FFF2-40B4-BE49-F238E27FC236}">
                  <a16:creationId xmlns:a16="http://schemas.microsoft.com/office/drawing/2014/main" id="{F03E68C1-571B-4E29-8C55-7A51F5C97CBA}"/>
                </a:ext>
              </a:extLst>
            </p:cNvPr>
            <p:cNvPicPr>
              <a:picLocks noChangeAspect="1"/>
            </p:cNvPicPr>
            <p:nvPr userDrawn="1"/>
          </p:nvPicPr>
          <p:blipFill rotWithShape="1">
            <a:blip r:embed="rId7">
              <a:extLst>
                <a:ext uri="{96DAC541-7B7A-43D3-8B79-37D633B846F1}">
                  <asvg:svgBlip xmlns:asvg="http://schemas.microsoft.com/office/drawing/2016/SVG/main" r:embed="rId8"/>
                </a:ext>
              </a:extLst>
            </a:blip>
            <a:srcRect l="40555" t="37500" b="52500"/>
            <a:stretch/>
          </p:blipFill>
          <p:spPr>
            <a:xfrm>
              <a:off x="0" y="0"/>
              <a:ext cx="3261360" cy="548640"/>
            </a:xfrm>
            <a:prstGeom prst="rect">
              <a:avLst/>
            </a:prstGeom>
          </p:spPr>
        </p:pic>
        <p:pic>
          <p:nvPicPr>
            <p:cNvPr id="15" name="Circle 5">
              <a:extLst>
                <a:ext uri="{FF2B5EF4-FFF2-40B4-BE49-F238E27FC236}">
                  <a16:creationId xmlns:a16="http://schemas.microsoft.com/office/drawing/2014/main" id="{0DB5086E-FCB2-4515-945E-9A99E770D988}"/>
                </a:ext>
              </a:extLst>
            </p:cNvPr>
            <p:cNvPicPr>
              <a:picLocks noChangeAspect="1"/>
            </p:cNvPicPr>
            <p:nvPr userDrawn="1"/>
          </p:nvPicPr>
          <p:blipFill rotWithShape="1">
            <a:blip r:embed="rId7">
              <a:extLst>
                <a:ext uri="{96DAC541-7B7A-43D3-8B79-37D633B846F1}">
                  <asvg:svgBlip xmlns:asvg="http://schemas.microsoft.com/office/drawing/2016/SVG/main" r:embed="rId8"/>
                </a:ext>
              </a:extLst>
            </a:blip>
            <a:srcRect t="61509" b="24906"/>
            <a:stretch/>
          </p:blipFill>
          <p:spPr>
            <a:xfrm>
              <a:off x="685800" y="0"/>
              <a:ext cx="4038600" cy="548640"/>
            </a:xfrm>
            <a:prstGeom prst="rect">
              <a:avLst/>
            </a:prstGeom>
          </p:spPr>
        </p:pic>
        <p:pic>
          <p:nvPicPr>
            <p:cNvPr id="16" name="Picture 15" descr="A picture containing logo&#10;&#10;Description automatically generated">
              <a:extLst>
                <a:ext uri="{FF2B5EF4-FFF2-40B4-BE49-F238E27FC236}">
                  <a16:creationId xmlns:a16="http://schemas.microsoft.com/office/drawing/2014/main" id="{B92865FA-F5DD-4487-A0C8-85C9775DA52B}"/>
                </a:ext>
              </a:extLst>
            </p:cNvPr>
            <p:cNvPicPr>
              <a:picLocks noChangeAspect="1"/>
            </p:cNvPicPr>
            <p:nvPr userDrawn="1"/>
          </p:nvPicPr>
          <p:blipFill>
            <a:blip r:embed="rId9"/>
            <a:stretch>
              <a:fillRect/>
            </a:stretch>
          </p:blipFill>
          <p:spPr>
            <a:xfrm>
              <a:off x="335280" y="182880"/>
              <a:ext cx="1097280" cy="182880"/>
            </a:xfrm>
            <a:prstGeom prst="rect">
              <a:avLst/>
            </a:prstGeom>
          </p:spPr>
        </p:pic>
      </p:grpSp>
      <p:sp>
        <p:nvSpPr>
          <p:cNvPr id="21" name="TextBox 20">
            <a:extLst>
              <a:ext uri="{FF2B5EF4-FFF2-40B4-BE49-F238E27FC236}">
                <a16:creationId xmlns:a16="http://schemas.microsoft.com/office/drawing/2014/main" id="{F368E362-171E-4A61-AADE-BA3EE91C1C0D}"/>
              </a:ext>
            </a:extLst>
          </p:cNvPr>
          <p:cNvSpPr txBox="1"/>
          <p:nvPr userDrawn="1"/>
        </p:nvSpPr>
        <p:spPr>
          <a:xfrm>
            <a:off x="606029" y="6583680"/>
            <a:ext cx="1790555" cy="138499"/>
          </a:xfrm>
          <a:prstGeom prst="rect">
            <a:avLst/>
          </a:prstGeom>
          <a:noFill/>
        </p:spPr>
        <p:txBody>
          <a:bodyPr wrap="none" lIns="0" tIns="0" rIns="0" bIns="0">
            <a:spAutoFit/>
          </a:bodyPr>
          <a:lstStyle/>
          <a:p>
            <a:pPr algn="l"/>
            <a:r>
              <a:rPr lang="en-US" sz="900" dirty="0">
                <a:solidFill>
                  <a:schemeClr val="bg1">
                    <a:lumMod val="50000"/>
                  </a:schemeClr>
                </a:solidFill>
                <a:effectLst/>
                <a:latin typeface="+mn-lt"/>
                <a:ea typeface="Calibri" panose="020F0502020204030204" pitchFamily="34" charset="0"/>
              </a:rPr>
              <a:t>©2022 Discover Financial Services</a:t>
            </a:r>
            <a:endParaRPr lang="en-US" sz="900" dirty="0">
              <a:solidFill>
                <a:schemeClr val="bg1">
                  <a:lumMod val="50000"/>
                </a:schemeClr>
              </a:solidFill>
              <a:latin typeface="+mn-lt"/>
            </a:endParaRPr>
          </a:p>
        </p:txBody>
      </p:sp>
      <p:sp>
        <p:nvSpPr>
          <p:cNvPr id="22" name="TextBox 21">
            <a:extLst>
              <a:ext uri="{FF2B5EF4-FFF2-40B4-BE49-F238E27FC236}">
                <a16:creationId xmlns:a16="http://schemas.microsoft.com/office/drawing/2014/main" id="{61CF3331-BF7B-4B79-81FC-9EDA549F42E0}"/>
              </a:ext>
            </a:extLst>
          </p:cNvPr>
          <p:cNvSpPr txBox="1"/>
          <p:nvPr userDrawn="1"/>
        </p:nvSpPr>
        <p:spPr>
          <a:xfrm>
            <a:off x="335280" y="6583680"/>
            <a:ext cx="141064" cy="138499"/>
          </a:xfrm>
          <a:prstGeom prst="rect">
            <a:avLst/>
          </a:prstGeom>
          <a:noFill/>
        </p:spPr>
        <p:txBody>
          <a:bodyPr wrap="none" lIns="0" tIns="0" rIns="0" bIns="0">
            <a:spAutoFit/>
          </a:bodyPr>
          <a:lstStyle>
            <a:defPPr>
              <a:defRPr lang="en-US"/>
            </a:defPPr>
            <a:lvl1pPr>
              <a:defRPr sz="900">
                <a:solidFill>
                  <a:schemeClr val="bg1">
                    <a:lumMod val="65000"/>
                  </a:schemeClr>
                </a:solidFill>
                <a:effectLst/>
                <a:ea typeface="Calibri" panose="020F0502020204030204" pitchFamily="34" charset="0"/>
              </a:defRPr>
            </a:lvl1pPr>
          </a:lstStyle>
          <a:p>
            <a:pPr lvl="0" algn="l"/>
            <a:fld id="{92D42452-866A-4309-9223-EB4D3983A7A8}" type="slidenum">
              <a:rPr lang="en-US" noProof="0" smtClean="0">
                <a:solidFill>
                  <a:schemeClr val="bg1">
                    <a:lumMod val="50000"/>
                  </a:schemeClr>
                </a:solidFill>
              </a:rPr>
              <a:pPr lvl="0" algn="l"/>
              <a:t>‹#›</a:t>
            </a:fld>
            <a:endParaRPr lang="en-US" noProof="0" dirty="0">
              <a:solidFill>
                <a:schemeClr val="bg1">
                  <a:lumMod val="50000"/>
                </a:schemeClr>
              </a:solidFill>
            </a:endParaRPr>
          </a:p>
        </p:txBody>
      </p:sp>
    </p:spTree>
    <p:custDataLst>
      <p:tags r:id="rId1"/>
    </p:custDataLst>
    <p:extLst>
      <p:ext uri="{BB962C8B-B14F-4D97-AF65-F5344CB8AC3E}">
        <p14:creationId xmlns:p14="http://schemas.microsoft.com/office/powerpoint/2010/main" val="3800108561"/>
      </p:ext>
    </p:extLst>
  </p:cSld>
  <p:clrMapOvr>
    <a:masterClrMapping/>
  </p:clrMapOvr>
  <p:transition>
    <p:fade/>
  </p:transition>
  <p:extLst>
    <p:ext uri="{DCECCB84-F9BA-43D5-87BE-67443E8EF086}">
      <p15:sldGuideLst xmlns:p15="http://schemas.microsoft.com/office/powerpoint/2012/main">
        <p15:guide id="1" pos="211">
          <p15:clr>
            <a:srgbClr val="FBAE40"/>
          </p15:clr>
        </p15:guide>
        <p15:guide id="2" pos="7469">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Divider Orange">
    <p:bg>
      <p:bgPr>
        <a:gradFill>
          <a:gsLst>
            <a:gs pos="0">
              <a:srgbClr val="FCB424"/>
            </a:gs>
            <a:gs pos="80000">
              <a:srgbClr val="EF7A34"/>
            </a:gs>
          </a:gsLst>
          <a:path path="circle">
            <a:fillToRect l="100000" b="100000"/>
          </a:path>
        </a:gradFill>
        <a:effectLst/>
      </p:bgPr>
    </p:bg>
    <p:spTree>
      <p:nvGrpSpPr>
        <p:cNvPr id="1" name=""/>
        <p:cNvGrpSpPr/>
        <p:nvPr/>
      </p:nvGrpSpPr>
      <p:grpSpPr>
        <a:xfrm>
          <a:off x="0" y="0"/>
          <a:ext cx="0" cy="0"/>
          <a:chOff x="0" y="0"/>
          <a:chExt cx="0" cy="0"/>
        </a:xfrm>
      </p:grpSpPr>
      <p:pic>
        <p:nvPicPr>
          <p:cNvPr id="7" name="Circle 1">
            <a:extLst>
              <a:ext uri="{FF2B5EF4-FFF2-40B4-BE49-F238E27FC236}">
                <a16:creationId xmlns:a16="http://schemas.microsoft.com/office/drawing/2014/main" id="{5284E45D-D953-49CA-BD12-FBA407E7484D}"/>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t="9192" b="28134"/>
          <a:stretch/>
        </p:blipFill>
        <p:spPr>
          <a:xfrm>
            <a:off x="0" y="0"/>
            <a:ext cx="10942320" cy="6858000"/>
          </a:xfrm>
          <a:prstGeom prst="rect">
            <a:avLst/>
          </a:prstGeom>
        </p:spPr>
      </p:pic>
      <p:pic>
        <p:nvPicPr>
          <p:cNvPr id="9" name="Circle 2">
            <a:extLst>
              <a:ext uri="{FF2B5EF4-FFF2-40B4-BE49-F238E27FC236}">
                <a16:creationId xmlns:a16="http://schemas.microsoft.com/office/drawing/2014/main" id="{3AD2EBC6-66D5-48D6-88F5-5753A1B24192}"/>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r="4646" b="41212"/>
          <a:stretch/>
        </p:blipFill>
        <p:spPr>
          <a:xfrm>
            <a:off x="4998720" y="2423160"/>
            <a:ext cx="7193280" cy="4434840"/>
          </a:xfrm>
          <a:prstGeom prst="rect">
            <a:avLst/>
          </a:prstGeom>
        </p:spPr>
      </p:pic>
      <p:pic>
        <p:nvPicPr>
          <p:cNvPr id="12" name="Circle 3">
            <a:extLst>
              <a:ext uri="{FF2B5EF4-FFF2-40B4-BE49-F238E27FC236}">
                <a16:creationId xmlns:a16="http://schemas.microsoft.com/office/drawing/2014/main" id="{C4702A37-AE61-4516-8697-964512427659}"/>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r="34055" b="4167"/>
          <a:stretch/>
        </p:blipFill>
        <p:spPr>
          <a:xfrm>
            <a:off x="8572500" y="1600200"/>
            <a:ext cx="3617976" cy="5257800"/>
          </a:xfrm>
          <a:prstGeom prst="rect">
            <a:avLst/>
          </a:prstGeom>
        </p:spPr>
      </p:pic>
      <p:pic>
        <p:nvPicPr>
          <p:cNvPr id="13" name="Circle 4">
            <a:extLst>
              <a:ext uri="{FF2B5EF4-FFF2-40B4-BE49-F238E27FC236}">
                <a16:creationId xmlns:a16="http://schemas.microsoft.com/office/drawing/2014/main" id="{05BEEFCE-2527-4BF0-BF4D-9571D933D4A6}"/>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40555" t="37500"/>
          <a:stretch/>
        </p:blipFill>
        <p:spPr>
          <a:xfrm>
            <a:off x="0" y="0"/>
            <a:ext cx="3261360" cy="3429000"/>
          </a:xfrm>
          <a:prstGeom prst="rect">
            <a:avLst/>
          </a:prstGeom>
        </p:spPr>
      </p:pic>
      <p:pic>
        <p:nvPicPr>
          <p:cNvPr id="14" name="Circle 5">
            <a:extLst>
              <a:ext uri="{FF2B5EF4-FFF2-40B4-BE49-F238E27FC236}">
                <a16:creationId xmlns:a16="http://schemas.microsoft.com/office/drawing/2014/main" id="{8ABEB82D-FAC8-4E93-A810-F06E093D46A5}"/>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t="61509"/>
          <a:stretch/>
        </p:blipFill>
        <p:spPr>
          <a:xfrm>
            <a:off x="685800" y="0"/>
            <a:ext cx="4038600" cy="1554480"/>
          </a:xfrm>
          <a:prstGeom prst="rect">
            <a:avLst/>
          </a:prstGeom>
        </p:spPr>
      </p:pic>
      <p:sp>
        <p:nvSpPr>
          <p:cNvPr id="2" name="Title 1">
            <a:extLst>
              <a:ext uri="{FF2B5EF4-FFF2-40B4-BE49-F238E27FC236}">
                <a16:creationId xmlns:a16="http://schemas.microsoft.com/office/drawing/2014/main" id="{16DBCD18-939C-4D8B-BF4D-BD4DF4142545}"/>
              </a:ext>
            </a:extLst>
          </p:cNvPr>
          <p:cNvSpPr>
            <a:spLocks noGrp="1"/>
          </p:cNvSpPr>
          <p:nvPr>
            <p:ph type="ctrTitle"/>
          </p:nvPr>
        </p:nvSpPr>
        <p:spPr>
          <a:xfrm>
            <a:off x="1524318" y="594360"/>
            <a:ext cx="9143682" cy="5303520"/>
          </a:xfrm>
        </p:spPr>
        <p:txBody>
          <a:bodyPr tIns="91440" bIns="91440" anchor="ctr" anchorCtr="1"/>
          <a:lstStyle>
            <a:lvl1pPr algn="l">
              <a:defRPr sz="4200">
                <a:solidFill>
                  <a:schemeClr val="bg1"/>
                </a:solidFill>
              </a:defRPr>
            </a:lvl1pPr>
          </a:lstStyle>
          <a:p>
            <a:r>
              <a:rPr lang="en-GB"/>
              <a:t>Click to edit Master title style</a:t>
            </a:r>
            <a:endParaRPr lang="en-US" dirty="0"/>
          </a:p>
        </p:txBody>
      </p:sp>
      <p:sp>
        <p:nvSpPr>
          <p:cNvPr id="8" name="Rectangle 7">
            <a:extLst>
              <a:ext uri="{FF2B5EF4-FFF2-40B4-BE49-F238E27FC236}">
                <a16:creationId xmlns:a16="http://schemas.microsoft.com/office/drawing/2014/main" id="{2FBAFEE0-AFBA-479B-8F09-B77E2DF359F1}"/>
              </a:ext>
            </a:extLst>
          </p:cNvPr>
          <p:cNvSpPr/>
          <p:nvPr userDrawn="1"/>
        </p:nvSpPr>
        <p:spPr>
          <a:xfrm>
            <a:off x="0" y="6263640"/>
            <a:ext cx="12192000" cy="594360"/>
          </a:xfrm>
          <a:prstGeom prst="rect">
            <a:avLst/>
          </a:prstGeom>
          <a:solidFill>
            <a:schemeClr val="accent2">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94DAB0C-3981-4807-A2C8-5978941437E9}"/>
              </a:ext>
            </a:extLst>
          </p:cNvPr>
          <p:cNvSpPr/>
          <p:nvPr userDrawn="1"/>
        </p:nvSpPr>
        <p:spPr>
          <a:xfrm>
            <a:off x="0" y="6309360"/>
            <a:ext cx="12192000" cy="54864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C1CC8265-7C4C-4164-BE09-BEDD6EACFE70}"/>
              </a:ext>
            </a:extLst>
          </p:cNvPr>
          <p:cNvPicPr>
            <a:picLocks noChangeAspect="1"/>
          </p:cNvPicPr>
          <p:nvPr userDrawn="1"/>
        </p:nvPicPr>
        <p:blipFill>
          <a:blip r:embed="rId5"/>
          <a:srcRect/>
          <a:stretch/>
        </p:blipFill>
        <p:spPr>
          <a:xfrm>
            <a:off x="10779570" y="6492241"/>
            <a:ext cx="1097280" cy="182879"/>
          </a:xfrm>
          <a:prstGeom prst="rect">
            <a:avLst/>
          </a:prstGeom>
        </p:spPr>
      </p:pic>
      <p:sp>
        <p:nvSpPr>
          <p:cNvPr id="19" name="TextBox 18">
            <a:extLst>
              <a:ext uri="{FF2B5EF4-FFF2-40B4-BE49-F238E27FC236}">
                <a16:creationId xmlns:a16="http://schemas.microsoft.com/office/drawing/2014/main" id="{FDBBCE4B-CFEB-4D59-8FFA-38451CEC993A}"/>
              </a:ext>
            </a:extLst>
          </p:cNvPr>
          <p:cNvSpPr txBox="1"/>
          <p:nvPr userDrawn="1"/>
        </p:nvSpPr>
        <p:spPr>
          <a:xfrm>
            <a:off x="606029" y="6583680"/>
            <a:ext cx="1790555" cy="138499"/>
          </a:xfrm>
          <a:prstGeom prst="rect">
            <a:avLst/>
          </a:prstGeom>
          <a:noFill/>
        </p:spPr>
        <p:txBody>
          <a:bodyPr wrap="none" lIns="0" tIns="0" rIns="0" bIns="0">
            <a:spAutoFit/>
          </a:bodyPr>
          <a:lstStyle/>
          <a:p>
            <a:pPr algn="l"/>
            <a:r>
              <a:rPr lang="en-US" sz="900" dirty="0">
                <a:solidFill>
                  <a:schemeClr val="bg1">
                    <a:lumMod val="50000"/>
                  </a:schemeClr>
                </a:solidFill>
                <a:effectLst/>
                <a:latin typeface="+mn-lt"/>
                <a:ea typeface="Calibri" panose="020F0502020204030204" pitchFamily="34" charset="0"/>
              </a:rPr>
              <a:t>©2022 Discover Financial Services</a:t>
            </a:r>
            <a:endParaRPr lang="en-US" sz="900" dirty="0">
              <a:solidFill>
                <a:schemeClr val="bg1">
                  <a:lumMod val="50000"/>
                </a:schemeClr>
              </a:solidFill>
              <a:latin typeface="+mn-lt"/>
            </a:endParaRPr>
          </a:p>
        </p:txBody>
      </p:sp>
      <p:sp>
        <p:nvSpPr>
          <p:cNvPr id="20" name="TextBox 19">
            <a:extLst>
              <a:ext uri="{FF2B5EF4-FFF2-40B4-BE49-F238E27FC236}">
                <a16:creationId xmlns:a16="http://schemas.microsoft.com/office/drawing/2014/main" id="{4A40D502-889B-467A-8181-E86CF1525D1F}"/>
              </a:ext>
            </a:extLst>
          </p:cNvPr>
          <p:cNvSpPr txBox="1"/>
          <p:nvPr userDrawn="1"/>
        </p:nvSpPr>
        <p:spPr>
          <a:xfrm>
            <a:off x="335280" y="6583680"/>
            <a:ext cx="141064" cy="138499"/>
          </a:xfrm>
          <a:prstGeom prst="rect">
            <a:avLst/>
          </a:prstGeom>
          <a:noFill/>
        </p:spPr>
        <p:txBody>
          <a:bodyPr wrap="none" lIns="0" tIns="0" rIns="0" bIns="0">
            <a:spAutoFit/>
          </a:bodyPr>
          <a:lstStyle>
            <a:defPPr>
              <a:defRPr lang="en-US"/>
            </a:defPPr>
            <a:lvl1pPr>
              <a:defRPr sz="900">
                <a:solidFill>
                  <a:schemeClr val="bg1">
                    <a:lumMod val="65000"/>
                  </a:schemeClr>
                </a:solidFill>
                <a:effectLst/>
                <a:ea typeface="Calibri" panose="020F0502020204030204" pitchFamily="34" charset="0"/>
              </a:defRPr>
            </a:lvl1pPr>
          </a:lstStyle>
          <a:p>
            <a:pPr lvl="0" algn="l"/>
            <a:fld id="{92D42452-866A-4309-9223-EB4D3983A7A8}" type="slidenum">
              <a:rPr lang="en-US" noProof="0" smtClean="0">
                <a:solidFill>
                  <a:schemeClr val="bg1">
                    <a:lumMod val="50000"/>
                  </a:schemeClr>
                </a:solidFill>
              </a:rPr>
              <a:pPr lvl="0" algn="l"/>
              <a:t>‹#›</a:t>
            </a:fld>
            <a:endParaRPr lang="en-US" noProof="0" dirty="0">
              <a:solidFill>
                <a:schemeClr val="bg1">
                  <a:lumMod val="50000"/>
                </a:schemeClr>
              </a:solidFill>
            </a:endParaRPr>
          </a:p>
        </p:txBody>
      </p:sp>
    </p:spTree>
    <p:custDataLst>
      <p:tags r:id="rId1"/>
    </p:custDataLst>
    <p:extLst>
      <p:ext uri="{BB962C8B-B14F-4D97-AF65-F5344CB8AC3E}">
        <p14:creationId xmlns:p14="http://schemas.microsoft.com/office/powerpoint/2010/main" val="453867421"/>
      </p:ext>
    </p:extLst>
  </p:cSld>
  <p:clrMapOvr>
    <a:masterClrMapping/>
  </p:clrMapOvr>
  <p:transition>
    <p:fade/>
  </p:transition>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Divider Navy">
    <p:bg>
      <p:bgPr>
        <a:gradFill>
          <a:gsLst>
            <a:gs pos="0">
              <a:schemeClr val="tx2">
                <a:lumMod val="75000"/>
                <a:lumOff val="25000"/>
              </a:schemeClr>
            </a:gs>
            <a:gs pos="80000">
              <a:schemeClr val="tx2">
                <a:lumMod val="90000"/>
                <a:lumOff val="10000"/>
              </a:schemeClr>
            </a:gs>
          </a:gsLst>
          <a:path path="circle">
            <a:fillToRect l="100000" b="100000"/>
          </a:path>
        </a:gradFill>
        <a:effectLst/>
      </p:bgPr>
    </p:bg>
    <p:spTree>
      <p:nvGrpSpPr>
        <p:cNvPr id="1" name=""/>
        <p:cNvGrpSpPr/>
        <p:nvPr/>
      </p:nvGrpSpPr>
      <p:grpSpPr>
        <a:xfrm>
          <a:off x="0" y="0"/>
          <a:ext cx="0" cy="0"/>
          <a:chOff x="0" y="0"/>
          <a:chExt cx="0" cy="0"/>
        </a:xfrm>
      </p:grpSpPr>
      <p:pic>
        <p:nvPicPr>
          <p:cNvPr id="7" name="Circle 1">
            <a:extLst>
              <a:ext uri="{FF2B5EF4-FFF2-40B4-BE49-F238E27FC236}">
                <a16:creationId xmlns:a16="http://schemas.microsoft.com/office/drawing/2014/main" id="{A1C0BDF5-BCBB-48BF-988D-345ED2FE19C5}"/>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t="9192" b="28134"/>
          <a:stretch/>
        </p:blipFill>
        <p:spPr>
          <a:xfrm>
            <a:off x="0" y="0"/>
            <a:ext cx="10942320" cy="6858000"/>
          </a:xfrm>
          <a:prstGeom prst="rect">
            <a:avLst/>
          </a:prstGeom>
        </p:spPr>
      </p:pic>
      <p:pic>
        <p:nvPicPr>
          <p:cNvPr id="8" name="Circle 2">
            <a:extLst>
              <a:ext uri="{FF2B5EF4-FFF2-40B4-BE49-F238E27FC236}">
                <a16:creationId xmlns:a16="http://schemas.microsoft.com/office/drawing/2014/main" id="{005B2E41-F335-4EE4-B520-C793433F61F8}"/>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r="4646" b="41212"/>
          <a:stretch/>
        </p:blipFill>
        <p:spPr>
          <a:xfrm>
            <a:off x="4998720" y="2423160"/>
            <a:ext cx="7193280" cy="4434840"/>
          </a:xfrm>
          <a:prstGeom prst="rect">
            <a:avLst/>
          </a:prstGeom>
        </p:spPr>
      </p:pic>
      <p:pic>
        <p:nvPicPr>
          <p:cNvPr id="9" name="Circle 3">
            <a:extLst>
              <a:ext uri="{FF2B5EF4-FFF2-40B4-BE49-F238E27FC236}">
                <a16:creationId xmlns:a16="http://schemas.microsoft.com/office/drawing/2014/main" id="{73BFFC3A-E2B9-4DC4-A9EE-251FA7078C17}"/>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r="34055" b="4167"/>
          <a:stretch/>
        </p:blipFill>
        <p:spPr>
          <a:xfrm>
            <a:off x="8572500" y="1600200"/>
            <a:ext cx="3617976" cy="5257800"/>
          </a:xfrm>
          <a:prstGeom prst="rect">
            <a:avLst/>
          </a:prstGeom>
        </p:spPr>
      </p:pic>
      <p:pic>
        <p:nvPicPr>
          <p:cNvPr id="13" name="Circle 4">
            <a:extLst>
              <a:ext uri="{FF2B5EF4-FFF2-40B4-BE49-F238E27FC236}">
                <a16:creationId xmlns:a16="http://schemas.microsoft.com/office/drawing/2014/main" id="{556E5C58-7A83-457B-9534-01C42A7B45E2}"/>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40555" t="37500"/>
          <a:stretch/>
        </p:blipFill>
        <p:spPr>
          <a:xfrm>
            <a:off x="0" y="0"/>
            <a:ext cx="3261360" cy="3429000"/>
          </a:xfrm>
          <a:prstGeom prst="rect">
            <a:avLst/>
          </a:prstGeom>
        </p:spPr>
      </p:pic>
      <p:pic>
        <p:nvPicPr>
          <p:cNvPr id="14" name="Circle 5">
            <a:extLst>
              <a:ext uri="{FF2B5EF4-FFF2-40B4-BE49-F238E27FC236}">
                <a16:creationId xmlns:a16="http://schemas.microsoft.com/office/drawing/2014/main" id="{4705CFC6-B37C-402E-B8CF-587B84311238}"/>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t="61509"/>
          <a:stretch/>
        </p:blipFill>
        <p:spPr>
          <a:xfrm>
            <a:off x="685800" y="0"/>
            <a:ext cx="4038600" cy="1554480"/>
          </a:xfrm>
          <a:prstGeom prst="rect">
            <a:avLst/>
          </a:prstGeom>
        </p:spPr>
      </p:pic>
      <p:sp>
        <p:nvSpPr>
          <p:cNvPr id="2" name="Title 1">
            <a:extLst>
              <a:ext uri="{FF2B5EF4-FFF2-40B4-BE49-F238E27FC236}">
                <a16:creationId xmlns:a16="http://schemas.microsoft.com/office/drawing/2014/main" id="{16DBCD18-939C-4D8B-BF4D-BD4DF4142545}"/>
              </a:ext>
            </a:extLst>
          </p:cNvPr>
          <p:cNvSpPr>
            <a:spLocks noGrp="1"/>
          </p:cNvSpPr>
          <p:nvPr>
            <p:ph type="ctrTitle"/>
          </p:nvPr>
        </p:nvSpPr>
        <p:spPr>
          <a:xfrm>
            <a:off x="1524318" y="593725"/>
            <a:ext cx="9143682" cy="5303520"/>
          </a:xfrm>
        </p:spPr>
        <p:txBody>
          <a:bodyPr tIns="91440" bIns="91440" anchor="ctr" anchorCtr="1"/>
          <a:lstStyle>
            <a:lvl1pPr algn="l">
              <a:defRPr sz="4200">
                <a:solidFill>
                  <a:schemeClr val="bg1"/>
                </a:solidFill>
              </a:defRPr>
            </a:lvl1pPr>
          </a:lstStyle>
          <a:p>
            <a:r>
              <a:rPr lang="en-GB"/>
              <a:t>Click to edit Master title style</a:t>
            </a:r>
            <a:endParaRPr lang="en-US" dirty="0"/>
          </a:p>
        </p:txBody>
      </p:sp>
      <p:sp>
        <p:nvSpPr>
          <p:cNvPr id="10" name="Rectangle 9">
            <a:extLst>
              <a:ext uri="{FF2B5EF4-FFF2-40B4-BE49-F238E27FC236}">
                <a16:creationId xmlns:a16="http://schemas.microsoft.com/office/drawing/2014/main" id="{17881DC4-4669-46C4-937B-091CFD39DC6C}"/>
              </a:ext>
            </a:extLst>
          </p:cNvPr>
          <p:cNvSpPr/>
          <p:nvPr userDrawn="1"/>
        </p:nvSpPr>
        <p:spPr>
          <a:xfrm>
            <a:off x="0" y="6263640"/>
            <a:ext cx="12192000" cy="594360"/>
          </a:xfrm>
          <a:prstGeom prst="rect">
            <a:avLst/>
          </a:prstGeom>
          <a:solidFill>
            <a:schemeClr val="tx2">
              <a:lumMod val="50000"/>
              <a:lumOff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1" name="Rectangle 10">
            <a:extLst>
              <a:ext uri="{FF2B5EF4-FFF2-40B4-BE49-F238E27FC236}">
                <a16:creationId xmlns:a16="http://schemas.microsoft.com/office/drawing/2014/main" id="{757301BF-2C2B-49CB-B420-F3AAEE744A49}"/>
              </a:ext>
            </a:extLst>
          </p:cNvPr>
          <p:cNvSpPr/>
          <p:nvPr userDrawn="1"/>
        </p:nvSpPr>
        <p:spPr>
          <a:xfrm>
            <a:off x="0" y="6309360"/>
            <a:ext cx="12192000" cy="54864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D3D024BA-0B33-4C8D-B1D6-A256A899EB64}"/>
              </a:ext>
            </a:extLst>
          </p:cNvPr>
          <p:cNvPicPr>
            <a:picLocks noChangeAspect="1"/>
          </p:cNvPicPr>
          <p:nvPr userDrawn="1"/>
        </p:nvPicPr>
        <p:blipFill>
          <a:blip r:embed="rId5"/>
          <a:srcRect/>
          <a:stretch/>
        </p:blipFill>
        <p:spPr>
          <a:xfrm>
            <a:off x="10779570" y="6492241"/>
            <a:ext cx="1097280" cy="182879"/>
          </a:xfrm>
          <a:prstGeom prst="rect">
            <a:avLst/>
          </a:prstGeom>
        </p:spPr>
      </p:pic>
      <p:sp>
        <p:nvSpPr>
          <p:cNvPr id="19" name="TextBox 18">
            <a:extLst>
              <a:ext uri="{FF2B5EF4-FFF2-40B4-BE49-F238E27FC236}">
                <a16:creationId xmlns:a16="http://schemas.microsoft.com/office/drawing/2014/main" id="{3B16A4FE-BFED-4BF0-A362-CD89F5B1610A}"/>
              </a:ext>
            </a:extLst>
          </p:cNvPr>
          <p:cNvSpPr txBox="1"/>
          <p:nvPr userDrawn="1"/>
        </p:nvSpPr>
        <p:spPr>
          <a:xfrm>
            <a:off x="606029" y="6583680"/>
            <a:ext cx="1790555" cy="138499"/>
          </a:xfrm>
          <a:prstGeom prst="rect">
            <a:avLst/>
          </a:prstGeom>
          <a:noFill/>
        </p:spPr>
        <p:txBody>
          <a:bodyPr wrap="none" lIns="0" tIns="0" rIns="0" bIns="0">
            <a:spAutoFit/>
          </a:bodyPr>
          <a:lstStyle/>
          <a:p>
            <a:pPr algn="l"/>
            <a:r>
              <a:rPr lang="en-US" sz="900" dirty="0">
                <a:solidFill>
                  <a:schemeClr val="bg1">
                    <a:lumMod val="50000"/>
                  </a:schemeClr>
                </a:solidFill>
                <a:effectLst/>
                <a:latin typeface="+mn-lt"/>
                <a:ea typeface="Calibri" panose="020F0502020204030204" pitchFamily="34" charset="0"/>
              </a:rPr>
              <a:t>©2022 Discover Financial Services</a:t>
            </a:r>
            <a:endParaRPr lang="en-US" sz="900" dirty="0">
              <a:solidFill>
                <a:schemeClr val="bg1">
                  <a:lumMod val="50000"/>
                </a:schemeClr>
              </a:solidFill>
              <a:latin typeface="+mn-lt"/>
            </a:endParaRPr>
          </a:p>
        </p:txBody>
      </p:sp>
      <p:sp>
        <p:nvSpPr>
          <p:cNvPr id="20" name="TextBox 19">
            <a:extLst>
              <a:ext uri="{FF2B5EF4-FFF2-40B4-BE49-F238E27FC236}">
                <a16:creationId xmlns:a16="http://schemas.microsoft.com/office/drawing/2014/main" id="{66B052B7-1AFF-49EB-9C72-FAF759BE1AB4}"/>
              </a:ext>
            </a:extLst>
          </p:cNvPr>
          <p:cNvSpPr txBox="1"/>
          <p:nvPr userDrawn="1"/>
        </p:nvSpPr>
        <p:spPr>
          <a:xfrm>
            <a:off x="335280" y="6583680"/>
            <a:ext cx="141064" cy="138499"/>
          </a:xfrm>
          <a:prstGeom prst="rect">
            <a:avLst/>
          </a:prstGeom>
          <a:noFill/>
        </p:spPr>
        <p:txBody>
          <a:bodyPr wrap="none" lIns="0" tIns="0" rIns="0" bIns="0">
            <a:spAutoFit/>
          </a:bodyPr>
          <a:lstStyle>
            <a:defPPr>
              <a:defRPr lang="en-US"/>
            </a:defPPr>
            <a:lvl1pPr>
              <a:defRPr sz="900">
                <a:solidFill>
                  <a:schemeClr val="bg1">
                    <a:lumMod val="65000"/>
                  </a:schemeClr>
                </a:solidFill>
                <a:effectLst/>
                <a:ea typeface="Calibri" panose="020F0502020204030204" pitchFamily="34" charset="0"/>
              </a:defRPr>
            </a:lvl1pPr>
          </a:lstStyle>
          <a:p>
            <a:pPr lvl="0" algn="l"/>
            <a:fld id="{92D42452-866A-4309-9223-EB4D3983A7A8}" type="slidenum">
              <a:rPr lang="en-US" noProof="0" smtClean="0">
                <a:solidFill>
                  <a:schemeClr val="bg1">
                    <a:lumMod val="50000"/>
                  </a:schemeClr>
                </a:solidFill>
              </a:rPr>
              <a:pPr lvl="0" algn="l"/>
              <a:t>‹#›</a:t>
            </a:fld>
            <a:endParaRPr lang="en-US" noProof="0" dirty="0">
              <a:solidFill>
                <a:schemeClr val="bg1">
                  <a:lumMod val="50000"/>
                </a:schemeClr>
              </a:solidFill>
            </a:endParaRPr>
          </a:p>
        </p:txBody>
      </p:sp>
    </p:spTree>
    <p:custDataLst>
      <p:tags r:id="rId1"/>
    </p:custDataLst>
    <p:extLst>
      <p:ext uri="{BB962C8B-B14F-4D97-AF65-F5344CB8AC3E}">
        <p14:creationId xmlns:p14="http://schemas.microsoft.com/office/powerpoint/2010/main" val="1990920242"/>
      </p:ext>
    </p:extLst>
  </p:cSld>
  <p:clrMapOvr>
    <a:masterClrMapping/>
  </p:clrMapOvr>
  <p:transition>
    <p:fade/>
  </p:transition>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Divider Lt Gray">
    <p:bg>
      <p:bgPr>
        <a:gradFill>
          <a:gsLst>
            <a:gs pos="0">
              <a:schemeClr val="bg2">
                <a:lumMod val="60000"/>
                <a:lumOff val="40000"/>
              </a:schemeClr>
            </a:gs>
            <a:gs pos="80000">
              <a:schemeClr val="bg2"/>
            </a:gs>
          </a:gsLst>
          <a:path path="circle">
            <a:fillToRect l="100000" b="100000"/>
          </a:path>
        </a:gradFill>
        <a:effectLst/>
      </p:bgPr>
    </p:bg>
    <p:spTree>
      <p:nvGrpSpPr>
        <p:cNvPr id="1" name=""/>
        <p:cNvGrpSpPr/>
        <p:nvPr/>
      </p:nvGrpSpPr>
      <p:grpSpPr>
        <a:xfrm>
          <a:off x="0" y="0"/>
          <a:ext cx="0" cy="0"/>
          <a:chOff x="0" y="0"/>
          <a:chExt cx="0" cy="0"/>
        </a:xfrm>
      </p:grpSpPr>
      <p:pic>
        <p:nvPicPr>
          <p:cNvPr id="9" name="Circle 1">
            <a:extLst>
              <a:ext uri="{FF2B5EF4-FFF2-40B4-BE49-F238E27FC236}">
                <a16:creationId xmlns:a16="http://schemas.microsoft.com/office/drawing/2014/main" id="{B98CAB67-E615-4E14-8E78-45A5B291085E}"/>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t="9192" b="28134"/>
          <a:stretch/>
        </p:blipFill>
        <p:spPr>
          <a:xfrm>
            <a:off x="0" y="0"/>
            <a:ext cx="10942320" cy="6858000"/>
          </a:xfrm>
          <a:prstGeom prst="rect">
            <a:avLst/>
          </a:prstGeom>
        </p:spPr>
      </p:pic>
      <p:pic>
        <p:nvPicPr>
          <p:cNvPr id="10" name="Circle 2">
            <a:extLst>
              <a:ext uri="{FF2B5EF4-FFF2-40B4-BE49-F238E27FC236}">
                <a16:creationId xmlns:a16="http://schemas.microsoft.com/office/drawing/2014/main" id="{31109005-C0E7-4BC0-BCFE-FF8E2EE3117D}"/>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r="4646" b="41212"/>
          <a:stretch/>
        </p:blipFill>
        <p:spPr>
          <a:xfrm>
            <a:off x="4998720" y="2423160"/>
            <a:ext cx="7193280" cy="4434840"/>
          </a:xfrm>
          <a:prstGeom prst="rect">
            <a:avLst/>
          </a:prstGeom>
        </p:spPr>
      </p:pic>
      <p:pic>
        <p:nvPicPr>
          <p:cNvPr id="11" name="Circle 3">
            <a:extLst>
              <a:ext uri="{FF2B5EF4-FFF2-40B4-BE49-F238E27FC236}">
                <a16:creationId xmlns:a16="http://schemas.microsoft.com/office/drawing/2014/main" id="{04F904A0-3302-48F7-9783-D6C722EC3DF1}"/>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r="34055" b="4167"/>
          <a:stretch/>
        </p:blipFill>
        <p:spPr>
          <a:xfrm>
            <a:off x="8572500" y="1600200"/>
            <a:ext cx="3617976" cy="5257800"/>
          </a:xfrm>
          <a:prstGeom prst="rect">
            <a:avLst/>
          </a:prstGeom>
        </p:spPr>
      </p:pic>
      <p:pic>
        <p:nvPicPr>
          <p:cNvPr id="13" name="Circle 4">
            <a:extLst>
              <a:ext uri="{FF2B5EF4-FFF2-40B4-BE49-F238E27FC236}">
                <a16:creationId xmlns:a16="http://schemas.microsoft.com/office/drawing/2014/main" id="{FCAF61E9-8CCA-4A89-89D4-1F98EA2FBA00}"/>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40555" t="37500"/>
          <a:stretch/>
        </p:blipFill>
        <p:spPr>
          <a:xfrm>
            <a:off x="0" y="0"/>
            <a:ext cx="3261360" cy="3429000"/>
          </a:xfrm>
          <a:prstGeom prst="rect">
            <a:avLst/>
          </a:prstGeom>
        </p:spPr>
      </p:pic>
      <p:pic>
        <p:nvPicPr>
          <p:cNvPr id="14" name="Circle 5">
            <a:extLst>
              <a:ext uri="{FF2B5EF4-FFF2-40B4-BE49-F238E27FC236}">
                <a16:creationId xmlns:a16="http://schemas.microsoft.com/office/drawing/2014/main" id="{C2D17B5E-B975-434B-B75A-FA63D51C1E6D}"/>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t="61509"/>
          <a:stretch/>
        </p:blipFill>
        <p:spPr>
          <a:xfrm>
            <a:off x="685800" y="0"/>
            <a:ext cx="4038600" cy="1554480"/>
          </a:xfrm>
          <a:prstGeom prst="rect">
            <a:avLst/>
          </a:prstGeom>
        </p:spPr>
      </p:pic>
      <p:sp>
        <p:nvSpPr>
          <p:cNvPr id="2" name="Title 1">
            <a:extLst>
              <a:ext uri="{FF2B5EF4-FFF2-40B4-BE49-F238E27FC236}">
                <a16:creationId xmlns:a16="http://schemas.microsoft.com/office/drawing/2014/main" id="{16DBCD18-939C-4D8B-BF4D-BD4DF4142545}"/>
              </a:ext>
            </a:extLst>
          </p:cNvPr>
          <p:cNvSpPr>
            <a:spLocks noGrp="1"/>
          </p:cNvSpPr>
          <p:nvPr>
            <p:ph type="ctrTitle"/>
          </p:nvPr>
        </p:nvSpPr>
        <p:spPr>
          <a:xfrm>
            <a:off x="1524318" y="593725"/>
            <a:ext cx="9143682" cy="5303520"/>
          </a:xfrm>
        </p:spPr>
        <p:txBody>
          <a:bodyPr tIns="91440" bIns="91440" anchor="ctr" anchorCtr="1"/>
          <a:lstStyle>
            <a:lvl1pPr algn="l">
              <a:defRPr sz="4200">
                <a:solidFill>
                  <a:schemeClr val="tx2"/>
                </a:solidFill>
              </a:defRPr>
            </a:lvl1pPr>
          </a:lstStyle>
          <a:p>
            <a:r>
              <a:rPr lang="en-GB"/>
              <a:t>Click to edit Master title style</a:t>
            </a:r>
            <a:endParaRPr lang="en-US" dirty="0"/>
          </a:p>
        </p:txBody>
      </p:sp>
      <p:sp>
        <p:nvSpPr>
          <p:cNvPr id="7" name="Rectangle 6">
            <a:extLst>
              <a:ext uri="{FF2B5EF4-FFF2-40B4-BE49-F238E27FC236}">
                <a16:creationId xmlns:a16="http://schemas.microsoft.com/office/drawing/2014/main" id="{375A75BC-C709-4260-8343-497B4DBF2DAE}"/>
              </a:ext>
            </a:extLst>
          </p:cNvPr>
          <p:cNvSpPr/>
          <p:nvPr userDrawn="1"/>
        </p:nvSpPr>
        <p:spPr>
          <a:xfrm>
            <a:off x="0" y="6263640"/>
            <a:ext cx="12192000" cy="594360"/>
          </a:xfrm>
          <a:prstGeom prst="rect">
            <a:avLst/>
          </a:prstGeom>
          <a:solidFill>
            <a:schemeClr val="bg2">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8" name="Rectangle 7">
            <a:extLst>
              <a:ext uri="{FF2B5EF4-FFF2-40B4-BE49-F238E27FC236}">
                <a16:creationId xmlns:a16="http://schemas.microsoft.com/office/drawing/2014/main" id="{1E910D65-3435-46DC-8A51-B8B474B953F7}"/>
              </a:ext>
            </a:extLst>
          </p:cNvPr>
          <p:cNvSpPr/>
          <p:nvPr userDrawn="1"/>
        </p:nvSpPr>
        <p:spPr>
          <a:xfrm>
            <a:off x="0" y="6309360"/>
            <a:ext cx="12192000" cy="54864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3F675864-98A9-463C-AEF1-82626DF0E13C}"/>
              </a:ext>
            </a:extLst>
          </p:cNvPr>
          <p:cNvPicPr>
            <a:picLocks noChangeAspect="1"/>
          </p:cNvPicPr>
          <p:nvPr userDrawn="1"/>
        </p:nvPicPr>
        <p:blipFill>
          <a:blip r:embed="rId5"/>
          <a:srcRect/>
          <a:stretch/>
        </p:blipFill>
        <p:spPr>
          <a:xfrm>
            <a:off x="10779570" y="6492241"/>
            <a:ext cx="1097280" cy="182879"/>
          </a:xfrm>
          <a:prstGeom prst="rect">
            <a:avLst/>
          </a:prstGeom>
        </p:spPr>
      </p:pic>
      <p:sp>
        <p:nvSpPr>
          <p:cNvPr id="19" name="TextBox 18">
            <a:extLst>
              <a:ext uri="{FF2B5EF4-FFF2-40B4-BE49-F238E27FC236}">
                <a16:creationId xmlns:a16="http://schemas.microsoft.com/office/drawing/2014/main" id="{22F20136-60F9-4E95-B8B7-A6B391BEE859}"/>
              </a:ext>
            </a:extLst>
          </p:cNvPr>
          <p:cNvSpPr txBox="1"/>
          <p:nvPr userDrawn="1"/>
        </p:nvSpPr>
        <p:spPr>
          <a:xfrm>
            <a:off x="606029" y="6583680"/>
            <a:ext cx="1790555" cy="138499"/>
          </a:xfrm>
          <a:prstGeom prst="rect">
            <a:avLst/>
          </a:prstGeom>
          <a:noFill/>
        </p:spPr>
        <p:txBody>
          <a:bodyPr wrap="none" lIns="0" tIns="0" rIns="0" bIns="0">
            <a:spAutoFit/>
          </a:bodyPr>
          <a:lstStyle/>
          <a:p>
            <a:pPr algn="l"/>
            <a:r>
              <a:rPr lang="en-US" sz="900" dirty="0">
                <a:solidFill>
                  <a:schemeClr val="bg1">
                    <a:lumMod val="50000"/>
                  </a:schemeClr>
                </a:solidFill>
                <a:effectLst/>
                <a:latin typeface="+mn-lt"/>
                <a:ea typeface="Calibri" panose="020F0502020204030204" pitchFamily="34" charset="0"/>
              </a:rPr>
              <a:t>©2022 Discover Financial Services</a:t>
            </a:r>
            <a:endParaRPr lang="en-US" sz="900" dirty="0">
              <a:solidFill>
                <a:schemeClr val="bg1">
                  <a:lumMod val="50000"/>
                </a:schemeClr>
              </a:solidFill>
              <a:latin typeface="+mn-lt"/>
            </a:endParaRPr>
          </a:p>
        </p:txBody>
      </p:sp>
      <p:sp>
        <p:nvSpPr>
          <p:cNvPr id="20" name="TextBox 19">
            <a:extLst>
              <a:ext uri="{FF2B5EF4-FFF2-40B4-BE49-F238E27FC236}">
                <a16:creationId xmlns:a16="http://schemas.microsoft.com/office/drawing/2014/main" id="{513ADB97-822B-47E5-9E99-8AEA04FF8517}"/>
              </a:ext>
            </a:extLst>
          </p:cNvPr>
          <p:cNvSpPr txBox="1"/>
          <p:nvPr userDrawn="1"/>
        </p:nvSpPr>
        <p:spPr>
          <a:xfrm>
            <a:off x="335280" y="6583680"/>
            <a:ext cx="141064" cy="138499"/>
          </a:xfrm>
          <a:prstGeom prst="rect">
            <a:avLst/>
          </a:prstGeom>
          <a:noFill/>
        </p:spPr>
        <p:txBody>
          <a:bodyPr wrap="none" lIns="0" tIns="0" rIns="0" bIns="0">
            <a:spAutoFit/>
          </a:bodyPr>
          <a:lstStyle>
            <a:defPPr>
              <a:defRPr lang="en-US"/>
            </a:defPPr>
            <a:lvl1pPr>
              <a:defRPr sz="900">
                <a:solidFill>
                  <a:schemeClr val="bg1">
                    <a:lumMod val="65000"/>
                  </a:schemeClr>
                </a:solidFill>
                <a:effectLst/>
                <a:ea typeface="Calibri" panose="020F0502020204030204" pitchFamily="34" charset="0"/>
              </a:defRPr>
            </a:lvl1pPr>
          </a:lstStyle>
          <a:p>
            <a:pPr lvl="0" algn="l"/>
            <a:fld id="{92D42452-866A-4309-9223-EB4D3983A7A8}" type="slidenum">
              <a:rPr lang="en-US" noProof="0" smtClean="0">
                <a:solidFill>
                  <a:schemeClr val="bg1">
                    <a:lumMod val="50000"/>
                  </a:schemeClr>
                </a:solidFill>
              </a:rPr>
              <a:pPr lvl="0" algn="l"/>
              <a:t>‹#›</a:t>
            </a:fld>
            <a:endParaRPr lang="en-US" noProof="0" dirty="0">
              <a:solidFill>
                <a:schemeClr val="bg1">
                  <a:lumMod val="50000"/>
                </a:schemeClr>
              </a:solidFill>
            </a:endParaRPr>
          </a:p>
        </p:txBody>
      </p:sp>
    </p:spTree>
    <p:custDataLst>
      <p:tags r:id="rId1"/>
    </p:custDataLst>
    <p:extLst>
      <p:ext uri="{BB962C8B-B14F-4D97-AF65-F5344CB8AC3E}">
        <p14:creationId xmlns:p14="http://schemas.microsoft.com/office/powerpoint/2010/main" val="1198402560"/>
      </p:ext>
    </p:extLst>
  </p:cSld>
  <p:clrMapOvr>
    <a:masterClrMapping/>
  </p:clrMapOvr>
  <p:transition>
    <p:fade/>
  </p:transition>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Photo Layout 1">
    <p:bg>
      <p:bgPr>
        <a:gradFill flip="none" rotWithShape="1">
          <a:gsLst>
            <a:gs pos="0">
              <a:srgbClr val="FCB424"/>
            </a:gs>
            <a:gs pos="80000">
              <a:srgbClr val="EF7A34"/>
            </a:gs>
          </a:gsLst>
          <a:path path="circle">
            <a:fillToRect l="100000" b="100000"/>
          </a:path>
          <a:tileRect t="-100000" r="-100000"/>
        </a:gradFill>
        <a:effectLst/>
      </p:bgPr>
    </p:bg>
    <p:spTree>
      <p:nvGrpSpPr>
        <p:cNvPr id="1" name=""/>
        <p:cNvGrpSpPr/>
        <p:nvPr/>
      </p:nvGrpSpPr>
      <p:grpSpPr>
        <a:xfrm>
          <a:off x="0" y="0"/>
          <a:ext cx="0" cy="0"/>
          <a:chOff x="0" y="0"/>
          <a:chExt cx="0" cy="0"/>
        </a:xfrm>
      </p:grpSpPr>
      <p:pic>
        <p:nvPicPr>
          <p:cNvPr id="7" name="Circle 1">
            <a:extLst>
              <a:ext uri="{FF2B5EF4-FFF2-40B4-BE49-F238E27FC236}">
                <a16:creationId xmlns:a16="http://schemas.microsoft.com/office/drawing/2014/main" id="{EA02509E-3C4A-4046-A75B-DD212B64C14E}"/>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t="9192" b="28134"/>
          <a:stretch/>
        </p:blipFill>
        <p:spPr>
          <a:xfrm>
            <a:off x="0" y="0"/>
            <a:ext cx="10942320" cy="6858000"/>
          </a:xfrm>
          <a:prstGeom prst="rect">
            <a:avLst/>
          </a:prstGeom>
        </p:spPr>
      </p:pic>
      <p:pic>
        <p:nvPicPr>
          <p:cNvPr id="9" name="Circle 2">
            <a:extLst>
              <a:ext uri="{FF2B5EF4-FFF2-40B4-BE49-F238E27FC236}">
                <a16:creationId xmlns:a16="http://schemas.microsoft.com/office/drawing/2014/main" id="{CA678D74-D171-4BDA-B9E7-6D835B73D726}"/>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r="4646" b="41212"/>
          <a:stretch/>
        </p:blipFill>
        <p:spPr>
          <a:xfrm>
            <a:off x="4998720" y="2423160"/>
            <a:ext cx="7193280" cy="4434840"/>
          </a:xfrm>
          <a:prstGeom prst="rect">
            <a:avLst/>
          </a:prstGeom>
        </p:spPr>
      </p:pic>
      <p:pic>
        <p:nvPicPr>
          <p:cNvPr id="10" name="Circle 3">
            <a:extLst>
              <a:ext uri="{FF2B5EF4-FFF2-40B4-BE49-F238E27FC236}">
                <a16:creationId xmlns:a16="http://schemas.microsoft.com/office/drawing/2014/main" id="{D1405C83-6EEB-4BBC-BC38-1FDD5EC5AA02}"/>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r="34055" b="4167"/>
          <a:stretch/>
        </p:blipFill>
        <p:spPr>
          <a:xfrm>
            <a:off x="8572500" y="1600200"/>
            <a:ext cx="3617976" cy="5257800"/>
          </a:xfrm>
          <a:prstGeom prst="rect">
            <a:avLst/>
          </a:prstGeom>
        </p:spPr>
      </p:pic>
      <p:pic>
        <p:nvPicPr>
          <p:cNvPr id="11" name="Circle 4">
            <a:extLst>
              <a:ext uri="{FF2B5EF4-FFF2-40B4-BE49-F238E27FC236}">
                <a16:creationId xmlns:a16="http://schemas.microsoft.com/office/drawing/2014/main" id="{32195EB7-285D-4FA3-9B55-CC8120CB122B}"/>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40555" t="37500"/>
          <a:stretch/>
        </p:blipFill>
        <p:spPr>
          <a:xfrm>
            <a:off x="0" y="0"/>
            <a:ext cx="3261360" cy="3429000"/>
          </a:xfrm>
          <a:prstGeom prst="rect">
            <a:avLst/>
          </a:prstGeom>
        </p:spPr>
      </p:pic>
      <p:pic>
        <p:nvPicPr>
          <p:cNvPr id="12" name="Circle 5">
            <a:extLst>
              <a:ext uri="{FF2B5EF4-FFF2-40B4-BE49-F238E27FC236}">
                <a16:creationId xmlns:a16="http://schemas.microsoft.com/office/drawing/2014/main" id="{027F7991-A094-400F-A0A8-2D02D0F9CD4A}"/>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t="61509"/>
          <a:stretch/>
        </p:blipFill>
        <p:spPr>
          <a:xfrm>
            <a:off x="685800" y="0"/>
            <a:ext cx="4038600" cy="1554480"/>
          </a:xfrm>
          <a:prstGeom prst="rect">
            <a:avLst/>
          </a:prstGeom>
        </p:spPr>
      </p:pic>
      <p:sp>
        <p:nvSpPr>
          <p:cNvPr id="13" name="Rectangle 12">
            <a:extLst>
              <a:ext uri="{FF2B5EF4-FFF2-40B4-BE49-F238E27FC236}">
                <a16:creationId xmlns:a16="http://schemas.microsoft.com/office/drawing/2014/main" id="{CB03B11A-9588-4325-A544-A554AF6025F5}"/>
              </a:ext>
            </a:extLst>
          </p:cNvPr>
          <p:cNvSpPr/>
          <p:nvPr userDrawn="1"/>
        </p:nvSpPr>
        <p:spPr>
          <a:xfrm>
            <a:off x="0" y="6263640"/>
            <a:ext cx="12192000" cy="594360"/>
          </a:xfrm>
          <a:prstGeom prst="rect">
            <a:avLst/>
          </a:prstGeom>
          <a:solidFill>
            <a:schemeClr val="accent2">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342A9E1-B795-4572-B7B6-93A29AC704F7}"/>
              </a:ext>
            </a:extLst>
          </p:cNvPr>
          <p:cNvSpPr/>
          <p:nvPr userDrawn="1"/>
        </p:nvSpPr>
        <p:spPr>
          <a:xfrm>
            <a:off x="0" y="6309360"/>
            <a:ext cx="12192000" cy="54864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AB31C68C-D280-44C1-AE74-4B169173A8FD}"/>
              </a:ext>
            </a:extLst>
          </p:cNvPr>
          <p:cNvPicPr>
            <a:picLocks noChangeAspect="1"/>
          </p:cNvPicPr>
          <p:nvPr userDrawn="1"/>
        </p:nvPicPr>
        <p:blipFill>
          <a:blip r:embed="rId5"/>
          <a:srcRect/>
          <a:stretch/>
        </p:blipFill>
        <p:spPr>
          <a:xfrm>
            <a:off x="10779570" y="6492241"/>
            <a:ext cx="1097280" cy="182879"/>
          </a:xfrm>
          <a:prstGeom prst="rect">
            <a:avLst/>
          </a:prstGeom>
        </p:spPr>
      </p:pic>
      <p:sp>
        <p:nvSpPr>
          <p:cNvPr id="5" name="Picture Placeholder 4">
            <a:extLst>
              <a:ext uri="{FF2B5EF4-FFF2-40B4-BE49-F238E27FC236}">
                <a16:creationId xmlns:a16="http://schemas.microsoft.com/office/drawing/2014/main" id="{F53CA529-9053-48C2-B0C6-31AE875CBC9A}"/>
              </a:ext>
            </a:extLst>
          </p:cNvPr>
          <p:cNvSpPr>
            <a:spLocks noGrp="1" noChangeAspect="1"/>
          </p:cNvSpPr>
          <p:nvPr>
            <p:ph type="pic" sz="quarter" idx="10"/>
          </p:nvPr>
        </p:nvSpPr>
        <p:spPr>
          <a:xfrm>
            <a:off x="3169920" y="228600"/>
            <a:ext cx="5852160" cy="5852160"/>
          </a:xfrm>
          <a:prstGeom prst="ellipse">
            <a:avLst/>
          </a:prstGeom>
          <a:solidFill>
            <a:schemeClr val="bg2">
              <a:lumMod val="75000"/>
            </a:schemeClr>
          </a:solidFill>
          <a:ln w="50800">
            <a:solidFill>
              <a:schemeClr val="bg1"/>
            </a:solidFill>
          </a:ln>
        </p:spPr>
        <p:txBody>
          <a:bodyPr anchor="ctr" anchorCtr="0"/>
          <a:lstStyle>
            <a:lvl1pPr marL="0" indent="0" algn="ctr">
              <a:buNone/>
              <a:defRPr/>
            </a:lvl1pPr>
          </a:lstStyle>
          <a:p>
            <a:r>
              <a:rPr lang="en-GB"/>
              <a:t>Click icon to add picture</a:t>
            </a:r>
            <a:endParaRPr lang="en-US"/>
          </a:p>
        </p:txBody>
      </p:sp>
      <p:sp>
        <p:nvSpPr>
          <p:cNvPr id="20" name="TextBox 19">
            <a:extLst>
              <a:ext uri="{FF2B5EF4-FFF2-40B4-BE49-F238E27FC236}">
                <a16:creationId xmlns:a16="http://schemas.microsoft.com/office/drawing/2014/main" id="{6ADD19EF-5E18-47CB-B301-FAEF1E90B643}"/>
              </a:ext>
            </a:extLst>
          </p:cNvPr>
          <p:cNvSpPr txBox="1"/>
          <p:nvPr userDrawn="1"/>
        </p:nvSpPr>
        <p:spPr>
          <a:xfrm>
            <a:off x="606029" y="6583680"/>
            <a:ext cx="1790555" cy="138499"/>
          </a:xfrm>
          <a:prstGeom prst="rect">
            <a:avLst/>
          </a:prstGeom>
          <a:noFill/>
        </p:spPr>
        <p:txBody>
          <a:bodyPr wrap="none" lIns="0" tIns="0" rIns="0" bIns="0">
            <a:spAutoFit/>
          </a:bodyPr>
          <a:lstStyle/>
          <a:p>
            <a:pPr algn="l"/>
            <a:r>
              <a:rPr lang="en-US" sz="900" dirty="0">
                <a:solidFill>
                  <a:schemeClr val="bg1">
                    <a:lumMod val="50000"/>
                  </a:schemeClr>
                </a:solidFill>
                <a:effectLst/>
                <a:latin typeface="+mn-lt"/>
                <a:ea typeface="Calibri" panose="020F0502020204030204" pitchFamily="34" charset="0"/>
              </a:rPr>
              <a:t>©2022 Discover Financial Services</a:t>
            </a:r>
            <a:endParaRPr lang="en-US" sz="900" dirty="0">
              <a:solidFill>
                <a:schemeClr val="bg1">
                  <a:lumMod val="50000"/>
                </a:schemeClr>
              </a:solidFill>
              <a:latin typeface="+mn-lt"/>
            </a:endParaRPr>
          </a:p>
        </p:txBody>
      </p:sp>
      <p:sp>
        <p:nvSpPr>
          <p:cNvPr id="21" name="TextBox 20">
            <a:extLst>
              <a:ext uri="{FF2B5EF4-FFF2-40B4-BE49-F238E27FC236}">
                <a16:creationId xmlns:a16="http://schemas.microsoft.com/office/drawing/2014/main" id="{B8CF8BE4-98D4-403C-8D8A-F56FAE4253E2}"/>
              </a:ext>
            </a:extLst>
          </p:cNvPr>
          <p:cNvSpPr txBox="1"/>
          <p:nvPr userDrawn="1"/>
        </p:nvSpPr>
        <p:spPr>
          <a:xfrm>
            <a:off x="335280" y="6583680"/>
            <a:ext cx="141064" cy="138499"/>
          </a:xfrm>
          <a:prstGeom prst="rect">
            <a:avLst/>
          </a:prstGeom>
          <a:noFill/>
        </p:spPr>
        <p:txBody>
          <a:bodyPr wrap="none" lIns="0" tIns="0" rIns="0" bIns="0">
            <a:spAutoFit/>
          </a:bodyPr>
          <a:lstStyle>
            <a:defPPr>
              <a:defRPr lang="en-US"/>
            </a:defPPr>
            <a:lvl1pPr>
              <a:defRPr sz="900">
                <a:solidFill>
                  <a:schemeClr val="bg1">
                    <a:lumMod val="65000"/>
                  </a:schemeClr>
                </a:solidFill>
                <a:effectLst/>
                <a:ea typeface="Calibri" panose="020F0502020204030204" pitchFamily="34" charset="0"/>
              </a:defRPr>
            </a:lvl1pPr>
          </a:lstStyle>
          <a:p>
            <a:pPr lvl="0" algn="l"/>
            <a:fld id="{92D42452-866A-4309-9223-EB4D3983A7A8}" type="slidenum">
              <a:rPr lang="en-US" noProof="0" smtClean="0">
                <a:solidFill>
                  <a:schemeClr val="bg1">
                    <a:lumMod val="50000"/>
                  </a:schemeClr>
                </a:solidFill>
              </a:rPr>
              <a:pPr lvl="0" algn="l"/>
              <a:t>‹#›</a:t>
            </a:fld>
            <a:endParaRPr lang="en-US" noProof="0" dirty="0">
              <a:solidFill>
                <a:schemeClr val="bg1">
                  <a:lumMod val="50000"/>
                </a:schemeClr>
              </a:solidFill>
            </a:endParaRPr>
          </a:p>
        </p:txBody>
      </p:sp>
    </p:spTree>
    <p:custDataLst>
      <p:tags r:id="rId1"/>
    </p:custDataLst>
    <p:extLst>
      <p:ext uri="{BB962C8B-B14F-4D97-AF65-F5344CB8AC3E}">
        <p14:creationId xmlns:p14="http://schemas.microsoft.com/office/powerpoint/2010/main" val="2267384543"/>
      </p:ext>
    </p:extLst>
  </p:cSld>
  <p:clrMapOvr>
    <a:masterClrMapping/>
  </p:clrMapOvr>
  <p:transition>
    <p:fade/>
  </p:transition>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itle" preserve="1">
  <p:cSld name="Video">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BCD18-939C-4D8B-BF4D-BD4DF4142545}"/>
              </a:ext>
            </a:extLst>
          </p:cNvPr>
          <p:cNvSpPr>
            <a:spLocks noGrp="1"/>
          </p:cNvSpPr>
          <p:nvPr>
            <p:ph type="ctrTitle"/>
          </p:nvPr>
        </p:nvSpPr>
        <p:spPr>
          <a:xfrm>
            <a:off x="335280" y="593726"/>
            <a:ext cx="11521758" cy="2845116"/>
          </a:xfrm>
        </p:spPr>
        <p:txBody>
          <a:bodyPr anchor="b"/>
          <a:lstStyle>
            <a:lvl1pPr algn="ctr">
              <a:defRPr sz="4200" b="1">
                <a:solidFill>
                  <a:schemeClr val="tx1">
                    <a:lumMod val="65000"/>
                    <a:lumOff val="35000"/>
                  </a:schemeClr>
                </a:solidFill>
              </a:defRPr>
            </a:lvl1pPr>
          </a:lstStyle>
          <a:p>
            <a:r>
              <a:rPr lang="en-GB"/>
              <a:t>Click to edit Master title style</a:t>
            </a:r>
            <a:endParaRPr lang="en-US" dirty="0"/>
          </a:p>
        </p:txBody>
      </p:sp>
      <p:sp>
        <p:nvSpPr>
          <p:cNvPr id="3" name="Subtitle 2">
            <a:extLst>
              <a:ext uri="{FF2B5EF4-FFF2-40B4-BE49-F238E27FC236}">
                <a16:creationId xmlns:a16="http://schemas.microsoft.com/office/drawing/2014/main" id="{379D148E-BBA3-430D-B5DF-F5D8697005AE}"/>
              </a:ext>
            </a:extLst>
          </p:cNvPr>
          <p:cNvSpPr>
            <a:spLocks noGrp="1"/>
          </p:cNvSpPr>
          <p:nvPr>
            <p:ph type="subTitle" idx="1"/>
          </p:nvPr>
        </p:nvSpPr>
        <p:spPr>
          <a:xfrm>
            <a:off x="335280" y="3566159"/>
            <a:ext cx="11521758" cy="2971165"/>
          </a:xfrm>
        </p:spPr>
        <p:txBody>
          <a:bodyPr/>
          <a:lstStyle>
            <a:lvl1pPr marL="0" indent="0" algn="ctr">
              <a:buNone/>
              <a:defRPr sz="2400">
                <a:solidFill>
                  <a:schemeClr val="tx1">
                    <a:lumMod val="65000"/>
                    <a:lumOff val="3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Tree>
    <p:custDataLst>
      <p:tags r:id="rId1"/>
    </p:custDataLst>
    <p:extLst>
      <p:ext uri="{BB962C8B-B14F-4D97-AF65-F5344CB8AC3E}">
        <p14:creationId xmlns:p14="http://schemas.microsoft.com/office/powerpoint/2010/main" val="2429058761"/>
      </p:ext>
    </p:extLst>
  </p:cSld>
  <p:clrMapOvr>
    <a:masterClrMapping/>
  </p:clrMapOvr>
  <p:transition>
    <p:fade/>
  </p:transition>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Orange">
    <p:bg>
      <p:bgPr>
        <a:gradFill flip="none" rotWithShape="1">
          <a:gsLst>
            <a:gs pos="0">
              <a:srgbClr val="FCB424"/>
            </a:gs>
            <a:gs pos="80000">
              <a:srgbClr val="EF7A34"/>
            </a:gs>
          </a:gsLst>
          <a:path path="circle">
            <a:fillToRect l="100000" b="100000"/>
          </a:path>
          <a:tileRect t="-100000" r="-100000"/>
        </a:gradFill>
        <a:effectLst/>
      </p:bgPr>
    </p:bg>
    <p:spTree>
      <p:nvGrpSpPr>
        <p:cNvPr id="1" name=""/>
        <p:cNvGrpSpPr/>
        <p:nvPr/>
      </p:nvGrpSpPr>
      <p:grpSpPr>
        <a:xfrm>
          <a:off x="0" y="0"/>
          <a:ext cx="0" cy="0"/>
          <a:chOff x="0" y="0"/>
          <a:chExt cx="0" cy="0"/>
        </a:xfrm>
      </p:grpSpPr>
      <p:pic>
        <p:nvPicPr>
          <p:cNvPr id="7" name="Circle 1">
            <a:extLst>
              <a:ext uri="{FF2B5EF4-FFF2-40B4-BE49-F238E27FC236}">
                <a16:creationId xmlns:a16="http://schemas.microsoft.com/office/drawing/2014/main" id="{EA02509E-3C4A-4046-A75B-DD212B64C14E}"/>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t="9192" b="28134"/>
          <a:stretch/>
        </p:blipFill>
        <p:spPr>
          <a:xfrm>
            <a:off x="0" y="0"/>
            <a:ext cx="10942320" cy="6858000"/>
          </a:xfrm>
          <a:prstGeom prst="rect">
            <a:avLst/>
          </a:prstGeom>
        </p:spPr>
      </p:pic>
      <p:pic>
        <p:nvPicPr>
          <p:cNvPr id="9" name="Circle 2">
            <a:extLst>
              <a:ext uri="{FF2B5EF4-FFF2-40B4-BE49-F238E27FC236}">
                <a16:creationId xmlns:a16="http://schemas.microsoft.com/office/drawing/2014/main" id="{CA678D74-D171-4BDA-B9E7-6D835B73D726}"/>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r="4646" b="41212"/>
          <a:stretch/>
        </p:blipFill>
        <p:spPr>
          <a:xfrm>
            <a:off x="4998720" y="2423160"/>
            <a:ext cx="7193280" cy="4434840"/>
          </a:xfrm>
          <a:prstGeom prst="rect">
            <a:avLst/>
          </a:prstGeom>
        </p:spPr>
      </p:pic>
      <p:pic>
        <p:nvPicPr>
          <p:cNvPr id="10" name="Circle 3">
            <a:extLst>
              <a:ext uri="{FF2B5EF4-FFF2-40B4-BE49-F238E27FC236}">
                <a16:creationId xmlns:a16="http://schemas.microsoft.com/office/drawing/2014/main" id="{D1405C83-6EEB-4BBC-BC38-1FDD5EC5AA02}"/>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r="34055" b="4167"/>
          <a:stretch/>
        </p:blipFill>
        <p:spPr>
          <a:xfrm>
            <a:off x="8572500" y="1600200"/>
            <a:ext cx="3617976" cy="5257800"/>
          </a:xfrm>
          <a:prstGeom prst="rect">
            <a:avLst/>
          </a:prstGeom>
        </p:spPr>
      </p:pic>
      <p:pic>
        <p:nvPicPr>
          <p:cNvPr id="11" name="Circle 4">
            <a:extLst>
              <a:ext uri="{FF2B5EF4-FFF2-40B4-BE49-F238E27FC236}">
                <a16:creationId xmlns:a16="http://schemas.microsoft.com/office/drawing/2014/main" id="{32195EB7-285D-4FA3-9B55-CC8120CB122B}"/>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40555" t="37500"/>
          <a:stretch/>
        </p:blipFill>
        <p:spPr>
          <a:xfrm>
            <a:off x="0" y="0"/>
            <a:ext cx="3261360" cy="3429000"/>
          </a:xfrm>
          <a:prstGeom prst="rect">
            <a:avLst/>
          </a:prstGeom>
        </p:spPr>
      </p:pic>
      <p:pic>
        <p:nvPicPr>
          <p:cNvPr id="12" name="Circle 5">
            <a:extLst>
              <a:ext uri="{FF2B5EF4-FFF2-40B4-BE49-F238E27FC236}">
                <a16:creationId xmlns:a16="http://schemas.microsoft.com/office/drawing/2014/main" id="{027F7991-A094-400F-A0A8-2D02D0F9CD4A}"/>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t="61509"/>
          <a:stretch/>
        </p:blipFill>
        <p:spPr>
          <a:xfrm>
            <a:off x="685800" y="0"/>
            <a:ext cx="4038600" cy="1554480"/>
          </a:xfrm>
          <a:prstGeom prst="rect">
            <a:avLst/>
          </a:prstGeom>
        </p:spPr>
      </p:pic>
      <p:sp>
        <p:nvSpPr>
          <p:cNvPr id="3" name="Subtitle 2">
            <a:extLst>
              <a:ext uri="{FF2B5EF4-FFF2-40B4-BE49-F238E27FC236}">
                <a16:creationId xmlns:a16="http://schemas.microsoft.com/office/drawing/2014/main" id="{379D148E-BBA3-430D-B5DF-F5D8697005AE}"/>
              </a:ext>
            </a:extLst>
          </p:cNvPr>
          <p:cNvSpPr>
            <a:spLocks noGrp="1"/>
          </p:cNvSpPr>
          <p:nvPr>
            <p:ph type="subTitle" idx="1" hasCustomPrompt="1"/>
          </p:nvPr>
        </p:nvSpPr>
        <p:spPr>
          <a:xfrm>
            <a:off x="1386840" y="3429000"/>
            <a:ext cx="9418320" cy="822960"/>
          </a:xfrm>
          <a:noFill/>
          <a:ln>
            <a:noFill/>
          </a:ln>
        </p:spPr>
        <p:txBody>
          <a:bodyPr lIns="182880" tIns="91440" rIns="91440" bIns="91440" anchor="ctr" anchorCtr="0"/>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a:t>
            </a:r>
            <a:br>
              <a:rPr lang="en-US" dirty="0"/>
            </a:br>
            <a:r>
              <a:rPr lang="en-US" dirty="0"/>
              <a:t>Master subtitle style</a:t>
            </a:r>
          </a:p>
        </p:txBody>
      </p:sp>
      <p:sp>
        <p:nvSpPr>
          <p:cNvPr id="2" name="Title 1">
            <a:extLst>
              <a:ext uri="{FF2B5EF4-FFF2-40B4-BE49-F238E27FC236}">
                <a16:creationId xmlns:a16="http://schemas.microsoft.com/office/drawing/2014/main" id="{16DBCD18-939C-4D8B-BF4D-BD4DF4142545}"/>
              </a:ext>
            </a:extLst>
          </p:cNvPr>
          <p:cNvSpPr>
            <a:spLocks noGrp="1"/>
          </p:cNvSpPr>
          <p:nvPr>
            <p:ph type="ctrTitle" hasCustomPrompt="1"/>
          </p:nvPr>
        </p:nvSpPr>
        <p:spPr>
          <a:xfrm>
            <a:off x="1386840" y="1828800"/>
            <a:ext cx="9418320" cy="1600200"/>
          </a:xfrm>
          <a:noFill/>
          <a:ln w="38100">
            <a:noFill/>
          </a:ln>
        </p:spPr>
        <p:txBody>
          <a:bodyPr lIns="182880" tIns="91440" rIns="91440" bIns="0" anchor="ctr" anchorCtr="0"/>
          <a:lstStyle>
            <a:lvl1pPr algn="l">
              <a:defRPr sz="4200">
                <a:solidFill>
                  <a:schemeClr val="bg1"/>
                </a:solidFill>
              </a:defRPr>
            </a:lvl1pPr>
          </a:lstStyle>
          <a:p>
            <a:r>
              <a:rPr lang="en-US" dirty="0"/>
              <a:t>Click to edit</a:t>
            </a:r>
            <a:br>
              <a:rPr lang="en-US" dirty="0"/>
            </a:br>
            <a:r>
              <a:rPr lang="en-US" dirty="0"/>
              <a:t>Master title style</a:t>
            </a:r>
          </a:p>
        </p:txBody>
      </p:sp>
      <p:sp>
        <p:nvSpPr>
          <p:cNvPr id="13" name="Rectangle 12">
            <a:extLst>
              <a:ext uri="{FF2B5EF4-FFF2-40B4-BE49-F238E27FC236}">
                <a16:creationId xmlns:a16="http://schemas.microsoft.com/office/drawing/2014/main" id="{CB03B11A-9588-4325-A544-A554AF6025F5}"/>
              </a:ext>
            </a:extLst>
          </p:cNvPr>
          <p:cNvSpPr/>
          <p:nvPr userDrawn="1"/>
        </p:nvSpPr>
        <p:spPr>
          <a:xfrm>
            <a:off x="0" y="6263640"/>
            <a:ext cx="12192000" cy="594360"/>
          </a:xfrm>
          <a:prstGeom prst="rect">
            <a:avLst/>
          </a:prstGeom>
          <a:solidFill>
            <a:schemeClr val="accent2">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342A9E1-B795-4572-B7B6-93A29AC704F7}"/>
              </a:ext>
            </a:extLst>
          </p:cNvPr>
          <p:cNvSpPr/>
          <p:nvPr userDrawn="1"/>
        </p:nvSpPr>
        <p:spPr>
          <a:xfrm>
            <a:off x="0" y="6309360"/>
            <a:ext cx="12192000" cy="54864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AB31C68C-D280-44C1-AE74-4B169173A8FD}"/>
              </a:ext>
            </a:extLst>
          </p:cNvPr>
          <p:cNvPicPr>
            <a:picLocks noChangeAspect="1"/>
          </p:cNvPicPr>
          <p:nvPr userDrawn="1"/>
        </p:nvPicPr>
        <p:blipFill>
          <a:blip r:embed="rId5"/>
          <a:srcRect/>
          <a:stretch/>
        </p:blipFill>
        <p:spPr>
          <a:xfrm>
            <a:off x="10779570" y="6492241"/>
            <a:ext cx="1097280" cy="182879"/>
          </a:xfrm>
          <a:prstGeom prst="rect">
            <a:avLst/>
          </a:prstGeom>
        </p:spPr>
      </p:pic>
      <p:sp>
        <p:nvSpPr>
          <p:cNvPr id="20" name="TextBox 19">
            <a:extLst>
              <a:ext uri="{FF2B5EF4-FFF2-40B4-BE49-F238E27FC236}">
                <a16:creationId xmlns:a16="http://schemas.microsoft.com/office/drawing/2014/main" id="{0C396C9D-CCBE-453D-B6D0-2F4EFCC8DFA3}"/>
              </a:ext>
            </a:extLst>
          </p:cNvPr>
          <p:cNvSpPr txBox="1"/>
          <p:nvPr userDrawn="1"/>
        </p:nvSpPr>
        <p:spPr>
          <a:xfrm>
            <a:off x="606029" y="6583680"/>
            <a:ext cx="1790555" cy="138499"/>
          </a:xfrm>
          <a:prstGeom prst="rect">
            <a:avLst/>
          </a:prstGeom>
          <a:noFill/>
        </p:spPr>
        <p:txBody>
          <a:bodyPr wrap="none" lIns="0" tIns="0" rIns="0" bIns="0">
            <a:spAutoFit/>
          </a:bodyPr>
          <a:lstStyle/>
          <a:p>
            <a:pPr algn="l"/>
            <a:r>
              <a:rPr lang="en-US" sz="900" dirty="0">
                <a:solidFill>
                  <a:schemeClr val="bg1">
                    <a:lumMod val="50000"/>
                  </a:schemeClr>
                </a:solidFill>
                <a:effectLst/>
                <a:latin typeface="+mn-lt"/>
                <a:ea typeface="Calibri" panose="020F0502020204030204" pitchFamily="34" charset="0"/>
              </a:rPr>
              <a:t>©2022 Discover Financial Services</a:t>
            </a:r>
            <a:endParaRPr lang="en-US" sz="900" dirty="0">
              <a:solidFill>
                <a:schemeClr val="bg1">
                  <a:lumMod val="50000"/>
                </a:schemeClr>
              </a:solidFill>
              <a:latin typeface="+mn-lt"/>
            </a:endParaRPr>
          </a:p>
        </p:txBody>
      </p:sp>
      <p:sp>
        <p:nvSpPr>
          <p:cNvPr id="21" name="TextBox 20">
            <a:extLst>
              <a:ext uri="{FF2B5EF4-FFF2-40B4-BE49-F238E27FC236}">
                <a16:creationId xmlns:a16="http://schemas.microsoft.com/office/drawing/2014/main" id="{0F20E7F3-427B-46B2-B58C-2521FA9D8FAA}"/>
              </a:ext>
            </a:extLst>
          </p:cNvPr>
          <p:cNvSpPr txBox="1"/>
          <p:nvPr userDrawn="1"/>
        </p:nvSpPr>
        <p:spPr>
          <a:xfrm>
            <a:off x="335280" y="6583680"/>
            <a:ext cx="141064" cy="138499"/>
          </a:xfrm>
          <a:prstGeom prst="rect">
            <a:avLst/>
          </a:prstGeom>
          <a:noFill/>
        </p:spPr>
        <p:txBody>
          <a:bodyPr wrap="none" lIns="0" tIns="0" rIns="0" bIns="0">
            <a:spAutoFit/>
          </a:bodyPr>
          <a:lstStyle>
            <a:defPPr>
              <a:defRPr lang="en-US"/>
            </a:defPPr>
            <a:lvl1pPr>
              <a:defRPr sz="900">
                <a:solidFill>
                  <a:schemeClr val="bg1">
                    <a:lumMod val="65000"/>
                  </a:schemeClr>
                </a:solidFill>
                <a:effectLst/>
                <a:ea typeface="Calibri" panose="020F0502020204030204" pitchFamily="34" charset="0"/>
              </a:defRPr>
            </a:lvl1pPr>
          </a:lstStyle>
          <a:p>
            <a:pPr lvl="0" algn="l"/>
            <a:fld id="{92D42452-866A-4309-9223-EB4D3983A7A8}" type="slidenum">
              <a:rPr lang="en-US" noProof="0" smtClean="0">
                <a:solidFill>
                  <a:schemeClr val="bg1">
                    <a:lumMod val="50000"/>
                  </a:schemeClr>
                </a:solidFill>
              </a:rPr>
              <a:pPr lvl="0" algn="l"/>
              <a:t>‹#›</a:t>
            </a:fld>
            <a:endParaRPr lang="en-US" noProof="0" dirty="0">
              <a:solidFill>
                <a:schemeClr val="bg1">
                  <a:lumMod val="50000"/>
                </a:schemeClr>
              </a:solidFill>
            </a:endParaRPr>
          </a:p>
        </p:txBody>
      </p:sp>
    </p:spTree>
    <p:custDataLst>
      <p:tags r:id="rId1"/>
    </p:custDataLst>
    <p:extLst>
      <p:ext uri="{BB962C8B-B14F-4D97-AF65-F5344CB8AC3E}">
        <p14:creationId xmlns:p14="http://schemas.microsoft.com/office/powerpoint/2010/main" val="183023572"/>
      </p:ext>
    </p:extLst>
  </p:cSld>
  <p:clrMapOvr>
    <a:masterClrMapping/>
  </p:clrMapOvr>
  <p:transition>
    <p:fade/>
  </p:transition>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Navy">
    <p:bg>
      <p:bgPr>
        <a:gradFill>
          <a:gsLst>
            <a:gs pos="0">
              <a:schemeClr val="tx2">
                <a:lumMod val="75000"/>
                <a:lumOff val="25000"/>
              </a:schemeClr>
            </a:gs>
            <a:gs pos="80000">
              <a:schemeClr val="tx2">
                <a:lumMod val="90000"/>
                <a:lumOff val="10000"/>
              </a:schemeClr>
            </a:gs>
          </a:gsLst>
          <a:path path="circle">
            <a:fillToRect l="100000" b="100000"/>
          </a:path>
        </a:gradFill>
        <a:effectLst/>
      </p:bgPr>
    </p:bg>
    <p:spTree>
      <p:nvGrpSpPr>
        <p:cNvPr id="1" name=""/>
        <p:cNvGrpSpPr/>
        <p:nvPr/>
      </p:nvGrpSpPr>
      <p:grpSpPr>
        <a:xfrm>
          <a:off x="0" y="0"/>
          <a:ext cx="0" cy="0"/>
          <a:chOff x="0" y="0"/>
          <a:chExt cx="0" cy="0"/>
        </a:xfrm>
      </p:grpSpPr>
      <p:pic>
        <p:nvPicPr>
          <p:cNvPr id="7" name="Circle 1">
            <a:extLst>
              <a:ext uri="{FF2B5EF4-FFF2-40B4-BE49-F238E27FC236}">
                <a16:creationId xmlns:a16="http://schemas.microsoft.com/office/drawing/2014/main" id="{A1C0BDF5-BCBB-48BF-988D-345ED2FE19C5}"/>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t="9192" b="28134"/>
          <a:stretch/>
        </p:blipFill>
        <p:spPr>
          <a:xfrm>
            <a:off x="0" y="0"/>
            <a:ext cx="10942320" cy="6858000"/>
          </a:xfrm>
          <a:prstGeom prst="rect">
            <a:avLst/>
          </a:prstGeom>
        </p:spPr>
      </p:pic>
      <p:pic>
        <p:nvPicPr>
          <p:cNvPr id="8" name="Circle 2">
            <a:extLst>
              <a:ext uri="{FF2B5EF4-FFF2-40B4-BE49-F238E27FC236}">
                <a16:creationId xmlns:a16="http://schemas.microsoft.com/office/drawing/2014/main" id="{005B2E41-F335-4EE4-B520-C793433F61F8}"/>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r="4646" b="41212"/>
          <a:stretch/>
        </p:blipFill>
        <p:spPr>
          <a:xfrm>
            <a:off x="4998720" y="2423160"/>
            <a:ext cx="7193280" cy="4434840"/>
          </a:xfrm>
          <a:prstGeom prst="rect">
            <a:avLst/>
          </a:prstGeom>
        </p:spPr>
      </p:pic>
      <p:pic>
        <p:nvPicPr>
          <p:cNvPr id="9" name="Circle 3">
            <a:extLst>
              <a:ext uri="{FF2B5EF4-FFF2-40B4-BE49-F238E27FC236}">
                <a16:creationId xmlns:a16="http://schemas.microsoft.com/office/drawing/2014/main" id="{73BFFC3A-E2B9-4DC4-A9EE-251FA7078C17}"/>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r="34055" b="4167"/>
          <a:stretch/>
        </p:blipFill>
        <p:spPr>
          <a:xfrm>
            <a:off x="8572500" y="1600200"/>
            <a:ext cx="3617976" cy="5257800"/>
          </a:xfrm>
          <a:prstGeom prst="rect">
            <a:avLst/>
          </a:prstGeom>
        </p:spPr>
      </p:pic>
      <p:pic>
        <p:nvPicPr>
          <p:cNvPr id="13" name="Circle 4">
            <a:extLst>
              <a:ext uri="{FF2B5EF4-FFF2-40B4-BE49-F238E27FC236}">
                <a16:creationId xmlns:a16="http://schemas.microsoft.com/office/drawing/2014/main" id="{556E5C58-7A83-457B-9534-01C42A7B45E2}"/>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40555" t="37500"/>
          <a:stretch/>
        </p:blipFill>
        <p:spPr>
          <a:xfrm>
            <a:off x="0" y="0"/>
            <a:ext cx="3261360" cy="3429000"/>
          </a:xfrm>
          <a:prstGeom prst="rect">
            <a:avLst/>
          </a:prstGeom>
        </p:spPr>
      </p:pic>
      <p:pic>
        <p:nvPicPr>
          <p:cNvPr id="14" name="Circle 5">
            <a:extLst>
              <a:ext uri="{FF2B5EF4-FFF2-40B4-BE49-F238E27FC236}">
                <a16:creationId xmlns:a16="http://schemas.microsoft.com/office/drawing/2014/main" id="{4705CFC6-B37C-402E-B8CF-587B84311238}"/>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t="61509"/>
          <a:stretch/>
        </p:blipFill>
        <p:spPr>
          <a:xfrm>
            <a:off x="685800" y="0"/>
            <a:ext cx="4038600" cy="1554480"/>
          </a:xfrm>
          <a:prstGeom prst="rect">
            <a:avLst/>
          </a:prstGeom>
        </p:spPr>
      </p:pic>
      <p:sp>
        <p:nvSpPr>
          <p:cNvPr id="15" name="Subtitle 2">
            <a:extLst>
              <a:ext uri="{FF2B5EF4-FFF2-40B4-BE49-F238E27FC236}">
                <a16:creationId xmlns:a16="http://schemas.microsoft.com/office/drawing/2014/main" id="{E8F5C6C9-8BA7-45E3-B552-1AC12769B41A}"/>
              </a:ext>
            </a:extLst>
          </p:cNvPr>
          <p:cNvSpPr>
            <a:spLocks noGrp="1"/>
          </p:cNvSpPr>
          <p:nvPr>
            <p:ph type="subTitle" idx="1" hasCustomPrompt="1"/>
          </p:nvPr>
        </p:nvSpPr>
        <p:spPr>
          <a:xfrm>
            <a:off x="1386840" y="3429000"/>
            <a:ext cx="9418320" cy="822960"/>
          </a:xfrm>
          <a:noFill/>
          <a:ln>
            <a:noFill/>
          </a:ln>
        </p:spPr>
        <p:txBody>
          <a:bodyPr lIns="182880" tIns="91440" rIns="91440" bIns="91440" anchor="ctr" anchorCtr="0"/>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a:t>
            </a:r>
            <a:br>
              <a:rPr lang="en-US" dirty="0"/>
            </a:br>
            <a:r>
              <a:rPr lang="en-US" dirty="0"/>
              <a:t>Master subtitle style</a:t>
            </a:r>
          </a:p>
        </p:txBody>
      </p:sp>
      <p:sp>
        <p:nvSpPr>
          <p:cNvPr id="16" name="Title 1">
            <a:extLst>
              <a:ext uri="{FF2B5EF4-FFF2-40B4-BE49-F238E27FC236}">
                <a16:creationId xmlns:a16="http://schemas.microsoft.com/office/drawing/2014/main" id="{599528C5-3F89-4A06-91BA-E42F3EAA0271}"/>
              </a:ext>
            </a:extLst>
          </p:cNvPr>
          <p:cNvSpPr>
            <a:spLocks noGrp="1"/>
          </p:cNvSpPr>
          <p:nvPr>
            <p:ph type="ctrTitle" hasCustomPrompt="1"/>
          </p:nvPr>
        </p:nvSpPr>
        <p:spPr>
          <a:xfrm>
            <a:off x="1386840" y="1828800"/>
            <a:ext cx="9418320" cy="1600200"/>
          </a:xfrm>
          <a:noFill/>
          <a:ln w="38100">
            <a:noFill/>
          </a:ln>
        </p:spPr>
        <p:txBody>
          <a:bodyPr lIns="182880" tIns="91440" rIns="91440" bIns="0" anchor="ctr" anchorCtr="0"/>
          <a:lstStyle>
            <a:lvl1pPr algn="l">
              <a:defRPr sz="4200">
                <a:solidFill>
                  <a:schemeClr val="bg1"/>
                </a:solidFill>
              </a:defRPr>
            </a:lvl1pPr>
          </a:lstStyle>
          <a:p>
            <a:r>
              <a:rPr lang="en-US" dirty="0"/>
              <a:t>Click to edit</a:t>
            </a:r>
            <a:br>
              <a:rPr lang="en-US" dirty="0"/>
            </a:br>
            <a:r>
              <a:rPr lang="en-US" dirty="0"/>
              <a:t>Master title style</a:t>
            </a:r>
          </a:p>
        </p:txBody>
      </p:sp>
      <p:sp>
        <p:nvSpPr>
          <p:cNvPr id="18" name="Rectangle 17">
            <a:extLst>
              <a:ext uri="{FF2B5EF4-FFF2-40B4-BE49-F238E27FC236}">
                <a16:creationId xmlns:a16="http://schemas.microsoft.com/office/drawing/2014/main" id="{08A647E4-9598-4ED6-96DD-ECABB9D1837B}"/>
              </a:ext>
            </a:extLst>
          </p:cNvPr>
          <p:cNvSpPr/>
          <p:nvPr userDrawn="1"/>
        </p:nvSpPr>
        <p:spPr>
          <a:xfrm>
            <a:off x="0" y="6263640"/>
            <a:ext cx="12192000" cy="594360"/>
          </a:xfrm>
          <a:prstGeom prst="rect">
            <a:avLst/>
          </a:prstGeom>
          <a:solidFill>
            <a:schemeClr val="tx2">
              <a:lumMod val="50000"/>
              <a:lumOff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9" name="Rectangle 18">
            <a:extLst>
              <a:ext uri="{FF2B5EF4-FFF2-40B4-BE49-F238E27FC236}">
                <a16:creationId xmlns:a16="http://schemas.microsoft.com/office/drawing/2014/main" id="{71FE44A9-F567-41FE-93C5-BA8905A43431}"/>
              </a:ext>
            </a:extLst>
          </p:cNvPr>
          <p:cNvSpPr/>
          <p:nvPr userDrawn="1"/>
        </p:nvSpPr>
        <p:spPr>
          <a:xfrm>
            <a:off x="0" y="6309360"/>
            <a:ext cx="12192000" cy="54864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a:extLst>
              <a:ext uri="{FF2B5EF4-FFF2-40B4-BE49-F238E27FC236}">
                <a16:creationId xmlns:a16="http://schemas.microsoft.com/office/drawing/2014/main" id="{BC85AD2C-C956-44C5-8ABD-B2601760687E}"/>
              </a:ext>
            </a:extLst>
          </p:cNvPr>
          <p:cNvPicPr>
            <a:picLocks noChangeAspect="1"/>
          </p:cNvPicPr>
          <p:nvPr userDrawn="1"/>
        </p:nvPicPr>
        <p:blipFill>
          <a:blip r:embed="rId5"/>
          <a:srcRect/>
          <a:stretch/>
        </p:blipFill>
        <p:spPr>
          <a:xfrm>
            <a:off x="10779570" y="6492241"/>
            <a:ext cx="1097280" cy="182879"/>
          </a:xfrm>
          <a:prstGeom prst="rect">
            <a:avLst/>
          </a:prstGeom>
        </p:spPr>
      </p:pic>
      <p:sp>
        <p:nvSpPr>
          <p:cNvPr id="23" name="TextBox 22">
            <a:extLst>
              <a:ext uri="{FF2B5EF4-FFF2-40B4-BE49-F238E27FC236}">
                <a16:creationId xmlns:a16="http://schemas.microsoft.com/office/drawing/2014/main" id="{13D68C2C-70A6-4D53-BC2C-FCC0C1D874DD}"/>
              </a:ext>
            </a:extLst>
          </p:cNvPr>
          <p:cNvSpPr txBox="1"/>
          <p:nvPr userDrawn="1"/>
        </p:nvSpPr>
        <p:spPr>
          <a:xfrm>
            <a:off x="606029" y="6583680"/>
            <a:ext cx="1790555" cy="138499"/>
          </a:xfrm>
          <a:prstGeom prst="rect">
            <a:avLst/>
          </a:prstGeom>
          <a:noFill/>
        </p:spPr>
        <p:txBody>
          <a:bodyPr wrap="none" lIns="0" tIns="0" rIns="0" bIns="0">
            <a:spAutoFit/>
          </a:bodyPr>
          <a:lstStyle/>
          <a:p>
            <a:pPr algn="l"/>
            <a:r>
              <a:rPr lang="en-US" sz="900" dirty="0">
                <a:solidFill>
                  <a:schemeClr val="bg1">
                    <a:lumMod val="50000"/>
                  </a:schemeClr>
                </a:solidFill>
                <a:effectLst/>
                <a:latin typeface="+mn-lt"/>
                <a:ea typeface="Calibri" panose="020F0502020204030204" pitchFamily="34" charset="0"/>
              </a:rPr>
              <a:t>©2022 Discover Financial Services</a:t>
            </a:r>
            <a:endParaRPr lang="en-US" sz="900" dirty="0">
              <a:solidFill>
                <a:schemeClr val="bg1">
                  <a:lumMod val="50000"/>
                </a:schemeClr>
              </a:solidFill>
              <a:latin typeface="+mn-lt"/>
            </a:endParaRPr>
          </a:p>
        </p:txBody>
      </p:sp>
      <p:sp>
        <p:nvSpPr>
          <p:cNvPr id="24" name="TextBox 23">
            <a:extLst>
              <a:ext uri="{FF2B5EF4-FFF2-40B4-BE49-F238E27FC236}">
                <a16:creationId xmlns:a16="http://schemas.microsoft.com/office/drawing/2014/main" id="{B7E24B07-0F2B-4DF6-81ED-13FD4AA43A95}"/>
              </a:ext>
            </a:extLst>
          </p:cNvPr>
          <p:cNvSpPr txBox="1"/>
          <p:nvPr userDrawn="1"/>
        </p:nvSpPr>
        <p:spPr>
          <a:xfrm>
            <a:off x="335280" y="6583680"/>
            <a:ext cx="141064" cy="138499"/>
          </a:xfrm>
          <a:prstGeom prst="rect">
            <a:avLst/>
          </a:prstGeom>
          <a:noFill/>
        </p:spPr>
        <p:txBody>
          <a:bodyPr wrap="none" lIns="0" tIns="0" rIns="0" bIns="0">
            <a:spAutoFit/>
          </a:bodyPr>
          <a:lstStyle>
            <a:defPPr>
              <a:defRPr lang="en-US"/>
            </a:defPPr>
            <a:lvl1pPr>
              <a:defRPr sz="900">
                <a:solidFill>
                  <a:schemeClr val="bg1">
                    <a:lumMod val="65000"/>
                  </a:schemeClr>
                </a:solidFill>
                <a:effectLst/>
                <a:ea typeface="Calibri" panose="020F0502020204030204" pitchFamily="34" charset="0"/>
              </a:defRPr>
            </a:lvl1pPr>
          </a:lstStyle>
          <a:p>
            <a:pPr lvl="0" algn="l"/>
            <a:fld id="{92D42452-866A-4309-9223-EB4D3983A7A8}" type="slidenum">
              <a:rPr lang="en-US" noProof="0" smtClean="0">
                <a:solidFill>
                  <a:schemeClr val="bg1">
                    <a:lumMod val="50000"/>
                  </a:schemeClr>
                </a:solidFill>
              </a:rPr>
              <a:pPr lvl="0" algn="l"/>
              <a:t>‹#›</a:t>
            </a:fld>
            <a:endParaRPr lang="en-US" noProof="0" dirty="0">
              <a:solidFill>
                <a:schemeClr val="bg1">
                  <a:lumMod val="50000"/>
                </a:schemeClr>
              </a:solidFill>
            </a:endParaRPr>
          </a:p>
        </p:txBody>
      </p:sp>
    </p:spTree>
    <p:custDataLst>
      <p:tags r:id="rId1"/>
    </p:custDataLst>
    <p:extLst>
      <p:ext uri="{BB962C8B-B14F-4D97-AF65-F5344CB8AC3E}">
        <p14:creationId xmlns:p14="http://schemas.microsoft.com/office/powerpoint/2010/main" val="1805628546"/>
      </p:ext>
    </p:extLst>
  </p:cSld>
  <p:clrMapOvr>
    <a:masterClrMapping/>
  </p:clrMapOvr>
  <p:transition>
    <p:fade/>
  </p:transition>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Lt Gray">
    <p:bg>
      <p:bgPr>
        <a:gradFill>
          <a:gsLst>
            <a:gs pos="0">
              <a:schemeClr val="bg2">
                <a:lumMod val="60000"/>
                <a:lumOff val="40000"/>
              </a:schemeClr>
            </a:gs>
            <a:gs pos="80000">
              <a:schemeClr val="bg2"/>
            </a:gs>
          </a:gsLst>
          <a:path path="circle">
            <a:fillToRect l="100000" b="100000"/>
          </a:path>
        </a:gradFill>
        <a:effectLst/>
      </p:bgPr>
    </p:bg>
    <p:spTree>
      <p:nvGrpSpPr>
        <p:cNvPr id="1" name=""/>
        <p:cNvGrpSpPr/>
        <p:nvPr/>
      </p:nvGrpSpPr>
      <p:grpSpPr>
        <a:xfrm>
          <a:off x="0" y="0"/>
          <a:ext cx="0" cy="0"/>
          <a:chOff x="0" y="0"/>
          <a:chExt cx="0" cy="0"/>
        </a:xfrm>
      </p:grpSpPr>
      <p:pic>
        <p:nvPicPr>
          <p:cNvPr id="9" name="Circle 1">
            <a:extLst>
              <a:ext uri="{FF2B5EF4-FFF2-40B4-BE49-F238E27FC236}">
                <a16:creationId xmlns:a16="http://schemas.microsoft.com/office/drawing/2014/main" id="{B98CAB67-E615-4E14-8E78-45A5B291085E}"/>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t="9192" b="28134"/>
          <a:stretch/>
        </p:blipFill>
        <p:spPr>
          <a:xfrm>
            <a:off x="0" y="0"/>
            <a:ext cx="10942320" cy="6858000"/>
          </a:xfrm>
          <a:prstGeom prst="rect">
            <a:avLst/>
          </a:prstGeom>
        </p:spPr>
      </p:pic>
      <p:pic>
        <p:nvPicPr>
          <p:cNvPr id="10" name="Circle 2">
            <a:extLst>
              <a:ext uri="{FF2B5EF4-FFF2-40B4-BE49-F238E27FC236}">
                <a16:creationId xmlns:a16="http://schemas.microsoft.com/office/drawing/2014/main" id="{31109005-C0E7-4BC0-BCFE-FF8E2EE3117D}"/>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r="4646" b="41212"/>
          <a:stretch/>
        </p:blipFill>
        <p:spPr>
          <a:xfrm>
            <a:off x="4998720" y="2423160"/>
            <a:ext cx="7193280" cy="4434840"/>
          </a:xfrm>
          <a:prstGeom prst="rect">
            <a:avLst/>
          </a:prstGeom>
        </p:spPr>
      </p:pic>
      <p:pic>
        <p:nvPicPr>
          <p:cNvPr id="11" name="Circle 3">
            <a:extLst>
              <a:ext uri="{FF2B5EF4-FFF2-40B4-BE49-F238E27FC236}">
                <a16:creationId xmlns:a16="http://schemas.microsoft.com/office/drawing/2014/main" id="{04F904A0-3302-48F7-9783-D6C722EC3DF1}"/>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r="34055" b="4167"/>
          <a:stretch/>
        </p:blipFill>
        <p:spPr>
          <a:xfrm>
            <a:off x="8572500" y="1600200"/>
            <a:ext cx="3617976" cy="5257800"/>
          </a:xfrm>
          <a:prstGeom prst="rect">
            <a:avLst/>
          </a:prstGeom>
        </p:spPr>
      </p:pic>
      <p:pic>
        <p:nvPicPr>
          <p:cNvPr id="13" name="Circle 4">
            <a:extLst>
              <a:ext uri="{FF2B5EF4-FFF2-40B4-BE49-F238E27FC236}">
                <a16:creationId xmlns:a16="http://schemas.microsoft.com/office/drawing/2014/main" id="{FCAF61E9-8CCA-4A89-89D4-1F98EA2FBA00}"/>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40555" t="37500"/>
          <a:stretch/>
        </p:blipFill>
        <p:spPr>
          <a:xfrm>
            <a:off x="0" y="0"/>
            <a:ext cx="3261360" cy="3429000"/>
          </a:xfrm>
          <a:prstGeom prst="rect">
            <a:avLst/>
          </a:prstGeom>
        </p:spPr>
      </p:pic>
      <p:pic>
        <p:nvPicPr>
          <p:cNvPr id="14" name="Circle 5">
            <a:extLst>
              <a:ext uri="{FF2B5EF4-FFF2-40B4-BE49-F238E27FC236}">
                <a16:creationId xmlns:a16="http://schemas.microsoft.com/office/drawing/2014/main" id="{C2D17B5E-B975-434B-B75A-FA63D51C1E6D}"/>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t="61509"/>
          <a:stretch/>
        </p:blipFill>
        <p:spPr>
          <a:xfrm>
            <a:off x="685800" y="0"/>
            <a:ext cx="4038600" cy="1554480"/>
          </a:xfrm>
          <a:prstGeom prst="rect">
            <a:avLst/>
          </a:prstGeom>
        </p:spPr>
      </p:pic>
      <p:sp>
        <p:nvSpPr>
          <p:cNvPr id="7" name="Rectangle 6">
            <a:extLst>
              <a:ext uri="{FF2B5EF4-FFF2-40B4-BE49-F238E27FC236}">
                <a16:creationId xmlns:a16="http://schemas.microsoft.com/office/drawing/2014/main" id="{375A75BC-C709-4260-8343-497B4DBF2DAE}"/>
              </a:ext>
            </a:extLst>
          </p:cNvPr>
          <p:cNvSpPr/>
          <p:nvPr userDrawn="1"/>
        </p:nvSpPr>
        <p:spPr>
          <a:xfrm>
            <a:off x="0" y="6263640"/>
            <a:ext cx="12192000" cy="594360"/>
          </a:xfrm>
          <a:prstGeom prst="rect">
            <a:avLst/>
          </a:prstGeom>
          <a:solidFill>
            <a:schemeClr val="bg2">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8" name="Rectangle 7">
            <a:extLst>
              <a:ext uri="{FF2B5EF4-FFF2-40B4-BE49-F238E27FC236}">
                <a16:creationId xmlns:a16="http://schemas.microsoft.com/office/drawing/2014/main" id="{1E910D65-3435-46DC-8A51-B8B474B953F7}"/>
              </a:ext>
            </a:extLst>
          </p:cNvPr>
          <p:cNvSpPr/>
          <p:nvPr userDrawn="1"/>
        </p:nvSpPr>
        <p:spPr>
          <a:xfrm>
            <a:off x="0" y="6309360"/>
            <a:ext cx="12192000" cy="54864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3F675864-98A9-463C-AEF1-82626DF0E13C}"/>
              </a:ext>
            </a:extLst>
          </p:cNvPr>
          <p:cNvPicPr>
            <a:picLocks noChangeAspect="1"/>
          </p:cNvPicPr>
          <p:nvPr userDrawn="1"/>
        </p:nvPicPr>
        <p:blipFill>
          <a:blip r:embed="rId5"/>
          <a:srcRect/>
          <a:stretch/>
        </p:blipFill>
        <p:spPr>
          <a:xfrm>
            <a:off x="10779570" y="6492241"/>
            <a:ext cx="1097280" cy="182879"/>
          </a:xfrm>
          <a:prstGeom prst="rect">
            <a:avLst/>
          </a:prstGeom>
        </p:spPr>
      </p:pic>
      <p:sp>
        <p:nvSpPr>
          <p:cNvPr id="15" name="Subtitle 2">
            <a:extLst>
              <a:ext uri="{FF2B5EF4-FFF2-40B4-BE49-F238E27FC236}">
                <a16:creationId xmlns:a16="http://schemas.microsoft.com/office/drawing/2014/main" id="{515A5E1D-F3B6-4D30-BCCB-3E9E40A1FFA2}"/>
              </a:ext>
            </a:extLst>
          </p:cNvPr>
          <p:cNvSpPr>
            <a:spLocks noGrp="1"/>
          </p:cNvSpPr>
          <p:nvPr>
            <p:ph type="subTitle" idx="1" hasCustomPrompt="1"/>
          </p:nvPr>
        </p:nvSpPr>
        <p:spPr>
          <a:xfrm>
            <a:off x="1386840" y="3429000"/>
            <a:ext cx="9418320" cy="822960"/>
          </a:xfrm>
          <a:noFill/>
          <a:ln>
            <a:noFill/>
          </a:ln>
        </p:spPr>
        <p:txBody>
          <a:bodyPr lIns="182880" tIns="91440" rIns="91440" bIns="91440" anchor="ctr" anchorCtr="0"/>
          <a:lstStyle>
            <a:lvl1pPr marL="0" indent="0" algn="l">
              <a:buNone/>
              <a:defRPr sz="20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a:t>
            </a:r>
            <a:br>
              <a:rPr lang="en-US" dirty="0"/>
            </a:br>
            <a:r>
              <a:rPr lang="en-US" dirty="0"/>
              <a:t>Master subtitle style</a:t>
            </a:r>
          </a:p>
        </p:txBody>
      </p:sp>
      <p:sp>
        <p:nvSpPr>
          <p:cNvPr id="16" name="Title 1">
            <a:extLst>
              <a:ext uri="{FF2B5EF4-FFF2-40B4-BE49-F238E27FC236}">
                <a16:creationId xmlns:a16="http://schemas.microsoft.com/office/drawing/2014/main" id="{F09B56FB-4877-4A0F-A971-6E8E44061D33}"/>
              </a:ext>
            </a:extLst>
          </p:cNvPr>
          <p:cNvSpPr>
            <a:spLocks noGrp="1"/>
          </p:cNvSpPr>
          <p:nvPr>
            <p:ph type="ctrTitle" hasCustomPrompt="1"/>
          </p:nvPr>
        </p:nvSpPr>
        <p:spPr>
          <a:xfrm>
            <a:off x="1386840" y="1828800"/>
            <a:ext cx="9418320" cy="1600200"/>
          </a:xfrm>
          <a:noFill/>
          <a:ln w="38100">
            <a:noFill/>
          </a:ln>
        </p:spPr>
        <p:txBody>
          <a:bodyPr lIns="182880" tIns="91440" rIns="91440" bIns="0" anchor="ctr" anchorCtr="0"/>
          <a:lstStyle>
            <a:lvl1pPr algn="l">
              <a:defRPr sz="4200">
                <a:solidFill>
                  <a:schemeClr val="tx2"/>
                </a:solidFill>
              </a:defRPr>
            </a:lvl1pPr>
          </a:lstStyle>
          <a:p>
            <a:r>
              <a:rPr lang="en-US" dirty="0"/>
              <a:t>Click to edit</a:t>
            </a:r>
            <a:br>
              <a:rPr lang="en-US" dirty="0"/>
            </a:br>
            <a:r>
              <a:rPr lang="en-US" dirty="0"/>
              <a:t>Master title style</a:t>
            </a:r>
          </a:p>
        </p:txBody>
      </p:sp>
      <p:sp>
        <p:nvSpPr>
          <p:cNvPr id="21" name="TextBox 20">
            <a:extLst>
              <a:ext uri="{FF2B5EF4-FFF2-40B4-BE49-F238E27FC236}">
                <a16:creationId xmlns:a16="http://schemas.microsoft.com/office/drawing/2014/main" id="{C7784003-563E-44F2-AAB3-581DB31C6B45}"/>
              </a:ext>
            </a:extLst>
          </p:cNvPr>
          <p:cNvSpPr txBox="1"/>
          <p:nvPr userDrawn="1"/>
        </p:nvSpPr>
        <p:spPr>
          <a:xfrm>
            <a:off x="606029" y="6583680"/>
            <a:ext cx="1790555" cy="138499"/>
          </a:xfrm>
          <a:prstGeom prst="rect">
            <a:avLst/>
          </a:prstGeom>
          <a:noFill/>
        </p:spPr>
        <p:txBody>
          <a:bodyPr wrap="none" lIns="0" tIns="0" rIns="0" bIns="0">
            <a:spAutoFit/>
          </a:bodyPr>
          <a:lstStyle/>
          <a:p>
            <a:pPr algn="l"/>
            <a:r>
              <a:rPr lang="en-US" sz="900" dirty="0">
                <a:solidFill>
                  <a:schemeClr val="bg1">
                    <a:lumMod val="50000"/>
                  </a:schemeClr>
                </a:solidFill>
                <a:effectLst/>
                <a:latin typeface="+mn-lt"/>
                <a:ea typeface="Calibri" panose="020F0502020204030204" pitchFamily="34" charset="0"/>
              </a:rPr>
              <a:t>©2022 Discover Financial Services</a:t>
            </a:r>
            <a:endParaRPr lang="en-US" sz="900" dirty="0">
              <a:solidFill>
                <a:schemeClr val="bg1">
                  <a:lumMod val="50000"/>
                </a:schemeClr>
              </a:solidFill>
              <a:latin typeface="+mn-lt"/>
            </a:endParaRPr>
          </a:p>
        </p:txBody>
      </p:sp>
      <p:sp>
        <p:nvSpPr>
          <p:cNvPr id="22" name="TextBox 21">
            <a:extLst>
              <a:ext uri="{FF2B5EF4-FFF2-40B4-BE49-F238E27FC236}">
                <a16:creationId xmlns:a16="http://schemas.microsoft.com/office/drawing/2014/main" id="{1BB2C04B-8D91-43C5-8566-E1F200A0404D}"/>
              </a:ext>
            </a:extLst>
          </p:cNvPr>
          <p:cNvSpPr txBox="1"/>
          <p:nvPr userDrawn="1"/>
        </p:nvSpPr>
        <p:spPr>
          <a:xfrm>
            <a:off x="335280" y="6583680"/>
            <a:ext cx="141064" cy="138499"/>
          </a:xfrm>
          <a:prstGeom prst="rect">
            <a:avLst/>
          </a:prstGeom>
          <a:noFill/>
        </p:spPr>
        <p:txBody>
          <a:bodyPr wrap="none" lIns="0" tIns="0" rIns="0" bIns="0">
            <a:spAutoFit/>
          </a:bodyPr>
          <a:lstStyle>
            <a:defPPr>
              <a:defRPr lang="en-US"/>
            </a:defPPr>
            <a:lvl1pPr>
              <a:defRPr sz="900">
                <a:solidFill>
                  <a:schemeClr val="bg1">
                    <a:lumMod val="65000"/>
                  </a:schemeClr>
                </a:solidFill>
                <a:effectLst/>
                <a:ea typeface="Calibri" panose="020F0502020204030204" pitchFamily="34" charset="0"/>
              </a:defRPr>
            </a:lvl1pPr>
          </a:lstStyle>
          <a:p>
            <a:pPr lvl="0" algn="l"/>
            <a:fld id="{92D42452-866A-4309-9223-EB4D3983A7A8}" type="slidenum">
              <a:rPr lang="en-US" noProof="0" smtClean="0">
                <a:solidFill>
                  <a:schemeClr val="bg1">
                    <a:lumMod val="50000"/>
                  </a:schemeClr>
                </a:solidFill>
              </a:rPr>
              <a:pPr lvl="0" algn="l"/>
              <a:t>‹#›</a:t>
            </a:fld>
            <a:endParaRPr lang="en-US" noProof="0" dirty="0">
              <a:solidFill>
                <a:schemeClr val="bg1">
                  <a:lumMod val="50000"/>
                </a:schemeClr>
              </a:solidFill>
            </a:endParaRPr>
          </a:p>
        </p:txBody>
      </p:sp>
    </p:spTree>
    <p:custDataLst>
      <p:tags r:id="rId1"/>
    </p:custDataLst>
    <p:extLst>
      <p:ext uri="{BB962C8B-B14F-4D97-AF65-F5344CB8AC3E}">
        <p14:creationId xmlns:p14="http://schemas.microsoft.com/office/powerpoint/2010/main" val="1568588702"/>
      </p:ext>
    </p:extLst>
  </p:cSld>
  <p:clrMapOvr>
    <a:masterClrMapping/>
  </p:clrMapOvr>
  <p:transition>
    <p:fade/>
  </p:transition>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02F1819-A38F-4D6D-8D79-FABCA937F964}"/>
              </a:ext>
            </a:extLst>
          </p:cNvPr>
          <p:cNvSpPr>
            <a:spLocks noGrp="1"/>
          </p:cNvSpPr>
          <p:nvPr>
            <p:ph type="title"/>
          </p:nvPr>
        </p:nvSpPr>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961A34FF-9CC6-4D9F-8CFA-9FF06975DA58}"/>
              </a:ext>
            </a:extLst>
          </p:cNvPr>
          <p:cNvSpPr>
            <a:spLocks noGrp="1"/>
          </p:cNvSpPr>
          <p:nvPr>
            <p:ph type="body" sz="quarter" idx="10"/>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Tree>
    <p:custDataLst>
      <p:tags r:id="rId1"/>
    </p:custDataLst>
    <p:extLst>
      <p:ext uri="{BB962C8B-B14F-4D97-AF65-F5344CB8AC3E}">
        <p14:creationId xmlns:p14="http://schemas.microsoft.com/office/powerpoint/2010/main" val="2322021344"/>
      </p:ext>
    </p:extLst>
  </p:cSld>
  <p:clrMapOvr>
    <a:masterClrMapping/>
  </p:clrMapOvr>
  <p:transition>
    <p:fade/>
  </p:transition>
  <p:extLst>
    <p:ext uri="{DCECCB84-F9BA-43D5-87BE-67443E8EF086}">
      <p15:sldGuideLst xmlns:p15="http://schemas.microsoft.com/office/powerpoint/2012/main">
        <p15:guide id="1" pos="211" userDrawn="1">
          <p15:clr>
            <a:srgbClr val="FBAE40"/>
          </p15:clr>
        </p15:guide>
        <p15:guide id="2" pos="7469" userDrawn="1">
          <p15:clr>
            <a:srgbClr val="FBAE40"/>
          </p15:clr>
        </p15:guide>
        <p15:guide id="3" orient="horz" pos="864" userDrawn="1">
          <p15:clr>
            <a:srgbClr val="FBAE40"/>
          </p15:clr>
        </p15:guide>
        <p15:guide id="4" orient="horz" pos="950" userDrawn="1">
          <p15:clr>
            <a:srgbClr val="FBAE40"/>
          </p15:clr>
        </p15:guide>
        <p15:guide id="5" orient="horz" pos="2534"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and Content w/ GFX">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02F1819-A38F-4D6D-8D79-FABCA937F964}"/>
              </a:ext>
            </a:extLst>
          </p:cNvPr>
          <p:cNvSpPr>
            <a:spLocks noGrp="1"/>
          </p:cNvSpPr>
          <p:nvPr>
            <p:ph type="title"/>
          </p:nvPr>
        </p:nvSpPr>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961A34FF-9CC6-4D9F-8CFA-9FF06975DA58}"/>
              </a:ext>
            </a:extLst>
          </p:cNvPr>
          <p:cNvSpPr>
            <a:spLocks noGrp="1"/>
          </p:cNvSpPr>
          <p:nvPr>
            <p:ph type="body" sz="quarter" idx="10"/>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pic>
        <p:nvPicPr>
          <p:cNvPr id="4" name="Circle 2">
            <a:extLst>
              <a:ext uri="{FF2B5EF4-FFF2-40B4-BE49-F238E27FC236}">
                <a16:creationId xmlns:a16="http://schemas.microsoft.com/office/drawing/2014/main" id="{9838DCE9-80DC-4253-869A-EE47503E14A4}"/>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r="15959" b="41212"/>
          <a:stretch/>
        </p:blipFill>
        <p:spPr>
          <a:xfrm>
            <a:off x="10747359" y="5847445"/>
            <a:ext cx="1444641" cy="1010554"/>
          </a:xfrm>
          <a:prstGeom prst="rect">
            <a:avLst/>
          </a:prstGeom>
        </p:spPr>
      </p:pic>
      <p:pic>
        <p:nvPicPr>
          <p:cNvPr id="5" name="Circle 3">
            <a:extLst>
              <a:ext uri="{FF2B5EF4-FFF2-40B4-BE49-F238E27FC236}">
                <a16:creationId xmlns:a16="http://schemas.microsoft.com/office/drawing/2014/main" id="{D79772C3-CF48-499B-B833-355FD3B77746}"/>
              </a:ext>
            </a:extLst>
          </p:cNvPr>
          <p:cNvPicPr>
            <a:picLocks noChangeAspect="1"/>
          </p:cNvPicPr>
          <p:nvPr userDrawn="1"/>
        </p:nvPicPr>
        <p:blipFill rotWithShape="1">
          <a:blip r:embed="rId5">
            <a:extLst>
              <a:ext uri="{96DAC541-7B7A-43D3-8B79-37D633B846F1}">
                <asvg:svgBlip xmlns:asvg="http://schemas.microsoft.com/office/drawing/2016/SVG/main" r:embed="rId6"/>
              </a:ext>
            </a:extLst>
          </a:blip>
          <a:srcRect r="46316" b="4167"/>
          <a:stretch/>
        </p:blipFill>
        <p:spPr>
          <a:xfrm>
            <a:off x="11469680" y="5568540"/>
            <a:ext cx="722321" cy="1289459"/>
          </a:xfrm>
          <a:prstGeom prst="rect">
            <a:avLst/>
          </a:prstGeom>
        </p:spPr>
      </p:pic>
      <p:pic>
        <p:nvPicPr>
          <p:cNvPr id="6" name="Circle 4">
            <a:extLst>
              <a:ext uri="{FF2B5EF4-FFF2-40B4-BE49-F238E27FC236}">
                <a16:creationId xmlns:a16="http://schemas.microsoft.com/office/drawing/2014/main" id="{D9A2211F-915C-44FB-9F20-85C650D9FA07}"/>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55529" t="37500"/>
          <a:stretch/>
        </p:blipFill>
        <p:spPr>
          <a:xfrm flipV="1">
            <a:off x="0" y="5568540"/>
            <a:ext cx="917485" cy="1289459"/>
          </a:xfrm>
          <a:prstGeom prst="rect">
            <a:avLst/>
          </a:prstGeom>
        </p:spPr>
      </p:pic>
      <p:pic>
        <p:nvPicPr>
          <p:cNvPr id="8" name="Circle 5">
            <a:extLst>
              <a:ext uri="{FF2B5EF4-FFF2-40B4-BE49-F238E27FC236}">
                <a16:creationId xmlns:a16="http://schemas.microsoft.com/office/drawing/2014/main" id="{3938E8CD-848A-471E-82EB-19F9219A46BE}"/>
              </a:ext>
            </a:extLst>
          </p:cNvPr>
          <p:cNvPicPr>
            <a:picLocks noChangeAspect="1"/>
          </p:cNvPicPr>
          <p:nvPr userDrawn="1"/>
        </p:nvPicPr>
        <p:blipFill rotWithShape="1">
          <a:blip r:embed="rId5">
            <a:extLst>
              <a:ext uri="{96DAC541-7B7A-43D3-8B79-37D633B846F1}">
                <asvg:svgBlip xmlns:asvg="http://schemas.microsoft.com/office/drawing/2016/SVG/main" r:embed="rId6"/>
              </a:ext>
            </a:extLst>
          </a:blip>
          <a:srcRect t="61509"/>
          <a:stretch/>
        </p:blipFill>
        <p:spPr>
          <a:xfrm flipV="1">
            <a:off x="0" y="6247939"/>
            <a:ext cx="1584960" cy="610060"/>
          </a:xfrm>
          <a:prstGeom prst="rect">
            <a:avLst/>
          </a:prstGeom>
        </p:spPr>
      </p:pic>
      <p:grpSp>
        <p:nvGrpSpPr>
          <p:cNvPr id="9" name="Group 8">
            <a:extLst>
              <a:ext uri="{FF2B5EF4-FFF2-40B4-BE49-F238E27FC236}">
                <a16:creationId xmlns:a16="http://schemas.microsoft.com/office/drawing/2014/main" id="{E1260957-2E07-4E04-B5A7-D61D49199047}"/>
              </a:ext>
            </a:extLst>
          </p:cNvPr>
          <p:cNvGrpSpPr/>
          <p:nvPr userDrawn="1"/>
        </p:nvGrpSpPr>
        <p:grpSpPr>
          <a:xfrm>
            <a:off x="0" y="0"/>
            <a:ext cx="12192000" cy="594360"/>
            <a:chOff x="0" y="0"/>
            <a:chExt cx="12192000" cy="594360"/>
          </a:xfrm>
        </p:grpSpPr>
        <p:sp>
          <p:nvSpPr>
            <p:cNvPr id="10" name="TopBar Shdw">
              <a:extLst>
                <a:ext uri="{FF2B5EF4-FFF2-40B4-BE49-F238E27FC236}">
                  <a16:creationId xmlns:a16="http://schemas.microsoft.com/office/drawing/2014/main" id="{51FBBD6C-D915-44F2-8AB9-A60DB745B778}"/>
                </a:ext>
              </a:extLst>
            </p:cNvPr>
            <p:cNvSpPr/>
            <p:nvPr userDrawn="1"/>
          </p:nvSpPr>
          <p:spPr>
            <a:xfrm>
              <a:off x="0" y="0"/>
              <a:ext cx="12192000" cy="594360"/>
            </a:xfrm>
            <a:prstGeom prst="rect">
              <a:avLst/>
            </a:prstGeom>
            <a:solidFill>
              <a:schemeClr val="accent2">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range Fill">
              <a:extLst>
                <a:ext uri="{FF2B5EF4-FFF2-40B4-BE49-F238E27FC236}">
                  <a16:creationId xmlns:a16="http://schemas.microsoft.com/office/drawing/2014/main" id="{C081873E-97AA-4D38-8252-F772D543F596}"/>
                </a:ext>
              </a:extLst>
            </p:cNvPr>
            <p:cNvSpPr/>
            <p:nvPr userDrawn="1"/>
          </p:nvSpPr>
          <p:spPr>
            <a:xfrm>
              <a:off x="1524" y="0"/>
              <a:ext cx="12188952" cy="548640"/>
            </a:xfrm>
            <a:prstGeom prst="rect">
              <a:avLst/>
            </a:prstGeom>
            <a:gradFill flip="none" rotWithShape="1">
              <a:gsLst>
                <a:gs pos="0">
                  <a:srgbClr val="FCB424"/>
                </a:gs>
                <a:gs pos="80000">
                  <a:srgbClr val="EF7A34"/>
                </a:gs>
              </a:gsLst>
              <a:lin ang="10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lnSpc>
                  <a:spcPct val="90000"/>
                </a:lnSpc>
                <a:spcBef>
                  <a:spcPts val="1200"/>
                </a:spcBef>
              </a:pPr>
              <a:endParaRPr lang="en-US" dirty="0" err="1"/>
            </a:p>
          </p:txBody>
        </p:sp>
        <p:pic>
          <p:nvPicPr>
            <p:cNvPr id="12" name="Circle 1">
              <a:extLst>
                <a:ext uri="{FF2B5EF4-FFF2-40B4-BE49-F238E27FC236}">
                  <a16:creationId xmlns:a16="http://schemas.microsoft.com/office/drawing/2014/main" id="{8CC02D0B-5B4D-4F8B-9F73-3FD6DA4D7CA3}"/>
                </a:ext>
              </a:extLst>
            </p:cNvPr>
            <p:cNvPicPr>
              <a:picLocks noChangeAspect="1"/>
            </p:cNvPicPr>
            <p:nvPr userDrawn="1"/>
          </p:nvPicPr>
          <p:blipFill rotWithShape="1">
            <a:blip r:embed="rId7">
              <a:extLst>
                <a:ext uri="{96DAC541-7B7A-43D3-8B79-37D633B846F1}">
                  <asvg:svgBlip xmlns:asvg="http://schemas.microsoft.com/office/drawing/2016/SVG/main" r:embed="rId8"/>
                </a:ext>
              </a:extLst>
            </a:blip>
            <a:srcRect t="9192" b="85794"/>
            <a:stretch/>
          </p:blipFill>
          <p:spPr>
            <a:xfrm>
              <a:off x="0" y="0"/>
              <a:ext cx="10942320" cy="548640"/>
            </a:xfrm>
            <a:prstGeom prst="rect">
              <a:avLst/>
            </a:prstGeom>
          </p:spPr>
        </p:pic>
        <p:pic>
          <p:nvPicPr>
            <p:cNvPr id="13" name="Circle 4">
              <a:extLst>
                <a:ext uri="{FF2B5EF4-FFF2-40B4-BE49-F238E27FC236}">
                  <a16:creationId xmlns:a16="http://schemas.microsoft.com/office/drawing/2014/main" id="{14AB27CF-3E3D-4671-9C69-7F649E3C9CC6}"/>
                </a:ext>
              </a:extLst>
            </p:cNvPr>
            <p:cNvPicPr>
              <a:picLocks noChangeAspect="1"/>
            </p:cNvPicPr>
            <p:nvPr userDrawn="1"/>
          </p:nvPicPr>
          <p:blipFill rotWithShape="1">
            <a:blip r:embed="rId7">
              <a:extLst>
                <a:ext uri="{96DAC541-7B7A-43D3-8B79-37D633B846F1}">
                  <asvg:svgBlip xmlns:asvg="http://schemas.microsoft.com/office/drawing/2016/SVG/main" r:embed="rId8"/>
                </a:ext>
              </a:extLst>
            </a:blip>
            <a:srcRect l="40555" t="37500" b="52500"/>
            <a:stretch/>
          </p:blipFill>
          <p:spPr>
            <a:xfrm>
              <a:off x="0" y="0"/>
              <a:ext cx="3261360" cy="548640"/>
            </a:xfrm>
            <a:prstGeom prst="rect">
              <a:avLst/>
            </a:prstGeom>
          </p:spPr>
        </p:pic>
        <p:pic>
          <p:nvPicPr>
            <p:cNvPr id="14" name="Circle 5">
              <a:extLst>
                <a:ext uri="{FF2B5EF4-FFF2-40B4-BE49-F238E27FC236}">
                  <a16:creationId xmlns:a16="http://schemas.microsoft.com/office/drawing/2014/main" id="{FB79D89B-7FAC-4756-BFE6-B0B5E1165D7E}"/>
                </a:ext>
              </a:extLst>
            </p:cNvPr>
            <p:cNvPicPr>
              <a:picLocks noChangeAspect="1"/>
            </p:cNvPicPr>
            <p:nvPr userDrawn="1"/>
          </p:nvPicPr>
          <p:blipFill rotWithShape="1">
            <a:blip r:embed="rId7">
              <a:extLst>
                <a:ext uri="{96DAC541-7B7A-43D3-8B79-37D633B846F1}">
                  <asvg:svgBlip xmlns:asvg="http://schemas.microsoft.com/office/drawing/2016/SVG/main" r:embed="rId8"/>
                </a:ext>
              </a:extLst>
            </a:blip>
            <a:srcRect t="61509" b="24906"/>
            <a:stretch/>
          </p:blipFill>
          <p:spPr>
            <a:xfrm>
              <a:off x="685800" y="0"/>
              <a:ext cx="4038600" cy="548640"/>
            </a:xfrm>
            <a:prstGeom prst="rect">
              <a:avLst/>
            </a:prstGeom>
          </p:spPr>
        </p:pic>
        <p:pic>
          <p:nvPicPr>
            <p:cNvPr id="15" name="Picture 14" descr="A picture containing logo&#10;&#10;Description automatically generated">
              <a:extLst>
                <a:ext uri="{FF2B5EF4-FFF2-40B4-BE49-F238E27FC236}">
                  <a16:creationId xmlns:a16="http://schemas.microsoft.com/office/drawing/2014/main" id="{2A761ADB-1209-43E6-81C1-57C2A8FA522F}"/>
                </a:ext>
              </a:extLst>
            </p:cNvPr>
            <p:cNvPicPr>
              <a:picLocks noChangeAspect="1"/>
            </p:cNvPicPr>
            <p:nvPr userDrawn="1"/>
          </p:nvPicPr>
          <p:blipFill>
            <a:blip r:embed="rId9"/>
            <a:stretch>
              <a:fillRect/>
            </a:stretch>
          </p:blipFill>
          <p:spPr>
            <a:xfrm>
              <a:off x="335280" y="182880"/>
              <a:ext cx="1097280" cy="182880"/>
            </a:xfrm>
            <a:prstGeom prst="rect">
              <a:avLst/>
            </a:prstGeom>
          </p:spPr>
        </p:pic>
      </p:grpSp>
      <p:sp>
        <p:nvSpPr>
          <p:cNvPr id="20" name="TextBox 19">
            <a:extLst>
              <a:ext uri="{FF2B5EF4-FFF2-40B4-BE49-F238E27FC236}">
                <a16:creationId xmlns:a16="http://schemas.microsoft.com/office/drawing/2014/main" id="{B544D526-1C68-43E0-91F6-1CBA80DF2632}"/>
              </a:ext>
            </a:extLst>
          </p:cNvPr>
          <p:cNvSpPr txBox="1"/>
          <p:nvPr userDrawn="1"/>
        </p:nvSpPr>
        <p:spPr>
          <a:xfrm>
            <a:off x="606029" y="6583680"/>
            <a:ext cx="1790555" cy="138499"/>
          </a:xfrm>
          <a:prstGeom prst="rect">
            <a:avLst/>
          </a:prstGeom>
          <a:noFill/>
        </p:spPr>
        <p:txBody>
          <a:bodyPr wrap="none" lIns="0" tIns="0" rIns="0" bIns="0">
            <a:spAutoFit/>
          </a:bodyPr>
          <a:lstStyle/>
          <a:p>
            <a:pPr algn="l"/>
            <a:r>
              <a:rPr lang="en-US" sz="900" dirty="0">
                <a:solidFill>
                  <a:schemeClr val="bg1">
                    <a:lumMod val="50000"/>
                  </a:schemeClr>
                </a:solidFill>
                <a:effectLst/>
                <a:latin typeface="+mn-lt"/>
                <a:ea typeface="Calibri" panose="020F0502020204030204" pitchFamily="34" charset="0"/>
              </a:rPr>
              <a:t>©2022 Discover Financial Services</a:t>
            </a:r>
            <a:endParaRPr lang="en-US" sz="900" dirty="0">
              <a:solidFill>
                <a:schemeClr val="bg1">
                  <a:lumMod val="50000"/>
                </a:schemeClr>
              </a:solidFill>
              <a:latin typeface="+mn-lt"/>
            </a:endParaRPr>
          </a:p>
        </p:txBody>
      </p:sp>
      <p:sp>
        <p:nvSpPr>
          <p:cNvPr id="21" name="TextBox 20">
            <a:extLst>
              <a:ext uri="{FF2B5EF4-FFF2-40B4-BE49-F238E27FC236}">
                <a16:creationId xmlns:a16="http://schemas.microsoft.com/office/drawing/2014/main" id="{C857E81D-4EE8-408B-BED2-616B96FDFFD4}"/>
              </a:ext>
            </a:extLst>
          </p:cNvPr>
          <p:cNvSpPr txBox="1"/>
          <p:nvPr userDrawn="1"/>
        </p:nvSpPr>
        <p:spPr>
          <a:xfrm>
            <a:off x="335280" y="6583680"/>
            <a:ext cx="141064" cy="138499"/>
          </a:xfrm>
          <a:prstGeom prst="rect">
            <a:avLst/>
          </a:prstGeom>
          <a:noFill/>
        </p:spPr>
        <p:txBody>
          <a:bodyPr wrap="none" lIns="0" tIns="0" rIns="0" bIns="0">
            <a:spAutoFit/>
          </a:bodyPr>
          <a:lstStyle>
            <a:defPPr>
              <a:defRPr lang="en-US"/>
            </a:defPPr>
            <a:lvl1pPr>
              <a:defRPr sz="900">
                <a:solidFill>
                  <a:schemeClr val="bg1">
                    <a:lumMod val="65000"/>
                  </a:schemeClr>
                </a:solidFill>
                <a:effectLst/>
                <a:ea typeface="Calibri" panose="020F0502020204030204" pitchFamily="34" charset="0"/>
              </a:defRPr>
            </a:lvl1pPr>
          </a:lstStyle>
          <a:p>
            <a:pPr lvl="0" algn="l"/>
            <a:fld id="{92D42452-866A-4309-9223-EB4D3983A7A8}" type="slidenum">
              <a:rPr lang="en-US" noProof="0" smtClean="0">
                <a:solidFill>
                  <a:schemeClr val="bg1">
                    <a:lumMod val="50000"/>
                  </a:schemeClr>
                </a:solidFill>
              </a:rPr>
              <a:pPr lvl="0" algn="l"/>
              <a:t>‹#›</a:t>
            </a:fld>
            <a:endParaRPr lang="en-US" noProof="0" dirty="0">
              <a:solidFill>
                <a:schemeClr val="bg1">
                  <a:lumMod val="50000"/>
                </a:schemeClr>
              </a:solidFill>
            </a:endParaRPr>
          </a:p>
        </p:txBody>
      </p:sp>
    </p:spTree>
    <p:custDataLst>
      <p:tags r:id="rId1"/>
    </p:custDataLst>
    <p:extLst>
      <p:ext uri="{BB962C8B-B14F-4D97-AF65-F5344CB8AC3E}">
        <p14:creationId xmlns:p14="http://schemas.microsoft.com/office/powerpoint/2010/main" val="2268160959"/>
      </p:ext>
    </p:extLst>
  </p:cSld>
  <p:clrMapOvr>
    <a:masterClrMapping/>
  </p:clrMapOvr>
  <p:transition>
    <p:fade/>
  </p:transition>
  <p:extLst>
    <p:ext uri="{DCECCB84-F9BA-43D5-87BE-67443E8EF086}">
      <p15:sldGuideLst xmlns:p15="http://schemas.microsoft.com/office/powerpoint/2012/main">
        <p15:guide id="1" pos="211">
          <p15:clr>
            <a:srgbClr val="FBAE40"/>
          </p15:clr>
        </p15:guide>
        <p15:guide id="2" pos="7469">
          <p15:clr>
            <a:srgbClr val="FBAE40"/>
          </p15:clr>
        </p15:guide>
        <p15:guide id="3" orient="horz" pos="864">
          <p15:clr>
            <a:srgbClr val="FBAE40"/>
          </p15:clr>
        </p15:guide>
        <p15:guide id="4" orient="horz" pos="950">
          <p15:clr>
            <a:srgbClr val="FBAE40"/>
          </p15:clr>
        </p15:guide>
        <p15:guide id="5" orient="horz" pos="253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8A750919-D9E6-4F04-BD5A-1538B553CF82}"/>
              </a:ext>
            </a:extLst>
          </p:cNvPr>
          <p:cNvSpPr>
            <a:spLocks noGrp="1"/>
          </p:cNvSpPr>
          <p:nvPr>
            <p:ph type="title"/>
          </p:nvPr>
        </p:nvSpPr>
        <p:spPr/>
        <p:txBody>
          <a:bodyPr/>
          <a:lstStyle/>
          <a:p>
            <a:r>
              <a:rPr lang="en-GB"/>
              <a:t>Click to edit Master title style</a:t>
            </a:r>
            <a:endParaRPr lang="en-US"/>
          </a:p>
        </p:txBody>
      </p:sp>
      <p:sp>
        <p:nvSpPr>
          <p:cNvPr id="5" name="Text Placeholder 4">
            <a:extLst>
              <a:ext uri="{FF2B5EF4-FFF2-40B4-BE49-F238E27FC236}">
                <a16:creationId xmlns:a16="http://schemas.microsoft.com/office/drawing/2014/main" id="{E62D4417-1ECC-42B5-9CCB-C58DD22953DE}"/>
              </a:ext>
            </a:extLst>
          </p:cNvPr>
          <p:cNvSpPr>
            <a:spLocks noGrp="1"/>
          </p:cNvSpPr>
          <p:nvPr>
            <p:ph type="body" sz="quarter" idx="10"/>
          </p:nvPr>
        </p:nvSpPr>
        <p:spPr>
          <a:xfrm>
            <a:off x="335280" y="1508125"/>
            <a:ext cx="5669280" cy="5029200"/>
          </a:xfrm>
        </p:spPr>
        <p:txBody>
          <a:bodyPr/>
          <a:lstStyle>
            <a:lvl2pPr>
              <a:defRPr sz="2000"/>
            </a:lvl2pPr>
            <a:lvl3pPr>
              <a:defRPr sz="2000"/>
            </a:lvl3pPr>
            <a:lvl4pPr>
              <a:defRPr sz="2000"/>
            </a:lvl4pPr>
            <a:lvl5pPr>
              <a:defRPr sz="20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Text Placeholder 6">
            <a:extLst>
              <a:ext uri="{FF2B5EF4-FFF2-40B4-BE49-F238E27FC236}">
                <a16:creationId xmlns:a16="http://schemas.microsoft.com/office/drawing/2014/main" id="{F7AC2BB9-72D5-4D98-8798-45A482F483E1}"/>
              </a:ext>
            </a:extLst>
          </p:cNvPr>
          <p:cNvSpPr>
            <a:spLocks noGrp="1"/>
          </p:cNvSpPr>
          <p:nvPr>
            <p:ph type="body" sz="quarter" idx="11"/>
          </p:nvPr>
        </p:nvSpPr>
        <p:spPr>
          <a:xfrm>
            <a:off x="6187440" y="1508125"/>
            <a:ext cx="5669280" cy="5029200"/>
          </a:xfrm>
        </p:spPr>
        <p:txBody>
          <a:bodyPr/>
          <a:lstStyle>
            <a:lvl2pPr>
              <a:defRPr sz="2000"/>
            </a:lvl2pPr>
            <a:lvl3pPr>
              <a:defRPr sz="2000"/>
            </a:lvl3pPr>
            <a:lvl4pPr>
              <a:defRPr sz="2000"/>
            </a:lvl4pPr>
            <a:lvl5pPr>
              <a:defRPr sz="20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custDataLst>
      <p:tags r:id="rId1"/>
    </p:custDataLst>
    <p:extLst>
      <p:ext uri="{BB962C8B-B14F-4D97-AF65-F5344CB8AC3E}">
        <p14:creationId xmlns:p14="http://schemas.microsoft.com/office/powerpoint/2010/main" val="393085843"/>
      </p:ext>
    </p:extLst>
  </p:cSld>
  <p:clrMapOvr>
    <a:masterClrMapping/>
  </p:clrMapOvr>
  <p:transition>
    <p:fade/>
  </p:transition>
  <p:extLst>
    <p:ext uri="{DCECCB84-F9BA-43D5-87BE-67443E8EF086}">
      <p15:sldGuideLst xmlns:p15="http://schemas.microsoft.com/office/powerpoint/2012/main">
        <p15:guide id="1" pos="211" userDrawn="1">
          <p15:clr>
            <a:srgbClr val="FBAE40"/>
          </p15:clr>
        </p15:guide>
        <p15:guide id="2" pos="7469" userDrawn="1">
          <p15:clr>
            <a:srgbClr val="FBAE40"/>
          </p15:clr>
        </p15:guide>
        <p15:guide id="3" orient="horz" pos="864" userDrawn="1">
          <p15:clr>
            <a:srgbClr val="FBAE40"/>
          </p15:clr>
        </p15:guide>
        <p15:guide id="4" orient="horz" pos="950" userDrawn="1">
          <p15:clr>
            <a:srgbClr val="FBAE40"/>
          </p15:clr>
        </p15:guide>
        <p15:guide id="5" orient="horz" pos="2534"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08A2D7-FE78-4D3B-8CCA-E796802C62A8}"/>
              </a:ext>
            </a:extLst>
          </p:cNvPr>
          <p:cNvSpPr>
            <a:spLocks noGrp="1"/>
          </p:cNvSpPr>
          <p:nvPr>
            <p:ph type="title"/>
          </p:nvPr>
        </p:nvSpPr>
        <p:spPr/>
        <p:txBody>
          <a:bodyPr/>
          <a:lstStyle/>
          <a:p>
            <a:r>
              <a:rPr lang="en-GB"/>
              <a:t>Click to edit Master title style</a:t>
            </a:r>
            <a:endParaRPr lang="en-US"/>
          </a:p>
        </p:txBody>
      </p:sp>
    </p:spTree>
    <p:custDataLst>
      <p:tags r:id="rId1"/>
    </p:custDataLst>
    <p:extLst>
      <p:ext uri="{BB962C8B-B14F-4D97-AF65-F5344CB8AC3E}">
        <p14:creationId xmlns:p14="http://schemas.microsoft.com/office/powerpoint/2010/main" val="2837110153"/>
      </p:ext>
    </p:extLst>
  </p:cSld>
  <p:clrMapOvr>
    <a:masterClrMapping/>
  </p:clrMapOvr>
  <p:transition>
    <p:fade/>
  </p:transition>
  <p:extLst>
    <p:ext uri="{DCECCB84-F9BA-43D5-87BE-67443E8EF086}">
      <p15:sldGuideLst xmlns:p15="http://schemas.microsoft.com/office/powerpoint/2012/main">
        <p15:guide id="1" pos="211" userDrawn="1">
          <p15:clr>
            <a:srgbClr val="FBAE40"/>
          </p15:clr>
        </p15:guide>
        <p15:guide id="2" pos="7469" userDrawn="1">
          <p15:clr>
            <a:srgbClr val="FBAE40"/>
          </p15:clr>
        </p15:guide>
        <p15:guide id="3" orient="horz" pos="864" userDrawn="1">
          <p15:clr>
            <a:srgbClr val="FBAE40"/>
          </p15:clr>
        </p15:guide>
        <p15:guide id="4" orient="horz" pos="2534" userDrawn="1">
          <p15:clr>
            <a:srgbClr val="FBAE40"/>
          </p15:clr>
        </p15:guide>
        <p15:guide id="5" orient="horz" pos="95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Only w/ GFX">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08A2D7-FE78-4D3B-8CCA-E796802C62A8}"/>
              </a:ext>
            </a:extLst>
          </p:cNvPr>
          <p:cNvSpPr>
            <a:spLocks noGrp="1"/>
          </p:cNvSpPr>
          <p:nvPr>
            <p:ph type="title"/>
          </p:nvPr>
        </p:nvSpPr>
        <p:spPr/>
        <p:txBody>
          <a:bodyPr/>
          <a:lstStyle/>
          <a:p>
            <a:r>
              <a:rPr lang="en-GB"/>
              <a:t>Click to edit Master title style</a:t>
            </a:r>
            <a:endParaRPr lang="en-US"/>
          </a:p>
        </p:txBody>
      </p:sp>
      <p:pic>
        <p:nvPicPr>
          <p:cNvPr id="8" name="Circle 2">
            <a:extLst>
              <a:ext uri="{FF2B5EF4-FFF2-40B4-BE49-F238E27FC236}">
                <a16:creationId xmlns:a16="http://schemas.microsoft.com/office/drawing/2014/main" id="{052CBD35-9949-4E8B-8891-F0D178F94F32}"/>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r="15959" b="41212"/>
          <a:stretch/>
        </p:blipFill>
        <p:spPr>
          <a:xfrm>
            <a:off x="10747359" y="5847445"/>
            <a:ext cx="1444641" cy="1010554"/>
          </a:xfrm>
          <a:prstGeom prst="rect">
            <a:avLst/>
          </a:prstGeom>
        </p:spPr>
      </p:pic>
      <p:pic>
        <p:nvPicPr>
          <p:cNvPr id="9" name="Circle 3">
            <a:extLst>
              <a:ext uri="{FF2B5EF4-FFF2-40B4-BE49-F238E27FC236}">
                <a16:creationId xmlns:a16="http://schemas.microsoft.com/office/drawing/2014/main" id="{A5991A19-83E8-4CA1-8A13-931EE3ABCAF4}"/>
              </a:ext>
            </a:extLst>
          </p:cNvPr>
          <p:cNvPicPr>
            <a:picLocks noChangeAspect="1"/>
          </p:cNvPicPr>
          <p:nvPr userDrawn="1"/>
        </p:nvPicPr>
        <p:blipFill rotWithShape="1">
          <a:blip r:embed="rId5">
            <a:extLst>
              <a:ext uri="{96DAC541-7B7A-43D3-8B79-37D633B846F1}">
                <asvg:svgBlip xmlns:asvg="http://schemas.microsoft.com/office/drawing/2016/SVG/main" r:embed="rId6"/>
              </a:ext>
            </a:extLst>
          </a:blip>
          <a:srcRect r="46316" b="4167"/>
          <a:stretch/>
        </p:blipFill>
        <p:spPr>
          <a:xfrm>
            <a:off x="11469680" y="5568540"/>
            <a:ext cx="722321" cy="1289459"/>
          </a:xfrm>
          <a:prstGeom prst="rect">
            <a:avLst/>
          </a:prstGeom>
        </p:spPr>
      </p:pic>
      <p:pic>
        <p:nvPicPr>
          <p:cNvPr id="10" name="Circle 4">
            <a:extLst>
              <a:ext uri="{FF2B5EF4-FFF2-40B4-BE49-F238E27FC236}">
                <a16:creationId xmlns:a16="http://schemas.microsoft.com/office/drawing/2014/main" id="{03A950AF-6CBE-4C14-A6C0-7EB25D63AECA}"/>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55529" t="37500"/>
          <a:stretch/>
        </p:blipFill>
        <p:spPr>
          <a:xfrm flipV="1">
            <a:off x="0" y="5568540"/>
            <a:ext cx="917485" cy="1289459"/>
          </a:xfrm>
          <a:prstGeom prst="rect">
            <a:avLst/>
          </a:prstGeom>
        </p:spPr>
      </p:pic>
      <p:pic>
        <p:nvPicPr>
          <p:cNvPr id="11" name="Circle 5">
            <a:extLst>
              <a:ext uri="{FF2B5EF4-FFF2-40B4-BE49-F238E27FC236}">
                <a16:creationId xmlns:a16="http://schemas.microsoft.com/office/drawing/2014/main" id="{6DAD1E7C-B599-4702-B587-B2233427104F}"/>
              </a:ext>
            </a:extLst>
          </p:cNvPr>
          <p:cNvPicPr>
            <a:picLocks noChangeAspect="1"/>
          </p:cNvPicPr>
          <p:nvPr userDrawn="1"/>
        </p:nvPicPr>
        <p:blipFill rotWithShape="1">
          <a:blip r:embed="rId5">
            <a:extLst>
              <a:ext uri="{96DAC541-7B7A-43D3-8B79-37D633B846F1}">
                <asvg:svgBlip xmlns:asvg="http://schemas.microsoft.com/office/drawing/2016/SVG/main" r:embed="rId6"/>
              </a:ext>
            </a:extLst>
          </a:blip>
          <a:srcRect t="61509"/>
          <a:stretch/>
        </p:blipFill>
        <p:spPr>
          <a:xfrm flipV="1">
            <a:off x="0" y="6247939"/>
            <a:ext cx="1584960" cy="610060"/>
          </a:xfrm>
          <a:prstGeom prst="rect">
            <a:avLst/>
          </a:prstGeom>
        </p:spPr>
      </p:pic>
      <p:grpSp>
        <p:nvGrpSpPr>
          <p:cNvPr id="7" name="Group 6">
            <a:extLst>
              <a:ext uri="{FF2B5EF4-FFF2-40B4-BE49-F238E27FC236}">
                <a16:creationId xmlns:a16="http://schemas.microsoft.com/office/drawing/2014/main" id="{417E6436-F649-4D36-BBC1-E4268F5AEFF3}"/>
              </a:ext>
            </a:extLst>
          </p:cNvPr>
          <p:cNvGrpSpPr/>
          <p:nvPr userDrawn="1"/>
        </p:nvGrpSpPr>
        <p:grpSpPr>
          <a:xfrm>
            <a:off x="0" y="0"/>
            <a:ext cx="12192000" cy="594360"/>
            <a:chOff x="0" y="0"/>
            <a:chExt cx="12192000" cy="594360"/>
          </a:xfrm>
        </p:grpSpPr>
        <p:sp>
          <p:nvSpPr>
            <p:cNvPr id="12" name="TopBar Shdw">
              <a:extLst>
                <a:ext uri="{FF2B5EF4-FFF2-40B4-BE49-F238E27FC236}">
                  <a16:creationId xmlns:a16="http://schemas.microsoft.com/office/drawing/2014/main" id="{7A99BF02-1D23-42F0-8C4C-0B08C756F65E}"/>
                </a:ext>
              </a:extLst>
            </p:cNvPr>
            <p:cNvSpPr/>
            <p:nvPr userDrawn="1"/>
          </p:nvSpPr>
          <p:spPr>
            <a:xfrm>
              <a:off x="0" y="0"/>
              <a:ext cx="12192000" cy="594360"/>
            </a:xfrm>
            <a:prstGeom prst="rect">
              <a:avLst/>
            </a:prstGeom>
            <a:solidFill>
              <a:schemeClr val="accent2">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range Fill">
              <a:extLst>
                <a:ext uri="{FF2B5EF4-FFF2-40B4-BE49-F238E27FC236}">
                  <a16:creationId xmlns:a16="http://schemas.microsoft.com/office/drawing/2014/main" id="{A7198D69-D5C9-4B98-9D7C-FD39354E2E5B}"/>
                </a:ext>
              </a:extLst>
            </p:cNvPr>
            <p:cNvSpPr/>
            <p:nvPr userDrawn="1"/>
          </p:nvSpPr>
          <p:spPr>
            <a:xfrm>
              <a:off x="1524" y="0"/>
              <a:ext cx="12188952" cy="548640"/>
            </a:xfrm>
            <a:prstGeom prst="rect">
              <a:avLst/>
            </a:prstGeom>
            <a:gradFill flip="none" rotWithShape="1">
              <a:gsLst>
                <a:gs pos="0">
                  <a:srgbClr val="FCB424"/>
                </a:gs>
                <a:gs pos="80000">
                  <a:srgbClr val="EF7A34"/>
                </a:gs>
              </a:gsLst>
              <a:lin ang="10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lnSpc>
                  <a:spcPct val="90000"/>
                </a:lnSpc>
                <a:spcBef>
                  <a:spcPts val="1200"/>
                </a:spcBef>
              </a:pPr>
              <a:endParaRPr lang="en-US" dirty="0" err="1"/>
            </a:p>
          </p:txBody>
        </p:sp>
        <p:pic>
          <p:nvPicPr>
            <p:cNvPr id="14" name="Circle 1">
              <a:extLst>
                <a:ext uri="{FF2B5EF4-FFF2-40B4-BE49-F238E27FC236}">
                  <a16:creationId xmlns:a16="http://schemas.microsoft.com/office/drawing/2014/main" id="{38C80FF9-0732-4D65-8AA5-6E7FEF206748}"/>
                </a:ext>
              </a:extLst>
            </p:cNvPr>
            <p:cNvPicPr>
              <a:picLocks noChangeAspect="1"/>
            </p:cNvPicPr>
            <p:nvPr userDrawn="1"/>
          </p:nvPicPr>
          <p:blipFill rotWithShape="1">
            <a:blip r:embed="rId7">
              <a:extLst>
                <a:ext uri="{96DAC541-7B7A-43D3-8B79-37D633B846F1}">
                  <asvg:svgBlip xmlns:asvg="http://schemas.microsoft.com/office/drawing/2016/SVG/main" r:embed="rId8"/>
                </a:ext>
              </a:extLst>
            </a:blip>
            <a:srcRect t="9192" b="85794"/>
            <a:stretch/>
          </p:blipFill>
          <p:spPr>
            <a:xfrm>
              <a:off x="0" y="0"/>
              <a:ext cx="10942320" cy="548640"/>
            </a:xfrm>
            <a:prstGeom prst="rect">
              <a:avLst/>
            </a:prstGeom>
          </p:spPr>
        </p:pic>
        <p:pic>
          <p:nvPicPr>
            <p:cNvPr id="15" name="Circle 4">
              <a:extLst>
                <a:ext uri="{FF2B5EF4-FFF2-40B4-BE49-F238E27FC236}">
                  <a16:creationId xmlns:a16="http://schemas.microsoft.com/office/drawing/2014/main" id="{DE4D07B0-0661-4D55-9AB5-E7DBF3E84B50}"/>
                </a:ext>
              </a:extLst>
            </p:cNvPr>
            <p:cNvPicPr>
              <a:picLocks noChangeAspect="1"/>
            </p:cNvPicPr>
            <p:nvPr userDrawn="1"/>
          </p:nvPicPr>
          <p:blipFill rotWithShape="1">
            <a:blip r:embed="rId7">
              <a:extLst>
                <a:ext uri="{96DAC541-7B7A-43D3-8B79-37D633B846F1}">
                  <asvg:svgBlip xmlns:asvg="http://schemas.microsoft.com/office/drawing/2016/SVG/main" r:embed="rId8"/>
                </a:ext>
              </a:extLst>
            </a:blip>
            <a:srcRect l="40555" t="37500" b="52500"/>
            <a:stretch/>
          </p:blipFill>
          <p:spPr>
            <a:xfrm>
              <a:off x="0" y="0"/>
              <a:ext cx="3261360" cy="548640"/>
            </a:xfrm>
            <a:prstGeom prst="rect">
              <a:avLst/>
            </a:prstGeom>
          </p:spPr>
        </p:pic>
        <p:pic>
          <p:nvPicPr>
            <p:cNvPr id="16" name="Circle 5">
              <a:extLst>
                <a:ext uri="{FF2B5EF4-FFF2-40B4-BE49-F238E27FC236}">
                  <a16:creationId xmlns:a16="http://schemas.microsoft.com/office/drawing/2014/main" id="{9B63577D-73EC-4105-A333-671F8BF86093}"/>
                </a:ext>
              </a:extLst>
            </p:cNvPr>
            <p:cNvPicPr>
              <a:picLocks noChangeAspect="1"/>
            </p:cNvPicPr>
            <p:nvPr userDrawn="1"/>
          </p:nvPicPr>
          <p:blipFill rotWithShape="1">
            <a:blip r:embed="rId7">
              <a:extLst>
                <a:ext uri="{96DAC541-7B7A-43D3-8B79-37D633B846F1}">
                  <asvg:svgBlip xmlns:asvg="http://schemas.microsoft.com/office/drawing/2016/SVG/main" r:embed="rId8"/>
                </a:ext>
              </a:extLst>
            </a:blip>
            <a:srcRect t="61509" b="24906"/>
            <a:stretch/>
          </p:blipFill>
          <p:spPr>
            <a:xfrm>
              <a:off x="685800" y="0"/>
              <a:ext cx="4038600" cy="548640"/>
            </a:xfrm>
            <a:prstGeom prst="rect">
              <a:avLst/>
            </a:prstGeom>
          </p:spPr>
        </p:pic>
        <p:pic>
          <p:nvPicPr>
            <p:cNvPr id="17" name="Picture 16" descr="A picture containing logo&#10;&#10;Description automatically generated">
              <a:extLst>
                <a:ext uri="{FF2B5EF4-FFF2-40B4-BE49-F238E27FC236}">
                  <a16:creationId xmlns:a16="http://schemas.microsoft.com/office/drawing/2014/main" id="{93761E26-B013-409B-B0A7-CDA35A545430}"/>
                </a:ext>
              </a:extLst>
            </p:cNvPr>
            <p:cNvPicPr>
              <a:picLocks noChangeAspect="1"/>
            </p:cNvPicPr>
            <p:nvPr userDrawn="1"/>
          </p:nvPicPr>
          <p:blipFill>
            <a:blip r:embed="rId9"/>
            <a:stretch>
              <a:fillRect/>
            </a:stretch>
          </p:blipFill>
          <p:spPr>
            <a:xfrm>
              <a:off x="335280" y="182880"/>
              <a:ext cx="1097280" cy="182880"/>
            </a:xfrm>
            <a:prstGeom prst="rect">
              <a:avLst/>
            </a:prstGeom>
          </p:spPr>
        </p:pic>
      </p:grpSp>
      <p:sp>
        <p:nvSpPr>
          <p:cNvPr id="22" name="TextBox 21">
            <a:extLst>
              <a:ext uri="{FF2B5EF4-FFF2-40B4-BE49-F238E27FC236}">
                <a16:creationId xmlns:a16="http://schemas.microsoft.com/office/drawing/2014/main" id="{5466D177-FEBA-40FB-9E0F-A77722670B30}"/>
              </a:ext>
            </a:extLst>
          </p:cNvPr>
          <p:cNvSpPr txBox="1"/>
          <p:nvPr userDrawn="1"/>
        </p:nvSpPr>
        <p:spPr>
          <a:xfrm>
            <a:off x="606029" y="6583680"/>
            <a:ext cx="1790555" cy="138499"/>
          </a:xfrm>
          <a:prstGeom prst="rect">
            <a:avLst/>
          </a:prstGeom>
          <a:noFill/>
        </p:spPr>
        <p:txBody>
          <a:bodyPr wrap="none" lIns="0" tIns="0" rIns="0" bIns="0">
            <a:spAutoFit/>
          </a:bodyPr>
          <a:lstStyle/>
          <a:p>
            <a:pPr algn="l"/>
            <a:r>
              <a:rPr lang="en-US" sz="900" dirty="0">
                <a:solidFill>
                  <a:schemeClr val="bg1">
                    <a:lumMod val="50000"/>
                  </a:schemeClr>
                </a:solidFill>
                <a:effectLst/>
                <a:latin typeface="+mn-lt"/>
                <a:ea typeface="Calibri" panose="020F0502020204030204" pitchFamily="34" charset="0"/>
              </a:rPr>
              <a:t>©2022 Discover Financial Services</a:t>
            </a:r>
            <a:endParaRPr lang="en-US" sz="900" dirty="0">
              <a:solidFill>
                <a:schemeClr val="bg1">
                  <a:lumMod val="50000"/>
                </a:schemeClr>
              </a:solidFill>
              <a:latin typeface="+mn-lt"/>
            </a:endParaRPr>
          </a:p>
        </p:txBody>
      </p:sp>
      <p:sp>
        <p:nvSpPr>
          <p:cNvPr id="23" name="TextBox 22">
            <a:extLst>
              <a:ext uri="{FF2B5EF4-FFF2-40B4-BE49-F238E27FC236}">
                <a16:creationId xmlns:a16="http://schemas.microsoft.com/office/drawing/2014/main" id="{8AFFEDA5-D5C7-49EB-8BEA-E1B46B8D00C1}"/>
              </a:ext>
            </a:extLst>
          </p:cNvPr>
          <p:cNvSpPr txBox="1"/>
          <p:nvPr userDrawn="1"/>
        </p:nvSpPr>
        <p:spPr>
          <a:xfrm>
            <a:off x="335280" y="6583680"/>
            <a:ext cx="141064" cy="138499"/>
          </a:xfrm>
          <a:prstGeom prst="rect">
            <a:avLst/>
          </a:prstGeom>
          <a:noFill/>
        </p:spPr>
        <p:txBody>
          <a:bodyPr wrap="none" lIns="0" tIns="0" rIns="0" bIns="0">
            <a:spAutoFit/>
          </a:bodyPr>
          <a:lstStyle>
            <a:defPPr>
              <a:defRPr lang="en-US"/>
            </a:defPPr>
            <a:lvl1pPr>
              <a:defRPr sz="900">
                <a:solidFill>
                  <a:schemeClr val="bg1">
                    <a:lumMod val="65000"/>
                  </a:schemeClr>
                </a:solidFill>
                <a:effectLst/>
                <a:ea typeface="Calibri" panose="020F0502020204030204" pitchFamily="34" charset="0"/>
              </a:defRPr>
            </a:lvl1pPr>
          </a:lstStyle>
          <a:p>
            <a:pPr lvl="0" algn="l"/>
            <a:fld id="{92D42452-866A-4309-9223-EB4D3983A7A8}" type="slidenum">
              <a:rPr lang="en-US" noProof="0" smtClean="0">
                <a:solidFill>
                  <a:schemeClr val="bg1">
                    <a:lumMod val="50000"/>
                  </a:schemeClr>
                </a:solidFill>
              </a:rPr>
              <a:pPr lvl="0" algn="l"/>
              <a:t>‹#›</a:t>
            </a:fld>
            <a:endParaRPr lang="en-US" noProof="0" dirty="0">
              <a:solidFill>
                <a:schemeClr val="bg1">
                  <a:lumMod val="50000"/>
                </a:schemeClr>
              </a:solidFill>
            </a:endParaRPr>
          </a:p>
        </p:txBody>
      </p:sp>
    </p:spTree>
    <p:custDataLst>
      <p:tags r:id="rId1"/>
    </p:custDataLst>
    <p:extLst>
      <p:ext uri="{BB962C8B-B14F-4D97-AF65-F5344CB8AC3E}">
        <p14:creationId xmlns:p14="http://schemas.microsoft.com/office/powerpoint/2010/main" val="3642910085"/>
      </p:ext>
    </p:extLst>
  </p:cSld>
  <p:clrMapOvr>
    <a:masterClrMapping/>
  </p:clrMapOvr>
  <p:transition>
    <p:fade/>
  </p:transition>
  <p:extLst>
    <p:ext uri="{DCECCB84-F9BA-43D5-87BE-67443E8EF086}">
      <p15:sldGuideLst xmlns:p15="http://schemas.microsoft.com/office/powerpoint/2012/main">
        <p15:guide id="1" pos="211">
          <p15:clr>
            <a:srgbClr val="FBAE40"/>
          </p15:clr>
        </p15:guide>
        <p15:guide id="2" pos="7469">
          <p15:clr>
            <a:srgbClr val="FBAE40"/>
          </p15:clr>
        </p15:guide>
        <p15:guide id="3" orient="horz" pos="864">
          <p15:clr>
            <a:srgbClr val="FBAE40"/>
          </p15:clr>
        </p15:guide>
        <p15:guide id="4" orient="horz" pos="2534">
          <p15:clr>
            <a:srgbClr val="FBAE40"/>
          </p15:clr>
        </p15:guide>
        <p15:guide id="5" orient="horz" pos="95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ags" Target="../tags/tag2.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sv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A562B53-8713-4B28-98BA-D9854E7E7B21}"/>
              </a:ext>
            </a:extLst>
          </p:cNvPr>
          <p:cNvSpPr>
            <a:spLocks noGrp="1"/>
          </p:cNvSpPr>
          <p:nvPr>
            <p:ph type="title"/>
          </p:nvPr>
        </p:nvSpPr>
        <p:spPr>
          <a:xfrm>
            <a:off x="335280" y="594360"/>
            <a:ext cx="11521440" cy="777240"/>
          </a:xfrm>
          <a:prstGeom prst="rect">
            <a:avLst/>
          </a:prstGeom>
        </p:spPr>
        <p:txBody>
          <a:bodyPr vert="horz" lIns="0" tIns="91440" rIns="0" bIns="0" rtlCol="0" anchor="ctr">
            <a:noAutofit/>
          </a:bodyPr>
          <a:lstStyle/>
          <a:p>
            <a:r>
              <a:rPr lang="en-GB"/>
              <a:t>Click to edit Master title style</a:t>
            </a:r>
            <a:endParaRPr lang="en-US" dirty="0"/>
          </a:p>
        </p:txBody>
      </p:sp>
      <p:sp>
        <p:nvSpPr>
          <p:cNvPr id="3" name="Text Placeholder 2">
            <a:extLst>
              <a:ext uri="{FF2B5EF4-FFF2-40B4-BE49-F238E27FC236}">
                <a16:creationId xmlns:a16="http://schemas.microsoft.com/office/drawing/2014/main" id="{392C4829-2DFF-43FF-B59E-0E098CF57C6D}"/>
              </a:ext>
            </a:extLst>
          </p:cNvPr>
          <p:cNvSpPr>
            <a:spLocks noGrp="1"/>
          </p:cNvSpPr>
          <p:nvPr>
            <p:ph type="body" idx="1"/>
          </p:nvPr>
        </p:nvSpPr>
        <p:spPr>
          <a:xfrm>
            <a:off x="335280" y="1508760"/>
            <a:ext cx="11521440" cy="5029200"/>
          </a:xfrm>
          <a:prstGeom prst="rect">
            <a:avLst/>
          </a:prstGeom>
        </p:spPr>
        <p:txBody>
          <a:bodyPr vert="horz" lIns="91440" tIns="45720" rIns="91440" bIns="45720" rtlCol="0">
            <a:no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grpSp>
        <p:nvGrpSpPr>
          <p:cNvPr id="6" name="Group 5">
            <a:extLst>
              <a:ext uri="{FF2B5EF4-FFF2-40B4-BE49-F238E27FC236}">
                <a16:creationId xmlns:a16="http://schemas.microsoft.com/office/drawing/2014/main" id="{FCC12EAA-28F6-4585-A45D-5AA1B1B67D3C}"/>
              </a:ext>
            </a:extLst>
          </p:cNvPr>
          <p:cNvGrpSpPr/>
          <p:nvPr userDrawn="1"/>
        </p:nvGrpSpPr>
        <p:grpSpPr>
          <a:xfrm>
            <a:off x="0" y="0"/>
            <a:ext cx="12192000" cy="594360"/>
            <a:chOff x="0" y="0"/>
            <a:chExt cx="12192000" cy="594360"/>
          </a:xfrm>
        </p:grpSpPr>
        <p:sp>
          <p:nvSpPr>
            <p:cNvPr id="11" name="TopBar Shdw">
              <a:extLst>
                <a:ext uri="{FF2B5EF4-FFF2-40B4-BE49-F238E27FC236}">
                  <a16:creationId xmlns:a16="http://schemas.microsoft.com/office/drawing/2014/main" id="{29917347-BE2D-4EF2-BE9B-4FF4D917E0A9}"/>
                </a:ext>
              </a:extLst>
            </p:cNvPr>
            <p:cNvSpPr/>
            <p:nvPr userDrawn="1"/>
          </p:nvSpPr>
          <p:spPr>
            <a:xfrm>
              <a:off x="0" y="0"/>
              <a:ext cx="12192000" cy="594360"/>
            </a:xfrm>
            <a:prstGeom prst="rect">
              <a:avLst/>
            </a:prstGeom>
            <a:solidFill>
              <a:schemeClr val="accent2">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range Fill">
              <a:extLst>
                <a:ext uri="{FF2B5EF4-FFF2-40B4-BE49-F238E27FC236}">
                  <a16:creationId xmlns:a16="http://schemas.microsoft.com/office/drawing/2014/main" id="{843C5DE3-6CFD-4B34-93F6-3F68B2547E8C}"/>
                </a:ext>
              </a:extLst>
            </p:cNvPr>
            <p:cNvSpPr/>
            <p:nvPr userDrawn="1"/>
          </p:nvSpPr>
          <p:spPr>
            <a:xfrm>
              <a:off x="1524" y="0"/>
              <a:ext cx="12188952" cy="548640"/>
            </a:xfrm>
            <a:prstGeom prst="rect">
              <a:avLst/>
            </a:prstGeom>
            <a:gradFill flip="none" rotWithShape="1">
              <a:gsLst>
                <a:gs pos="0">
                  <a:srgbClr val="FCB424"/>
                </a:gs>
                <a:gs pos="80000">
                  <a:srgbClr val="EF7A34"/>
                </a:gs>
              </a:gsLst>
              <a:lin ang="10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lnSpc>
                  <a:spcPct val="90000"/>
                </a:lnSpc>
                <a:spcBef>
                  <a:spcPts val="1200"/>
                </a:spcBef>
              </a:pPr>
              <a:endParaRPr lang="en-US" dirty="0" err="1"/>
            </a:p>
          </p:txBody>
        </p:sp>
        <p:pic>
          <p:nvPicPr>
            <p:cNvPr id="9" name="Circle 1">
              <a:extLst>
                <a:ext uri="{FF2B5EF4-FFF2-40B4-BE49-F238E27FC236}">
                  <a16:creationId xmlns:a16="http://schemas.microsoft.com/office/drawing/2014/main" id="{F37F5A11-E1C8-416C-A37E-1D7B61987012}"/>
                </a:ext>
              </a:extLst>
            </p:cNvPr>
            <p:cNvPicPr>
              <a:picLocks noChangeAspect="1"/>
            </p:cNvPicPr>
            <p:nvPr userDrawn="1"/>
          </p:nvPicPr>
          <p:blipFill rotWithShape="1">
            <a:blip r:embed="rId19">
              <a:extLst>
                <a:ext uri="{96DAC541-7B7A-43D3-8B79-37D633B846F1}">
                  <asvg:svgBlip xmlns:asvg="http://schemas.microsoft.com/office/drawing/2016/SVG/main" r:embed="rId20"/>
                </a:ext>
              </a:extLst>
            </a:blip>
            <a:srcRect t="9192" b="85794"/>
            <a:stretch/>
          </p:blipFill>
          <p:spPr>
            <a:xfrm>
              <a:off x="0" y="0"/>
              <a:ext cx="10942320" cy="548640"/>
            </a:xfrm>
            <a:prstGeom prst="rect">
              <a:avLst/>
            </a:prstGeom>
          </p:spPr>
        </p:pic>
        <p:pic>
          <p:nvPicPr>
            <p:cNvPr id="12" name="Circle 4">
              <a:extLst>
                <a:ext uri="{FF2B5EF4-FFF2-40B4-BE49-F238E27FC236}">
                  <a16:creationId xmlns:a16="http://schemas.microsoft.com/office/drawing/2014/main" id="{99CABA19-C370-4A11-8719-964C611F7743}"/>
                </a:ext>
              </a:extLst>
            </p:cNvPr>
            <p:cNvPicPr>
              <a:picLocks noChangeAspect="1"/>
            </p:cNvPicPr>
            <p:nvPr userDrawn="1"/>
          </p:nvPicPr>
          <p:blipFill rotWithShape="1">
            <a:blip r:embed="rId19">
              <a:extLst>
                <a:ext uri="{96DAC541-7B7A-43D3-8B79-37D633B846F1}">
                  <asvg:svgBlip xmlns:asvg="http://schemas.microsoft.com/office/drawing/2016/SVG/main" r:embed="rId20"/>
                </a:ext>
              </a:extLst>
            </a:blip>
            <a:srcRect l="40555" t="37500" b="52500"/>
            <a:stretch/>
          </p:blipFill>
          <p:spPr>
            <a:xfrm>
              <a:off x="0" y="0"/>
              <a:ext cx="3261360" cy="548640"/>
            </a:xfrm>
            <a:prstGeom prst="rect">
              <a:avLst/>
            </a:prstGeom>
          </p:spPr>
        </p:pic>
        <p:pic>
          <p:nvPicPr>
            <p:cNvPr id="13" name="Circle 5">
              <a:extLst>
                <a:ext uri="{FF2B5EF4-FFF2-40B4-BE49-F238E27FC236}">
                  <a16:creationId xmlns:a16="http://schemas.microsoft.com/office/drawing/2014/main" id="{56B724B5-A9E3-47ED-9CA1-FB9ADB61210F}"/>
                </a:ext>
              </a:extLst>
            </p:cNvPr>
            <p:cNvPicPr>
              <a:picLocks noChangeAspect="1"/>
            </p:cNvPicPr>
            <p:nvPr userDrawn="1"/>
          </p:nvPicPr>
          <p:blipFill rotWithShape="1">
            <a:blip r:embed="rId19">
              <a:extLst>
                <a:ext uri="{96DAC541-7B7A-43D3-8B79-37D633B846F1}">
                  <asvg:svgBlip xmlns:asvg="http://schemas.microsoft.com/office/drawing/2016/SVG/main" r:embed="rId20"/>
                </a:ext>
              </a:extLst>
            </a:blip>
            <a:srcRect t="61509" b="24906"/>
            <a:stretch/>
          </p:blipFill>
          <p:spPr>
            <a:xfrm>
              <a:off x="685800" y="0"/>
              <a:ext cx="4038600" cy="548640"/>
            </a:xfrm>
            <a:prstGeom prst="rect">
              <a:avLst/>
            </a:prstGeom>
          </p:spPr>
        </p:pic>
        <p:pic>
          <p:nvPicPr>
            <p:cNvPr id="8" name="Picture 7" descr="A picture containing logo&#10;&#10;Description automatically generated">
              <a:extLst>
                <a:ext uri="{FF2B5EF4-FFF2-40B4-BE49-F238E27FC236}">
                  <a16:creationId xmlns:a16="http://schemas.microsoft.com/office/drawing/2014/main" id="{ED0A96DC-5088-4D19-A4F6-9B97881D40E2}"/>
                </a:ext>
              </a:extLst>
            </p:cNvPr>
            <p:cNvPicPr>
              <a:picLocks noChangeAspect="1"/>
            </p:cNvPicPr>
            <p:nvPr userDrawn="1"/>
          </p:nvPicPr>
          <p:blipFill>
            <a:blip r:embed="rId21"/>
            <a:stretch>
              <a:fillRect/>
            </a:stretch>
          </p:blipFill>
          <p:spPr>
            <a:xfrm>
              <a:off x="335280" y="182880"/>
              <a:ext cx="1097280" cy="182880"/>
            </a:xfrm>
            <a:prstGeom prst="rect">
              <a:avLst/>
            </a:prstGeom>
          </p:spPr>
        </p:pic>
      </p:grpSp>
      <p:sp>
        <p:nvSpPr>
          <p:cNvPr id="14" name="TextBox 13">
            <a:extLst>
              <a:ext uri="{FF2B5EF4-FFF2-40B4-BE49-F238E27FC236}">
                <a16:creationId xmlns:a16="http://schemas.microsoft.com/office/drawing/2014/main" id="{3880038D-1735-4900-B6DD-FD74A5EC0ADB}"/>
              </a:ext>
            </a:extLst>
          </p:cNvPr>
          <p:cNvSpPr txBox="1"/>
          <p:nvPr userDrawn="1"/>
        </p:nvSpPr>
        <p:spPr>
          <a:xfrm>
            <a:off x="606029" y="6583680"/>
            <a:ext cx="1790555" cy="138499"/>
          </a:xfrm>
          <a:prstGeom prst="rect">
            <a:avLst/>
          </a:prstGeom>
          <a:noFill/>
        </p:spPr>
        <p:txBody>
          <a:bodyPr wrap="none" lIns="0" tIns="0" rIns="0" bIns="0">
            <a:spAutoFit/>
          </a:bodyPr>
          <a:lstStyle/>
          <a:p>
            <a:pPr algn="l"/>
            <a:r>
              <a:rPr lang="en-US" sz="900" dirty="0">
                <a:solidFill>
                  <a:schemeClr val="bg1">
                    <a:lumMod val="50000"/>
                  </a:schemeClr>
                </a:solidFill>
                <a:effectLst/>
                <a:latin typeface="+mn-lt"/>
                <a:ea typeface="Calibri" panose="020F0502020204030204" pitchFamily="34" charset="0"/>
              </a:rPr>
              <a:t>©2022 Discover Financial Services</a:t>
            </a:r>
            <a:endParaRPr lang="en-US" sz="900" dirty="0">
              <a:solidFill>
                <a:schemeClr val="bg1">
                  <a:lumMod val="50000"/>
                </a:schemeClr>
              </a:solidFill>
              <a:latin typeface="+mn-lt"/>
            </a:endParaRPr>
          </a:p>
        </p:txBody>
      </p:sp>
      <p:sp>
        <p:nvSpPr>
          <p:cNvPr id="15" name="TextBox 14">
            <a:extLst>
              <a:ext uri="{FF2B5EF4-FFF2-40B4-BE49-F238E27FC236}">
                <a16:creationId xmlns:a16="http://schemas.microsoft.com/office/drawing/2014/main" id="{836564F0-BC64-40E9-BFD8-67B6EC11E3D5}"/>
              </a:ext>
            </a:extLst>
          </p:cNvPr>
          <p:cNvSpPr txBox="1"/>
          <p:nvPr userDrawn="1"/>
        </p:nvSpPr>
        <p:spPr>
          <a:xfrm>
            <a:off x="335280" y="6583680"/>
            <a:ext cx="141064" cy="138499"/>
          </a:xfrm>
          <a:prstGeom prst="rect">
            <a:avLst/>
          </a:prstGeom>
          <a:noFill/>
        </p:spPr>
        <p:txBody>
          <a:bodyPr wrap="none" lIns="0" tIns="0" rIns="0" bIns="0">
            <a:spAutoFit/>
          </a:bodyPr>
          <a:lstStyle>
            <a:defPPr>
              <a:defRPr lang="en-US"/>
            </a:defPPr>
            <a:lvl1pPr>
              <a:defRPr sz="900">
                <a:solidFill>
                  <a:schemeClr val="bg1">
                    <a:lumMod val="65000"/>
                  </a:schemeClr>
                </a:solidFill>
                <a:effectLst/>
                <a:ea typeface="Calibri" panose="020F0502020204030204" pitchFamily="34" charset="0"/>
              </a:defRPr>
            </a:lvl1pPr>
          </a:lstStyle>
          <a:p>
            <a:pPr lvl="0" algn="l"/>
            <a:fld id="{92D42452-866A-4309-9223-EB4D3983A7A8}" type="slidenum">
              <a:rPr lang="en-US" noProof="0" smtClean="0">
                <a:solidFill>
                  <a:schemeClr val="bg1">
                    <a:lumMod val="50000"/>
                  </a:schemeClr>
                </a:solidFill>
              </a:rPr>
              <a:pPr lvl="0" algn="l"/>
              <a:t>‹#›</a:t>
            </a:fld>
            <a:endParaRPr lang="en-US" noProof="0" dirty="0">
              <a:solidFill>
                <a:schemeClr val="bg1">
                  <a:lumMod val="50000"/>
                </a:schemeClr>
              </a:solidFill>
            </a:endParaRPr>
          </a:p>
        </p:txBody>
      </p:sp>
    </p:spTree>
    <p:custDataLst>
      <p:tags r:id="rId18"/>
    </p:custDataLst>
    <p:extLst>
      <p:ext uri="{BB962C8B-B14F-4D97-AF65-F5344CB8AC3E}">
        <p14:creationId xmlns:p14="http://schemas.microsoft.com/office/powerpoint/2010/main" val="2312270461"/>
      </p:ext>
    </p:extLst>
  </p:cSld>
  <p:clrMap bg1="lt1" tx1="dk1" bg2="lt2" tx2="dk2" accent1="accent1" accent2="accent2" accent3="accent3" accent4="accent4" accent5="accent5" accent6="accent6" hlink="hlink" folHlink="folHlink"/>
  <p:sldLayoutIdLst>
    <p:sldLayoutId id="2147483700" r:id="rId1"/>
    <p:sldLayoutId id="2147483704" r:id="rId2"/>
    <p:sldLayoutId id="2147483705" r:id="rId3"/>
    <p:sldLayoutId id="2147483706" r:id="rId4"/>
    <p:sldLayoutId id="2147483650" r:id="rId5"/>
    <p:sldLayoutId id="2147483709" r:id="rId6"/>
    <p:sldLayoutId id="2147483652" r:id="rId7"/>
    <p:sldLayoutId id="2147483654" r:id="rId8"/>
    <p:sldLayoutId id="2147483707" r:id="rId9"/>
    <p:sldLayoutId id="2147483655" r:id="rId10"/>
    <p:sldLayoutId id="2147483708" r:id="rId11"/>
    <p:sldLayoutId id="2147483701" r:id="rId12"/>
    <p:sldLayoutId id="2147483702" r:id="rId13"/>
    <p:sldLayoutId id="2147483703" r:id="rId14"/>
    <p:sldLayoutId id="2147483710" r:id="rId15"/>
    <p:sldLayoutId id="2147483696" r:id="rId16"/>
  </p:sldLayoutIdLst>
  <p:transition>
    <p:fade/>
  </p:transition>
  <p:hf hdr="0" ftr="0" dt="0"/>
  <p:txStyles>
    <p:titleStyle>
      <a:lvl1pPr algn="l" defTabSz="914400" rtl="0" eaLnBrk="1" latinLnBrk="0" hangingPunct="1">
        <a:lnSpc>
          <a:spcPct val="85000"/>
        </a:lnSpc>
        <a:spcBef>
          <a:spcPts val="1200"/>
        </a:spcBef>
        <a:buNone/>
        <a:defRPr sz="3000" b="1" kern="1200">
          <a:solidFill>
            <a:schemeClr val="tx2"/>
          </a:solidFill>
          <a:latin typeface="+mj-lt"/>
          <a:ea typeface="+mj-ea"/>
          <a:cs typeface="+mj-cs"/>
        </a:defRPr>
      </a:lvl1pPr>
    </p:titleStyle>
    <p:bodyStyle>
      <a:lvl1pPr marL="171450" indent="-171450" algn="l" defTabSz="914400" rtl="0" eaLnBrk="1" latinLnBrk="0" hangingPunct="1">
        <a:lnSpc>
          <a:spcPct val="90000"/>
        </a:lnSpc>
        <a:spcBef>
          <a:spcPts val="2000"/>
        </a:spcBef>
        <a:buClr>
          <a:schemeClr val="accent2"/>
        </a:buClr>
        <a:buSzPct val="100000"/>
        <a:buFont typeface="Arial" panose="020B0604020202020204" pitchFamily="34" charset="0"/>
        <a:buChar char="•"/>
        <a:defRPr sz="2000" kern="1200">
          <a:solidFill>
            <a:schemeClr val="tx2"/>
          </a:solidFill>
          <a:latin typeface="+mn-lt"/>
          <a:ea typeface="+mn-ea"/>
          <a:cs typeface="+mn-cs"/>
        </a:defRPr>
      </a:lvl1pPr>
      <a:lvl2pPr marL="460375" indent="-230188" algn="l" defTabSz="914400" rtl="0" eaLnBrk="1" latinLnBrk="0" hangingPunct="1">
        <a:lnSpc>
          <a:spcPct val="90000"/>
        </a:lnSpc>
        <a:spcBef>
          <a:spcPts val="900"/>
        </a:spcBef>
        <a:buClr>
          <a:schemeClr val="accent2"/>
        </a:buClr>
        <a:buFont typeface="Arial" panose="020B0604020202020204" pitchFamily="34" charset="0"/>
        <a:buChar char="‒"/>
        <a:defRPr sz="2000" kern="1200">
          <a:solidFill>
            <a:schemeClr val="tx2"/>
          </a:solidFill>
          <a:latin typeface="+mn-lt"/>
          <a:ea typeface="+mn-ea"/>
          <a:cs typeface="+mn-cs"/>
        </a:defRPr>
      </a:lvl2pPr>
      <a:lvl3pPr marL="687388" indent="-228600" algn="l" defTabSz="914400" rtl="0" eaLnBrk="1" latinLnBrk="0" hangingPunct="1">
        <a:lnSpc>
          <a:spcPct val="90000"/>
        </a:lnSpc>
        <a:spcBef>
          <a:spcPts val="900"/>
        </a:spcBef>
        <a:buClr>
          <a:schemeClr val="accent2"/>
        </a:buClr>
        <a:buFont typeface="Arial" panose="020B0604020202020204" pitchFamily="34" charset="0"/>
        <a:buChar char="‒"/>
        <a:defRPr sz="2000" kern="1200">
          <a:solidFill>
            <a:schemeClr val="tx2"/>
          </a:solidFill>
          <a:latin typeface="+mn-lt"/>
          <a:ea typeface="+mn-ea"/>
          <a:cs typeface="+mn-cs"/>
        </a:defRPr>
      </a:lvl3pPr>
      <a:lvl4pPr marL="914400" indent="-223838" algn="l" defTabSz="914400" rtl="0" eaLnBrk="1" latinLnBrk="0" hangingPunct="1">
        <a:lnSpc>
          <a:spcPct val="90000"/>
        </a:lnSpc>
        <a:spcBef>
          <a:spcPts val="900"/>
        </a:spcBef>
        <a:buClr>
          <a:schemeClr val="accent2"/>
        </a:buClr>
        <a:buFont typeface="Arial" panose="020B0604020202020204" pitchFamily="34" charset="0"/>
        <a:buChar char="‒"/>
        <a:defRPr sz="2000" kern="1200">
          <a:solidFill>
            <a:schemeClr val="tx2"/>
          </a:solidFill>
          <a:latin typeface="+mn-lt"/>
          <a:ea typeface="+mn-ea"/>
          <a:cs typeface="+mn-cs"/>
        </a:defRPr>
      </a:lvl4pPr>
      <a:lvl5pPr marL="1141413" indent="-223838" algn="l" defTabSz="914400" rtl="0" eaLnBrk="1" latinLnBrk="0" hangingPunct="1">
        <a:lnSpc>
          <a:spcPct val="90000"/>
        </a:lnSpc>
        <a:spcBef>
          <a:spcPts val="900"/>
        </a:spcBef>
        <a:buClr>
          <a:schemeClr val="accent2"/>
        </a:buClr>
        <a:buFont typeface="Arial" panose="020B0604020202020204" pitchFamily="34" charset="0"/>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orient="horz" pos="2160" userDrawn="1">
          <p15:clr>
            <a:srgbClr val="F26B43"/>
          </p15:clr>
        </p15:guide>
        <p15:guide id="3" orient="horz" pos="4118" userDrawn="1">
          <p15:clr>
            <a:srgbClr val="F26B43"/>
          </p15:clr>
        </p15:guide>
        <p15:guide id="4" orient="horz" pos="374" userDrawn="1">
          <p15:clr>
            <a:srgbClr val="F26B43"/>
          </p15:clr>
        </p15:guide>
        <p15:guide id="5" pos="211" userDrawn="1">
          <p15:clr>
            <a:srgbClr val="F26B43"/>
          </p15:clr>
        </p15:guide>
        <p15:guide id="6" pos="746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ags" Target="../tags/tag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ubtitle 8">
            <a:extLst>
              <a:ext uri="{FF2B5EF4-FFF2-40B4-BE49-F238E27FC236}">
                <a16:creationId xmlns:a16="http://schemas.microsoft.com/office/drawing/2014/main" id="{EFEB6632-4B56-4FC5-9829-CD9E3E491077}"/>
              </a:ext>
            </a:extLst>
          </p:cNvPr>
          <p:cNvSpPr>
            <a:spLocks noGrp="1"/>
          </p:cNvSpPr>
          <p:nvPr>
            <p:ph type="subTitle" idx="1"/>
          </p:nvPr>
        </p:nvSpPr>
        <p:spPr>
          <a:xfrm>
            <a:off x="1386840" y="3429000"/>
            <a:ext cx="10470198" cy="822960"/>
          </a:xfrm>
        </p:spPr>
        <p:txBody>
          <a:bodyPr/>
          <a:lstStyle/>
          <a:p>
            <a:r>
              <a:rPr lang="en-US" dirty="0"/>
              <a:t>Based on the </a:t>
            </a:r>
            <a:r>
              <a:rPr lang="en-US" dirty="0" err="1"/>
              <a:t>CleanCoders</a:t>
            </a:r>
            <a:r>
              <a:rPr lang="en-US" dirty="0"/>
              <a:t> videos by Uncle Bob Martin</a:t>
            </a:r>
          </a:p>
          <a:p>
            <a:r>
              <a:rPr lang="en-US" dirty="0"/>
              <a:t>Rupert Waldron</a:t>
            </a:r>
          </a:p>
        </p:txBody>
      </p:sp>
      <p:sp>
        <p:nvSpPr>
          <p:cNvPr id="8" name="Title 7">
            <a:extLst>
              <a:ext uri="{FF2B5EF4-FFF2-40B4-BE49-F238E27FC236}">
                <a16:creationId xmlns:a16="http://schemas.microsoft.com/office/drawing/2014/main" id="{BFCBC1DB-D101-4FCD-A707-97153C81B34F}"/>
              </a:ext>
            </a:extLst>
          </p:cNvPr>
          <p:cNvSpPr>
            <a:spLocks noGrp="1"/>
          </p:cNvSpPr>
          <p:nvPr>
            <p:ph type="ctrTitle"/>
          </p:nvPr>
        </p:nvSpPr>
        <p:spPr>
          <a:xfrm>
            <a:off x="1386840" y="1828800"/>
            <a:ext cx="10470198" cy="1600200"/>
          </a:xfrm>
        </p:spPr>
        <p:txBody>
          <a:bodyPr/>
          <a:lstStyle/>
          <a:p>
            <a:r>
              <a:rPr lang="en-US" dirty="0"/>
              <a:t>2 – Clean Code - Functions</a:t>
            </a:r>
          </a:p>
        </p:txBody>
      </p:sp>
    </p:spTree>
    <p:custDataLst>
      <p:tags r:id="rId1"/>
    </p:custDataLst>
    <p:extLst>
      <p:ext uri="{BB962C8B-B14F-4D97-AF65-F5344CB8AC3E}">
        <p14:creationId xmlns:p14="http://schemas.microsoft.com/office/powerpoint/2010/main" val="2205991583"/>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5130C-ECCE-82EC-6401-213862135DC2}"/>
              </a:ext>
            </a:extLst>
          </p:cNvPr>
          <p:cNvSpPr>
            <a:spLocks noGrp="1"/>
          </p:cNvSpPr>
          <p:nvPr>
            <p:ph type="title"/>
          </p:nvPr>
        </p:nvSpPr>
        <p:spPr/>
        <p:txBody>
          <a:bodyPr/>
          <a:lstStyle/>
          <a:p>
            <a:r>
              <a:rPr lang="en-US" dirty="0"/>
              <a:t>Function Size</a:t>
            </a:r>
          </a:p>
        </p:txBody>
      </p:sp>
      <p:sp>
        <p:nvSpPr>
          <p:cNvPr id="6" name="TextBox 5">
            <a:extLst>
              <a:ext uri="{FF2B5EF4-FFF2-40B4-BE49-F238E27FC236}">
                <a16:creationId xmlns:a16="http://schemas.microsoft.com/office/drawing/2014/main" id="{F569C4BC-C24F-D0B9-F9E2-2B00011B4000}"/>
              </a:ext>
            </a:extLst>
          </p:cNvPr>
          <p:cNvSpPr txBox="1"/>
          <p:nvPr/>
        </p:nvSpPr>
        <p:spPr>
          <a:xfrm>
            <a:off x="520787" y="1384964"/>
            <a:ext cx="4515019" cy="923330"/>
          </a:xfrm>
          <a:prstGeom prst="rect">
            <a:avLst/>
          </a:prstGeom>
          <a:solidFill>
            <a:schemeClr val="accent2"/>
          </a:solidFill>
        </p:spPr>
        <p:txBody>
          <a:bodyPr wrap="none" rtlCol="0">
            <a:spAutoFit/>
          </a:bodyPr>
          <a:lstStyle/>
          <a:p>
            <a:pPr marL="0" indent="0">
              <a:buNone/>
            </a:pPr>
            <a:r>
              <a:rPr lang="en-US" dirty="0">
                <a:solidFill>
                  <a:srgbClr val="FFC000"/>
                </a:solidFill>
              </a:rPr>
              <a:t>Rules for Function Size</a:t>
            </a:r>
          </a:p>
          <a:p>
            <a:pPr marL="0" indent="0">
              <a:buNone/>
            </a:pPr>
            <a:r>
              <a:rPr lang="en-US" dirty="0">
                <a:solidFill>
                  <a:srgbClr val="FFC000"/>
                </a:solidFill>
              </a:rPr>
              <a:t>Rule 1 – They should be small.</a:t>
            </a:r>
          </a:p>
          <a:p>
            <a:pPr marL="0" indent="0">
              <a:buNone/>
            </a:pPr>
            <a:r>
              <a:rPr lang="en-US" dirty="0">
                <a:solidFill>
                  <a:srgbClr val="FFC000"/>
                </a:solidFill>
              </a:rPr>
              <a:t>Rule 2 – They should be smaller than that.</a:t>
            </a:r>
          </a:p>
        </p:txBody>
      </p:sp>
      <p:sp>
        <p:nvSpPr>
          <p:cNvPr id="7" name="TextBox 6">
            <a:extLst>
              <a:ext uri="{FF2B5EF4-FFF2-40B4-BE49-F238E27FC236}">
                <a16:creationId xmlns:a16="http://schemas.microsoft.com/office/drawing/2014/main" id="{84567FFB-3138-DC2A-606F-A054E3DB9CB8}"/>
              </a:ext>
            </a:extLst>
          </p:cNvPr>
          <p:cNvSpPr txBox="1"/>
          <p:nvPr/>
        </p:nvSpPr>
        <p:spPr>
          <a:xfrm>
            <a:off x="6189331" y="2922743"/>
            <a:ext cx="5287843" cy="923330"/>
          </a:xfrm>
          <a:prstGeom prst="rect">
            <a:avLst/>
          </a:prstGeom>
          <a:solidFill>
            <a:srgbClr val="FFFF00"/>
          </a:solidFill>
        </p:spPr>
        <p:txBody>
          <a:bodyPr wrap="square" rtlCol="0">
            <a:spAutoFit/>
          </a:bodyPr>
          <a:lstStyle/>
          <a:p>
            <a:pPr algn="l">
              <a:lnSpc>
                <a:spcPct val="90000"/>
              </a:lnSpc>
              <a:spcBef>
                <a:spcPts val="1200"/>
              </a:spcBef>
            </a:pPr>
            <a:r>
              <a:rPr lang="en-US" sz="2000" dirty="0">
                <a:solidFill>
                  <a:srgbClr val="92D050"/>
                </a:solidFill>
              </a:rPr>
              <a:t>Back in the 1980s functions were determined by the number of lines that could fit on a screen</a:t>
            </a:r>
          </a:p>
        </p:txBody>
      </p:sp>
      <p:pic>
        <p:nvPicPr>
          <p:cNvPr id="1026" name="Picture 2">
            <a:extLst>
              <a:ext uri="{FF2B5EF4-FFF2-40B4-BE49-F238E27FC236}">
                <a16:creationId xmlns:a16="http://schemas.microsoft.com/office/drawing/2014/main" id="{E4328AF6-B21E-133D-35DC-C60AD533A7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97607" y="1068576"/>
            <a:ext cx="3271292" cy="184161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2D5376F9-D21A-4332-44C9-B572B27F9B17}"/>
              </a:ext>
            </a:extLst>
          </p:cNvPr>
          <p:cNvSpPr txBox="1"/>
          <p:nvPr/>
        </p:nvSpPr>
        <p:spPr>
          <a:xfrm>
            <a:off x="407368" y="4029981"/>
            <a:ext cx="10801200" cy="2062103"/>
          </a:xfrm>
          <a:prstGeom prst="rect">
            <a:avLst/>
          </a:prstGeom>
          <a:solidFill>
            <a:schemeClr val="accent5"/>
          </a:solidFill>
        </p:spPr>
        <p:txBody>
          <a:bodyPr wrap="square" rtlCol="0">
            <a:spAutoFit/>
          </a:bodyPr>
          <a:lstStyle/>
          <a:p>
            <a:pPr algn="l">
              <a:lnSpc>
                <a:spcPct val="90000"/>
              </a:lnSpc>
              <a:spcBef>
                <a:spcPts val="1200"/>
              </a:spcBef>
            </a:pPr>
            <a:r>
              <a:rPr lang="en-US" sz="2000" dirty="0">
                <a:solidFill>
                  <a:schemeClr val="accent4">
                    <a:lumMod val="60000"/>
                    <a:lumOff val="40000"/>
                  </a:schemeClr>
                </a:solidFill>
              </a:rPr>
              <a:t>How big should a function be… 4 lines, 6 lines, no more than 10. Where would all the nested if / else states go?</a:t>
            </a:r>
          </a:p>
          <a:p>
            <a:pPr algn="l">
              <a:lnSpc>
                <a:spcPct val="90000"/>
              </a:lnSpc>
              <a:spcBef>
                <a:spcPts val="1200"/>
              </a:spcBef>
            </a:pPr>
            <a:r>
              <a:rPr lang="en-US" sz="2000" dirty="0">
                <a:solidFill>
                  <a:schemeClr val="accent4">
                    <a:lumMod val="60000"/>
                    <a:lumOff val="40000"/>
                  </a:schemeClr>
                </a:solidFill>
              </a:rPr>
              <a:t>They would have to be extracted and be functions themselves with highly descriptive names that tells you what the function does.</a:t>
            </a:r>
          </a:p>
          <a:p>
            <a:pPr algn="l">
              <a:lnSpc>
                <a:spcPct val="90000"/>
              </a:lnSpc>
              <a:spcBef>
                <a:spcPts val="1200"/>
              </a:spcBef>
            </a:pPr>
            <a:r>
              <a:rPr lang="en-US" sz="2000" dirty="0">
                <a:solidFill>
                  <a:schemeClr val="accent4">
                    <a:lumMod val="60000"/>
                    <a:lumOff val="40000"/>
                  </a:schemeClr>
                </a:solidFill>
              </a:rPr>
              <a:t>Remember the scope full for naming functions, functions with small scopes will have long names.</a:t>
            </a:r>
          </a:p>
        </p:txBody>
      </p:sp>
    </p:spTree>
    <p:extLst>
      <p:ext uri="{BB962C8B-B14F-4D97-AF65-F5344CB8AC3E}">
        <p14:creationId xmlns:p14="http://schemas.microsoft.com/office/powerpoint/2010/main" val="558675420"/>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5130C-ECCE-82EC-6401-213862135DC2}"/>
              </a:ext>
            </a:extLst>
          </p:cNvPr>
          <p:cNvSpPr>
            <a:spLocks noGrp="1"/>
          </p:cNvSpPr>
          <p:nvPr>
            <p:ph type="title"/>
          </p:nvPr>
        </p:nvSpPr>
        <p:spPr/>
        <p:txBody>
          <a:bodyPr/>
          <a:lstStyle/>
          <a:p>
            <a:r>
              <a:rPr lang="en-US" dirty="0"/>
              <a:t>Efficiency</a:t>
            </a:r>
          </a:p>
        </p:txBody>
      </p:sp>
      <p:sp>
        <p:nvSpPr>
          <p:cNvPr id="6" name="TextBox 5">
            <a:extLst>
              <a:ext uri="{FF2B5EF4-FFF2-40B4-BE49-F238E27FC236}">
                <a16:creationId xmlns:a16="http://schemas.microsoft.com/office/drawing/2014/main" id="{F569C4BC-C24F-D0B9-F9E2-2B00011B4000}"/>
              </a:ext>
            </a:extLst>
          </p:cNvPr>
          <p:cNvSpPr txBox="1"/>
          <p:nvPr/>
        </p:nvSpPr>
        <p:spPr>
          <a:xfrm>
            <a:off x="520787" y="1384964"/>
            <a:ext cx="6511317" cy="1831271"/>
          </a:xfrm>
          <a:prstGeom prst="rect">
            <a:avLst/>
          </a:prstGeom>
          <a:solidFill>
            <a:srgbClr val="48ED00"/>
          </a:solidFill>
        </p:spPr>
        <p:txBody>
          <a:bodyPr wrap="square" rtlCol="0">
            <a:spAutoFit/>
          </a:bodyPr>
          <a:lstStyle/>
          <a:p>
            <a:pPr marL="0" indent="0">
              <a:spcBef>
                <a:spcPts val="600"/>
              </a:spcBef>
              <a:buNone/>
            </a:pPr>
            <a:r>
              <a:rPr lang="en-US" u="sng" dirty="0">
                <a:solidFill>
                  <a:srgbClr val="FFFF00"/>
                </a:solidFill>
              </a:rPr>
              <a:t>There is a cost to function calls – </a:t>
            </a:r>
            <a:r>
              <a:rPr lang="en-US" u="sng" dirty="0" err="1">
                <a:solidFill>
                  <a:srgbClr val="FFFF00"/>
                </a:solidFill>
              </a:rPr>
              <a:t>Stackframe</a:t>
            </a:r>
            <a:r>
              <a:rPr lang="en-US" u="sng" dirty="0">
                <a:solidFill>
                  <a:srgbClr val="FFFF00"/>
                </a:solidFill>
              </a:rPr>
              <a:t> overhead</a:t>
            </a:r>
          </a:p>
          <a:p>
            <a:pPr marL="0" indent="0">
              <a:spcBef>
                <a:spcPts val="600"/>
              </a:spcBef>
              <a:buNone/>
            </a:pPr>
            <a:r>
              <a:rPr lang="en-US" dirty="0">
                <a:solidFill>
                  <a:srgbClr val="FFFF00"/>
                </a:solidFill>
              </a:rPr>
              <a:t>Back in the 80s a function call which passed arguments too micro seconds (a lot) so multiple calls with well named functions tended to be avoided. This is still an issue in embedded environments in the inner most loops, but not for us working in Java.</a:t>
            </a:r>
          </a:p>
        </p:txBody>
      </p:sp>
      <p:sp>
        <p:nvSpPr>
          <p:cNvPr id="3" name="TextBox 2">
            <a:extLst>
              <a:ext uri="{FF2B5EF4-FFF2-40B4-BE49-F238E27FC236}">
                <a16:creationId xmlns:a16="http://schemas.microsoft.com/office/drawing/2014/main" id="{3595E367-318A-0F9E-6329-5C77899E21CF}"/>
              </a:ext>
            </a:extLst>
          </p:cNvPr>
          <p:cNvSpPr txBox="1"/>
          <p:nvPr/>
        </p:nvSpPr>
        <p:spPr>
          <a:xfrm>
            <a:off x="2207568" y="3284984"/>
            <a:ext cx="2678938" cy="369332"/>
          </a:xfrm>
          <a:prstGeom prst="rect">
            <a:avLst/>
          </a:prstGeom>
          <a:noFill/>
        </p:spPr>
        <p:txBody>
          <a:bodyPr wrap="none" rtlCol="0">
            <a:spAutoFit/>
          </a:bodyPr>
          <a:lstStyle/>
          <a:p>
            <a:pPr algn="l">
              <a:lnSpc>
                <a:spcPct val="90000"/>
              </a:lnSpc>
              <a:spcBef>
                <a:spcPts val="1200"/>
              </a:spcBef>
            </a:pPr>
            <a:r>
              <a:rPr lang="en-US" sz="2000" dirty="0">
                <a:solidFill>
                  <a:schemeClr val="tx2"/>
                </a:solidFill>
              </a:rPr>
              <a:t>Need a code example</a:t>
            </a:r>
          </a:p>
        </p:txBody>
      </p:sp>
      <p:sp>
        <p:nvSpPr>
          <p:cNvPr id="5" name="TextBox 4">
            <a:extLst>
              <a:ext uri="{FF2B5EF4-FFF2-40B4-BE49-F238E27FC236}">
                <a16:creationId xmlns:a16="http://schemas.microsoft.com/office/drawing/2014/main" id="{95AA821C-B35F-464D-A6E3-1EE7918CCFF8}"/>
              </a:ext>
            </a:extLst>
          </p:cNvPr>
          <p:cNvSpPr txBox="1"/>
          <p:nvPr/>
        </p:nvSpPr>
        <p:spPr>
          <a:xfrm>
            <a:off x="5345403" y="3557312"/>
            <a:ext cx="6511317" cy="3093154"/>
          </a:xfrm>
          <a:prstGeom prst="rect">
            <a:avLst/>
          </a:prstGeom>
          <a:solidFill>
            <a:schemeClr val="accent5">
              <a:lumMod val="60000"/>
              <a:lumOff val="40000"/>
            </a:schemeClr>
          </a:solidFill>
        </p:spPr>
        <p:txBody>
          <a:bodyPr wrap="square" rtlCol="0">
            <a:spAutoFit/>
          </a:bodyPr>
          <a:lstStyle/>
          <a:p>
            <a:pPr marL="0" indent="0">
              <a:spcBef>
                <a:spcPts val="600"/>
              </a:spcBef>
              <a:buNone/>
            </a:pPr>
            <a:r>
              <a:rPr lang="en-US" sz="1800" u="sng" dirty="0">
                <a:solidFill>
                  <a:srgbClr val="CD80C5"/>
                </a:solidFill>
              </a:rPr>
              <a:t>Think of code like a filing system.</a:t>
            </a:r>
            <a:endParaRPr lang="en-US" u="sng" dirty="0">
              <a:solidFill>
                <a:srgbClr val="CD80C5"/>
              </a:solidFill>
            </a:endParaRPr>
          </a:p>
          <a:p>
            <a:pPr algn="l">
              <a:lnSpc>
                <a:spcPct val="90000"/>
              </a:lnSpc>
              <a:spcBef>
                <a:spcPts val="600"/>
              </a:spcBef>
            </a:pPr>
            <a:r>
              <a:rPr lang="en-US" sz="1800" dirty="0">
                <a:solidFill>
                  <a:srgbClr val="CD80C5"/>
                </a:solidFill>
              </a:rPr>
              <a:t>Kids like a filing system where pretty much everything is put in piles, generally on the floor. </a:t>
            </a:r>
          </a:p>
          <a:p>
            <a:pPr algn="l">
              <a:lnSpc>
                <a:spcPct val="90000"/>
              </a:lnSpc>
              <a:spcBef>
                <a:spcPts val="600"/>
              </a:spcBef>
            </a:pPr>
            <a:r>
              <a:rPr lang="en-US" dirty="0">
                <a:solidFill>
                  <a:srgbClr val="CD80C5"/>
                </a:solidFill>
              </a:rPr>
              <a:t>When you get mature and live with other people, you want less of a floordrobe, because you don’t want your stuff borrowed or trampled.</a:t>
            </a:r>
          </a:p>
          <a:p>
            <a:pPr algn="l">
              <a:lnSpc>
                <a:spcPct val="90000"/>
              </a:lnSpc>
              <a:spcBef>
                <a:spcPts val="600"/>
              </a:spcBef>
            </a:pPr>
            <a:r>
              <a:rPr lang="en-US" dirty="0">
                <a:solidFill>
                  <a:srgbClr val="CD80C5"/>
                </a:solidFill>
              </a:rPr>
              <a:t>The floordrobe is like a long function with lots of nested if and while loops.  The mature tidy room is full of smaller well named functions where is it easy to navigate and find code.</a:t>
            </a:r>
          </a:p>
          <a:p>
            <a:pPr algn="l">
              <a:lnSpc>
                <a:spcPct val="90000"/>
              </a:lnSpc>
            </a:pPr>
            <a:endParaRPr lang="en-US" dirty="0">
              <a:solidFill>
                <a:schemeClr val="accent1">
                  <a:lumMod val="75000"/>
                </a:schemeClr>
              </a:solidFill>
            </a:endParaRPr>
          </a:p>
          <a:p>
            <a:pPr algn="l">
              <a:lnSpc>
                <a:spcPct val="90000"/>
              </a:lnSpc>
            </a:pPr>
            <a:endParaRPr lang="en-US" sz="1800" dirty="0">
              <a:solidFill>
                <a:schemeClr val="tx2"/>
              </a:solidFill>
            </a:endParaRPr>
          </a:p>
        </p:txBody>
      </p:sp>
      <p:sp>
        <p:nvSpPr>
          <p:cNvPr id="4" name="TextBox 3">
            <a:extLst>
              <a:ext uri="{FF2B5EF4-FFF2-40B4-BE49-F238E27FC236}">
                <a16:creationId xmlns:a16="http://schemas.microsoft.com/office/drawing/2014/main" id="{57DF98EF-1ECB-8909-388B-4A0AED230F63}"/>
              </a:ext>
            </a:extLst>
          </p:cNvPr>
          <p:cNvSpPr txBox="1"/>
          <p:nvPr/>
        </p:nvSpPr>
        <p:spPr>
          <a:xfrm>
            <a:off x="7752183" y="1184743"/>
            <a:ext cx="3919029" cy="1797415"/>
          </a:xfrm>
          <a:prstGeom prst="rect">
            <a:avLst/>
          </a:prstGeom>
          <a:solidFill>
            <a:srgbClr val="AEAEAE"/>
          </a:solidFill>
        </p:spPr>
        <p:txBody>
          <a:bodyPr wrap="square" rtlCol="0">
            <a:spAutoFit/>
          </a:bodyPr>
          <a:lstStyle/>
          <a:p>
            <a:pPr algn="l">
              <a:lnSpc>
                <a:spcPct val="90000"/>
              </a:lnSpc>
              <a:spcBef>
                <a:spcPts val="1200"/>
              </a:spcBef>
            </a:pPr>
            <a:r>
              <a:rPr lang="en-US" sz="1600" i="1" dirty="0">
                <a:solidFill>
                  <a:schemeClr val="tx2"/>
                </a:solidFill>
              </a:rPr>
              <a:t>“I’m sorry this letter is so long I didn’t have time to make it smaller” </a:t>
            </a:r>
            <a:r>
              <a:rPr lang="en-US" sz="1600" dirty="0">
                <a:solidFill>
                  <a:schemeClr val="tx2"/>
                </a:solidFill>
              </a:rPr>
              <a:t>– Blaise Pascal</a:t>
            </a:r>
          </a:p>
          <a:p>
            <a:pPr algn="l">
              <a:lnSpc>
                <a:spcPct val="90000"/>
              </a:lnSpc>
              <a:spcBef>
                <a:spcPts val="1200"/>
              </a:spcBef>
            </a:pPr>
            <a:r>
              <a:rPr lang="en-US" sz="1600" dirty="0">
                <a:solidFill>
                  <a:schemeClr val="tx2"/>
                </a:solidFill>
              </a:rPr>
              <a:t>I takes time to make things small. I places the burden of understanding on your readers - it saves you time, but costs everyone else time.</a:t>
            </a:r>
          </a:p>
        </p:txBody>
      </p:sp>
    </p:spTree>
    <p:extLst>
      <p:ext uri="{BB962C8B-B14F-4D97-AF65-F5344CB8AC3E}">
        <p14:creationId xmlns:p14="http://schemas.microsoft.com/office/powerpoint/2010/main" val="1176077295"/>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5130C-ECCE-82EC-6401-213862135DC2}"/>
              </a:ext>
            </a:extLst>
          </p:cNvPr>
          <p:cNvSpPr>
            <a:spLocks noGrp="1"/>
          </p:cNvSpPr>
          <p:nvPr>
            <p:ph type="title"/>
          </p:nvPr>
        </p:nvSpPr>
        <p:spPr/>
        <p:txBody>
          <a:bodyPr/>
          <a:lstStyle/>
          <a:p>
            <a:r>
              <a:rPr lang="en-US" dirty="0"/>
              <a:t>Where to find Classes</a:t>
            </a:r>
          </a:p>
        </p:txBody>
      </p:sp>
      <p:sp>
        <p:nvSpPr>
          <p:cNvPr id="6" name="TextBox 5">
            <a:extLst>
              <a:ext uri="{FF2B5EF4-FFF2-40B4-BE49-F238E27FC236}">
                <a16:creationId xmlns:a16="http://schemas.microsoft.com/office/drawing/2014/main" id="{F569C4BC-C24F-D0B9-F9E2-2B00011B4000}"/>
              </a:ext>
            </a:extLst>
          </p:cNvPr>
          <p:cNvSpPr txBox="1"/>
          <p:nvPr/>
        </p:nvSpPr>
        <p:spPr>
          <a:xfrm>
            <a:off x="520787" y="1384964"/>
            <a:ext cx="6511317" cy="1277273"/>
          </a:xfrm>
          <a:prstGeom prst="rect">
            <a:avLst/>
          </a:prstGeom>
          <a:solidFill>
            <a:schemeClr val="accent4">
              <a:lumMod val="75000"/>
            </a:schemeClr>
          </a:solidFill>
        </p:spPr>
        <p:txBody>
          <a:bodyPr wrap="square" rtlCol="0">
            <a:spAutoFit/>
          </a:bodyPr>
          <a:lstStyle/>
          <a:p>
            <a:pPr marL="0" indent="0">
              <a:spcBef>
                <a:spcPts val="600"/>
              </a:spcBef>
              <a:buNone/>
            </a:pPr>
            <a:r>
              <a:rPr lang="en-US" u="sng" dirty="0">
                <a:solidFill>
                  <a:srgbClr val="FFFF00"/>
                </a:solidFill>
              </a:rPr>
              <a:t>Classes are hidden…</a:t>
            </a:r>
          </a:p>
          <a:p>
            <a:pPr marL="0" indent="0">
              <a:spcBef>
                <a:spcPts val="600"/>
              </a:spcBef>
              <a:buNone/>
            </a:pPr>
            <a:r>
              <a:rPr lang="en-US" dirty="0">
                <a:solidFill>
                  <a:srgbClr val="FFFF00"/>
                </a:solidFill>
              </a:rPr>
              <a:t>When you have functions cover several functional areas and you have variables what are used by all those areas, then what you have is a class - use extract method refactoring</a:t>
            </a:r>
          </a:p>
        </p:txBody>
      </p:sp>
      <p:sp>
        <p:nvSpPr>
          <p:cNvPr id="9" name="TextBox 8">
            <a:extLst>
              <a:ext uri="{FF2B5EF4-FFF2-40B4-BE49-F238E27FC236}">
                <a16:creationId xmlns:a16="http://schemas.microsoft.com/office/drawing/2014/main" id="{1FCBBBD1-DD84-2B5A-3209-7B2398A6C174}"/>
              </a:ext>
            </a:extLst>
          </p:cNvPr>
          <p:cNvSpPr txBox="1"/>
          <p:nvPr/>
        </p:nvSpPr>
        <p:spPr>
          <a:xfrm>
            <a:off x="7824192" y="865860"/>
            <a:ext cx="3602268" cy="5576911"/>
          </a:xfrm>
          <a:prstGeom prst="rect">
            <a:avLst/>
          </a:prstGeom>
          <a:noFill/>
        </p:spPr>
        <p:txBody>
          <a:bodyPr wrap="none" rtlCol="0">
            <a:spAutoFit/>
          </a:bodyPr>
          <a:lstStyle/>
          <a:p>
            <a:pPr algn="l">
              <a:lnSpc>
                <a:spcPct val="90000"/>
              </a:lnSpc>
              <a:spcBef>
                <a:spcPts val="1200"/>
              </a:spcBef>
            </a:pPr>
            <a:r>
              <a:rPr lang="en-GB" sz="600" b="1" dirty="0">
                <a:solidFill>
                  <a:srgbClr val="000080"/>
                </a:solidFill>
                <a:effectLst/>
              </a:rPr>
              <a:t>public class </a:t>
            </a:r>
            <a:r>
              <a:rPr lang="en-GB" sz="600" dirty="0" err="1"/>
              <a:t>PrimePrinter</a:t>
            </a:r>
            <a:r>
              <a:rPr lang="en-GB" sz="600" dirty="0"/>
              <a:t> {</a:t>
            </a:r>
            <a:br>
              <a:rPr lang="en-GB" sz="600" dirty="0"/>
            </a:br>
            <a:r>
              <a:rPr lang="en-GB" sz="600" dirty="0"/>
              <a:t>  </a:t>
            </a:r>
            <a:r>
              <a:rPr lang="en-GB" sz="600" b="1" dirty="0">
                <a:solidFill>
                  <a:srgbClr val="000080"/>
                </a:solidFill>
                <a:effectLst/>
              </a:rPr>
              <a:t>public static void </a:t>
            </a:r>
            <a:r>
              <a:rPr lang="en-GB" sz="600" dirty="0"/>
              <a:t>main(String[] </a:t>
            </a:r>
            <a:r>
              <a:rPr lang="en-GB" sz="600" dirty="0" err="1"/>
              <a:t>args</a:t>
            </a:r>
            <a:r>
              <a:rPr lang="en-GB" sz="600" dirty="0"/>
              <a:t>) </a:t>
            </a:r>
            <a:r>
              <a:rPr lang="en-GB" sz="600" dirty="0">
                <a:solidFill>
                  <a:srgbClr val="01875F"/>
                </a:solidFill>
                <a:effectLst/>
              </a:rPr>
              <a:t>{</a:t>
            </a:r>
            <a:br>
              <a:rPr lang="en-GB" sz="600" dirty="0">
                <a:solidFill>
                  <a:srgbClr val="01875F"/>
                </a:solidFill>
                <a:effectLst/>
              </a:rPr>
            </a:br>
            <a:r>
              <a:rPr lang="en-GB" sz="600" dirty="0">
                <a:solidFill>
                  <a:srgbClr val="01875F"/>
                </a:solidFill>
                <a:effectLst/>
              </a:rPr>
              <a:t>    </a:t>
            </a:r>
            <a:r>
              <a:rPr lang="en-GB" sz="600" b="1" dirty="0">
                <a:solidFill>
                  <a:srgbClr val="000080"/>
                </a:solidFill>
                <a:effectLst/>
              </a:rPr>
              <a:t>final int </a:t>
            </a:r>
            <a:r>
              <a:rPr lang="en-GB" sz="600" dirty="0"/>
              <a:t>M = </a:t>
            </a:r>
            <a:r>
              <a:rPr lang="en-GB" sz="600" dirty="0">
                <a:solidFill>
                  <a:srgbClr val="0000FF"/>
                </a:solidFill>
                <a:effectLst/>
              </a:rPr>
              <a:t>1000</a:t>
            </a:r>
            <a:r>
              <a:rPr lang="en-GB" sz="600" dirty="0"/>
              <a:t>;</a:t>
            </a:r>
            <a:br>
              <a:rPr lang="en-GB" sz="600" dirty="0"/>
            </a:br>
            <a:r>
              <a:rPr lang="en-GB" sz="600" dirty="0"/>
              <a:t>    </a:t>
            </a:r>
            <a:r>
              <a:rPr lang="en-GB" sz="600" b="1" dirty="0">
                <a:solidFill>
                  <a:srgbClr val="000080"/>
                </a:solidFill>
                <a:effectLst/>
              </a:rPr>
              <a:t>final int </a:t>
            </a:r>
            <a:r>
              <a:rPr lang="en-GB" sz="600" dirty="0"/>
              <a:t>RR = </a:t>
            </a:r>
            <a:r>
              <a:rPr lang="en-GB" sz="600" dirty="0">
                <a:solidFill>
                  <a:srgbClr val="0000FF"/>
                </a:solidFill>
                <a:effectLst/>
              </a:rPr>
              <a:t>50</a:t>
            </a:r>
            <a:r>
              <a:rPr lang="en-GB" sz="600" dirty="0"/>
              <a:t>;</a:t>
            </a:r>
            <a:br>
              <a:rPr lang="en-GB" sz="600" dirty="0"/>
            </a:br>
            <a:r>
              <a:rPr lang="en-GB" sz="600" dirty="0"/>
              <a:t>    </a:t>
            </a:r>
            <a:r>
              <a:rPr lang="en-GB" sz="600" b="1" dirty="0">
                <a:solidFill>
                  <a:srgbClr val="000080"/>
                </a:solidFill>
                <a:effectLst/>
              </a:rPr>
              <a:t>final int </a:t>
            </a:r>
            <a:r>
              <a:rPr lang="en-GB" sz="600" dirty="0"/>
              <a:t>CC = </a:t>
            </a:r>
            <a:r>
              <a:rPr lang="en-GB" sz="600" dirty="0">
                <a:solidFill>
                  <a:srgbClr val="0000FF"/>
                </a:solidFill>
                <a:effectLst/>
              </a:rPr>
              <a:t>4</a:t>
            </a:r>
            <a:r>
              <a:rPr lang="en-GB" sz="600" dirty="0"/>
              <a:t>;</a:t>
            </a:r>
            <a:br>
              <a:rPr lang="en-GB" sz="600" dirty="0"/>
            </a:br>
            <a:r>
              <a:rPr lang="en-GB" sz="600" dirty="0"/>
              <a:t>    </a:t>
            </a:r>
            <a:r>
              <a:rPr lang="en-GB" sz="600" b="1" dirty="0">
                <a:solidFill>
                  <a:srgbClr val="000080"/>
                </a:solidFill>
                <a:effectLst/>
              </a:rPr>
              <a:t>final int </a:t>
            </a:r>
            <a:r>
              <a:rPr lang="en-GB" sz="600" dirty="0"/>
              <a:t>ORDMAX = </a:t>
            </a:r>
            <a:r>
              <a:rPr lang="en-GB" sz="600" dirty="0">
                <a:solidFill>
                  <a:srgbClr val="0000FF"/>
                </a:solidFill>
                <a:effectLst/>
              </a:rPr>
              <a:t>30</a:t>
            </a:r>
            <a:r>
              <a:rPr lang="en-GB" sz="600" dirty="0"/>
              <a:t>;</a:t>
            </a:r>
            <a:br>
              <a:rPr lang="en-GB" sz="600" dirty="0"/>
            </a:br>
            <a:r>
              <a:rPr lang="en-GB" sz="600" dirty="0"/>
              <a:t>    </a:t>
            </a:r>
            <a:r>
              <a:rPr lang="en-GB" sz="600" b="1" dirty="0">
                <a:solidFill>
                  <a:srgbClr val="000080"/>
                </a:solidFill>
                <a:effectLst/>
              </a:rPr>
              <a:t>int </a:t>
            </a:r>
            <a:r>
              <a:rPr lang="en-GB" sz="600" dirty="0"/>
              <a:t>P[] = </a:t>
            </a:r>
            <a:r>
              <a:rPr lang="en-GB" sz="600" b="1" dirty="0">
                <a:solidFill>
                  <a:srgbClr val="000080"/>
                </a:solidFill>
                <a:effectLst/>
              </a:rPr>
              <a:t>new int</a:t>
            </a:r>
            <a:r>
              <a:rPr lang="en-GB" sz="600" dirty="0">
                <a:solidFill>
                  <a:srgbClr val="01875F"/>
                </a:solidFill>
                <a:effectLst/>
              </a:rPr>
              <a:t>[</a:t>
            </a:r>
            <a:r>
              <a:rPr lang="en-GB" sz="600" dirty="0"/>
              <a:t>M+</a:t>
            </a:r>
            <a:r>
              <a:rPr lang="en-GB" sz="600" dirty="0">
                <a:solidFill>
                  <a:srgbClr val="0000FF"/>
                </a:solidFill>
                <a:effectLst/>
              </a:rPr>
              <a:t>1</a:t>
            </a:r>
            <a:r>
              <a:rPr lang="en-GB" sz="600" dirty="0">
                <a:solidFill>
                  <a:srgbClr val="01875F"/>
                </a:solidFill>
                <a:effectLst/>
              </a:rPr>
              <a:t>]</a:t>
            </a:r>
            <a:r>
              <a:rPr lang="en-GB" sz="600" dirty="0"/>
              <a:t>;</a:t>
            </a:r>
            <a:br>
              <a:rPr lang="en-GB" sz="600" dirty="0"/>
            </a:br>
            <a:r>
              <a:rPr lang="en-GB" sz="600" dirty="0"/>
              <a:t>    </a:t>
            </a:r>
            <a:r>
              <a:rPr lang="en-GB" sz="600" b="1" dirty="0">
                <a:solidFill>
                  <a:srgbClr val="000080"/>
                </a:solidFill>
                <a:effectLst/>
              </a:rPr>
              <a:t>int </a:t>
            </a:r>
            <a:r>
              <a:rPr lang="en-GB" sz="600" dirty="0"/>
              <a:t>PAGENUMBER;</a:t>
            </a:r>
            <a:br>
              <a:rPr lang="en-GB" sz="600" dirty="0"/>
            </a:br>
            <a:r>
              <a:rPr lang="en-GB" sz="600" dirty="0"/>
              <a:t>    </a:t>
            </a:r>
            <a:r>
              <a:rPr lang="en-GB" sz="600" b="1" dirty="0">
                <a:solidFill>
                  <a:srgbClr val="000080"/>
                </a:solidFill>
                <a:effectLst/>
              </a:rPr>
              <a:t>int </a:t>
            </a:r>
            <a:r>
              <a:rPr lang="en-GB" sz="600" dirty="0"/>
              <a:t>PAGEOFFSET;</a:t>
            </a:r>
            <a:br>
              <a:rPr lang="en-GB" sz="600" dirty="0"/>
            </a:br>
            <a:r>
              <a:rPr lang="en-GB" sz="600" dirty="0"/>
              <a:t>    </a:t>
            </a:r>
            <a:r>
              <a:rPr lang="en-GB" sz="600" b="1" dirty="0">
                <a:solidFill>
                  <a:srgbClr val="000080"/>
                </a:solidFill>
                <a:effectLst/>
              </a:rPr>
              <a:t>int </a:t>
            </a:r>
            <a:r>
              <a:rPr lang="en-GB" sz="600" dirty="0"/>
              <a:t>ROWOFFSET;</a:t>
            </a:r>
            <a:br>
              <a:rPr lang="en-GB" sz="600" dirty="0"/>
            </a:br>
            <a:r>
              <a:rPr lang="en-GB" sz="600" dirty="0"/>
              <a:t>    </a:t>
            </a:r>
            <a:r>
              <a:rPr lang="en-GB" sz="600" b="1" dirty="0">
                <a:solidFill>
                  <a:srgbClr val="000080"/>
                </a:solidFill>
                <a:effectLst/>
              </a:rPr>
              <a:t>int </a:t>
            </a:r>
            <a:r>
              <a:rPr lang="en-GB" sz="600" dirty="0"/>
              <a:t>C;</a:t>
            </a:r>
            <a:br>
              <a:rPr lang="en-GB" sz="600" dirty="0"/>
            </a:br>
            <a:r>
              <a:rPr lang="en-GB" sz="600" dirty="0"/>
              <a:t>    </a:t>
            </a:r>
            <a:r>
              <a:rPr lang="en-GB" sz="600" b="1" dirty="0">
                <a:solidFill>
                  <a:srgbClr val="000080"/>
                </a:solidFill>
                <a:effectLst/>
              </a:rPr>
              <a:t>int </a:t>
            </a:r>
            <a:r>
              <a:rPr lang="en-GB" sz="600" dirty="0"/>
              <a:t>J;</a:t>
            </a:r>
            <a:br>
              <a:rPr lang="en-GB" sz="600" dirty="0"/>
            </a:br>
            <a:r>
              <a:rPr lang="en-GB" sz="600" dirty="0"/>
              <a:t>    </a:t>
            </a:r>
            <a:r>
              <a:rPr lang="en-GB" sz="600" b="1" dirty="0">
                <a:solidFill>
                  <a:srgbClr val="000080"/>
                </a:solidFill>
                <a:effectLst/>
              </a:rPr>
              <a:t>int </a:t>
            </a:r>
            <a:r>
              <a:rPr lang="en-GB" sz="600" dirty="0"/>
              <a:t>K;</a:t>
            </a:r>
            <a:br>
              <a:rPr lang="en-GB" sz="600" dirty="0"/>
            </a:br>
            <a:r>
              <a:rPr lang="en-GB" sz="600" dirty="0"/>
              <a:t>    </a:t>
            </a:r>
            <a:r>
              <a:rPr lang="en-GB" sz="600" b="1" dirty="0">
                <a:solidFill>
                  <a:srgbClr val="000080"/>
                </a:solidFill>
                <a:effectLst/>
              </a:rPr>
              <a:t>boolean </a:t>
            </a:r>
            <a:r>
              <a:rPr lang="en-GB" sz="600" dirty="0"/>
              <a:t>JPRIME;</a:t>
            </a:r>
            <a:br>
              <a:rPr lang="en-GB" sz="600" dirty="0"/>
            </a:br>
            <a:r>
              <a:rPr lang="en-GB" sz="600" dirty="0"/>
              <a:t>    </a:t>
            </a:r>
            <a:r>
              <a:rPr lang="en-GB" sz="600" b="1" dirty="0">
                <a:solidFill>
                  <a:srgbClr val="000080"/>
                </a:solidFill>
                <a:effectLst/>
              </a:rPr>
              <a:t>int </a:t>
            </a:r>
            <a:r>
              <a:rPr lang="en-GB" sz="600" dirty="0"/>
              <a:t>ORD;</a:t>
            </a:r>
            <a:br>
              <a:rPr lang="en-GB" sz="600" dirty="0"/>
            </a:br>
            <a:r>
              <a:rPr lang="en-GB" sz="600" dirty="0"/>
              <a:t>    </a:t>
            </a:r>
            <a:r>
              <a:rPr lang="en-GB" sz="600" b="1" dirty="0">
                <a:solidFill>
                  <a:srgbClr val="000080"/>
                </a:solidFill>
                <a:effectLst/>
              </a:rPr>
              <a:t>int </a:t>
            </a:r>
            <a:r>
              <a:rPr lang="en-GB" sz="600" dirty="0"/>
              <a:t>SQUARE;</a:t>
            </a:r>
            <a:br>
              <a:rPr lang="en-GB" sz="600" dirty="0"/>
            </a:br>
            <a:r>
              <a:rPr lang="en-GB" sz="600" dirty="0"/>
              <a:t>    </a:t>
            </a:r>
            <a:r>
              <a:rPr lang="en-GB" sz="600" b="1" dirty="0">
                <a:solidFill>
                  <a:srgbClr val="000080"/>
                </a:solidFill>
                <a:effectLst/>
              </a:rPr>
              <a:t>int </a:t>
            </a:r>
            <a:r>
              <a:rPr lang="en-GB" sz="600" dirty="0"/>
              <a:t>N=</a:t>
            </a:r>
            <a:r>
              <a:rPr lang="en-GB" sz="600" dirty="0">
                <a:solidFill>
                  <a:srgbClr val="0000FF"/>
                </a:solidFill>
                <a:effectLst/>
              </a:rPr>
              <a:t>0</a:t>
            </a:r>
            <a:r>
              <a:rPr lang="en-GB" sz="600" dirty="0"/>
              <a:t>;</a:t>
            </a:r>
            <a:br>
              <a:rPr lang="en-GB" sz="600" dirty="0"/>
            </a:br>
            <a:r>
              <a:rPr lang="en-GB" sz="600" dirty="0"/>
              <a:t>    </a:t>
            </a:r>
            <a:r>
              <a:rPr lang="en-GB" sz="600" b="1" dirty="0">
                <a:solidFill>
                  <a:srgbClr val="000080"/>
                </a:solidFill>
                <a:effectLst/>
              </a:rPr>
              <a:t>int </a:t>
            </a:r>
            <a:r>
              <a:rPr lang="en-GB" sz="600" dirty="0"/>
              <a:t>MULT[] = </a:t>
            </a:r>
            <a:r>
              <a:rPr lang="en-GB" sz="600" b="1" dirty="0">
                <a:solidFill>
                  <a:srgbClr val="000080"/>
                </a:solidFill>
                <a:effectLst/>
              </a:rPr>
              <a:t>new int</a:t>
            </a:r>
            <a:r>
              <a:rPr lang="en-GB" sz="600" dirty="0">
                <a:solidFill>
                  <a:srgbClr val="01875F"/>
                </a:solidFill>
                <a:effectLst/>
              </a:rPr>
              <a:t>[</a:t>
            </a:r>
            <a:r>
              <a:rPr lang="en-GB" sz="600" dirty="0"/>
              <a:t>ORDMAX+</a:t>
            </a:r>
            <a:r>
              <a:rPr lang="en-GB" sz="600" dirty="0">
                <a:solidFill>
                  <a:srgbClr val="0000FF"/>
                </a:solidFill>
                <a:effectLst/>
              </a:rPr>
              <a:t>1</a:t>
            </a:r>
            <a:r>
              <a:rPr lang="en-GB" sz="600" dirty="0">
                <a:solidFill>
                  <a:srgbClr val="01875F"/>
                </a:solidFill>
                <a:effectLst/>
              </a:rPr>
              <a:t>]</a:t>
            </a:r>
            <a:r>
              <a:rPr lang="en-GB" sz="600" dirty="0"/>
              <a:t>;</a:t>
            </a:r>
            <a:br>
              <a:rPr lang="en-GB" sz="600" dirty="0"/>
            </a:br>
            <a:br>
              <a:rPr lang="en-GB" sz="600" dirty="0"/>
            </a:br>
            <a:r>
              <a:rPr lang="en-GB" sz="600" dirty="0"/>
              <a:t>    J=</a:t>
            </a:r>
            <a:r>
              <a:rPr lang="en-GB" sz="600" dirty="0">
                <a:solidFill>
                  <a:srgbClr val="0000FF"/>
                </a:solidFill>
                <a:effectLst/>
              </a:rPr>
              <a:t>1</a:t>
            </a:r>
            <a:r>
              <a:rPr lang="en-GB" sz="600" dirty="0"/>
              <a:t>;</a:t>
            </a:r>
            <a:br>
              <a:rPr lang="en-GB" sz="600" dirty="0"/>
            </a:br>
            <a:r>
              <a:rPr lang="en-GB" sz="600" dirty="0"/>
              <a:t>    K=</a:t>
            </a:r>
            <a:r>
              <a:rPr lang="en-GB" sz="600" dirty="0">
                <a:solidFill>
                  <a:srgbClr val="0000FF"/>
                </a:solidFill>
                <a:effectLst/>
              </a:rPr>
              <a:t>1</a:t>
            </a:r>
            <a:r>
              <a:rPr lang="en-GB" sz="600" dirty="0"/>
              <a:t>;</a:t>
            </a:r>
            <a:br>
              <a:rPr lang="en-GB" sz="600" dirty="0"/>
            </a:br>
            <a:r>
              <a:rPr lang="en-GB" sz="600" dirty="0"/>
              <a:t>    P[</a:t>
            </a:r>
            <a:r>
              <a:rPr lang="en-GB" sz="600" dirty="0">
                <a:solidFill>
                  <a:srgbClr val="0000FF"/>
                </a:solidFill>
                <a:effectLst/>
              </a:rPr>
              <a:t>1</a:t>
            </a:r>
            <a:r>
              <a:rPr lang="en-GB" sz="600" dirty="0"/>
              <a:t>] = </a:t>
            </a:r>
            <a:r>
              <a:rPr lang="en-GB" sz="600" dirty="0">
                <a:solidFill>
                  <a:srgbClr val="0000FF"/>
                </a:solidFill>
                <a:effectLst/>
              </a:rPr>
              <a:t>2</a:t>
            </a:r>
            <a:r>
              <a:rPr lang="en-GB" sz="600" dirty="0"/>
              <a:t>;</a:t>
            </a:r>
            <a:br>
              <a:rPr lang="en-GB" sz="600" dirty="0"/>
            </a:br>
            <a:r>
              <a:rPr lang="en-GB" sz="600" dirty="0"/>
              <a:t>    ORD = </a:t>
            </a:r>
            <a:r>
              <a:rPr lang="en-GB" sz="600" dirty="0">
                <a:solidFill>
                  <a:srgbClr val="0000FF"/>
                </a:solidFill>
                <a:effectLst/>
              </a:rPr>
              <a:t>2</a:t>
            </a:r>
            <a:r>
              <a:rPr lang="en-GB" sz="600" dirty="0"/>
              <a:t>;</a:t>
            </a:r>
            <a:br>
              <a:rPr lang="en-GB" sz="600" dirty="0"/>
            </a:br>
            <a:r>
              <a:rPr lang="en-GB" sz="600" dirty="0"/>
              <a:t>    SQUARE = </a:t>
            </a:r>
            <a:r>
              <a:rPr lang="en-GB" sz="600" dirty="0">
                <a:solidFill>
                  <a:srgbClr val="0000FF"/>
                </a:solidFill>
                <a:effectLst/>
              </a:rPr>
              <a:t>9</a:t>
            </a:r>
            <a:r>
              <a:rPr lang="en-GB" sz="600" dirty="0"/>
              <a:t>;</a:t>
            </a:r>
            <a:br>
              <a:rPr lang="en-GB" sz="600" dirty="0"/>
            </a:br>
            <a:br>
              <a:rPr lang="en-GB" sz="600" dirty="0"/>
            </a:br>
            <a:r>
              <a:rPr lang="en-GB" sz="600" dirty="0"/>
              <a:t>    </a:t>
            </a:r>
            <a:r>
              <a:rPr lang="en-GB" sz="600" b="1" dirty="0">
                <a:solidFill>
                  <a:srgbClr val="000080"/>
                </a:solidFill>
                <a:effectLst/>
              </a:rPr>
              <a:t>while </a:t>
            </a:r>
            <a:r>
              <a:rPr lang="en-GB" sz="600" dirty="0"/>
              <a:t>(K &lt; M) </a:t>
            </a:r>
            <a:r>
              <a:rPr lang="en-GB" sz="600" dirty="0">
                <a:solidFill>
                  <a:srgbClr val="C406D6"/>
                </a:solidFill>
                <a:effectLst/>
              </a:rPr>
              <a:t>{</a:t>
            </a:r>
            <a:br>
              <a:rPr lang="en-GB" sz="600" dirty="0">
                <a:solidFill>
                  <a:srgbClr val="C406D6"/>
                </a:solidFill>
                <a:effectLst/>
              </a:rPr>
            </a:br>
            <a:r>
              <a:rPr lang="en-GB" sz="600" dirty="0">
                <a:solidFill>
                  <a:srgbClr val="C406D6"/>
                </a:solidFill>
                <a:effectLst/>
              </a:rPr>
              <a:t>      </a:t>
            </a:r>
            <a:r>
              <a:rPr lang="en-GB" sz="600" b="1" dirty="0">
                <a:solidFill>
                  <a:srgbClr val="000080"/>
                </a:solidFill>
                <a:effectLst/>
              </a:rPr>
              <a:t>do </a:t>
            </a:r>
            <a:r>
              <a:rPr lang="en-GB" sz="600" dirty="0">
                <a:solidFill>
                  <a:srgbClr val="0D9676"/>
                </a:solidFill>
                <a:effectLst/>
              </a:rPr>
              <a:t>{</a:t>
            </a:r>
            <a:br>
              <a:rPr lang="en-GB" sz="600" dirty="0">
                <a:solidFill>
                  <a:srgbClr val="0D9676"/>
                </a:solidFill>
                <a:effectLst/>
              </a:rPr>
            </a:br>
            <a:r>
              <a:rPr lang="en-GB" sz="600" dirty="0">
                <a:solidFill>
                  <a:srgbClr val="0D9676"/>
                </a:solidFill>
                <a:effectLst/>
              </a:rPr>
              <a:t>        </a:t>
            </a:r>
            <a:r>
              <a:rPr lang="en-GB" sz="600" dirty="0"/>
              <a:t>J += </a:t>
            </a:r>
            <a:r>
              <a:rPr lang="en-GB" sz="600" dirty="0">
                <a:solidFill>
                  <a:srgbClr val="0000FF"/>
                </a:solidFill>
                <a:effectLst/>
              </a:rPr>
              <a:t>2</a:t>
            </a:r>
            <a:r>
              <a:rPr lang="en-GB" sz="600" dirty="0"/>
              <a:t>;</a:t>
            </a:r>
            <a:br>
              <a:rPr lang="en-GB" sz="600" dirty="0"/>
            </a:br>
            <a:r>
              <a:rPr lang="en-GB" sz="600" dirty="0"/>
              <a:t>        </a:t>
            </a:r>
            <a:r>
              <a:rPr lang="en-GB" sz="600" b="1" dirty="0">
                <a:solidFill>
                  <a:srgbClr val="000080"/>
                </a:solidFill>
                <a:effectLst/>
              </a:rPr>
              <a:t>if </a:t>
            </a:r>
            <a:r>
              <a:rPr lang="en-GB" sz="600" dirty="0">
                <a:solidFill>
                  <a:srgbClr val="C406D6"/>
                </a:solidFill>
                <a:effectLst/>
              </a:rPr>
              <a:t>(</a:t>
            </a:r>
            <a:r>
              <a:rPr lang="en-GB" sz="600" dirty="0"/>
              <a:t>J == SQUARE</a:t>
            </a:r>
            <a:r>
              <a:rPr lang="en-GB" sz="600" dirty="0">
                <a:solidFill>
                  <a:srgbClr val="C406D6"/>
                </a:solidFill>
                <a:effectLst/>
              </a:rPr>
              <a:t>) </a:t>
            </a:r>
            <a:r>
              <a:rPr lang="en-GB" sz="600" dirty="0">
                <a:solidFill>
                  <a:srgbClr val="093166"/>
                </a:solidFill>
                <a:effectLst/>
              </a:rPr>
              <a:t>{</a:t>
            </a:r>
            <a:br>
              <a:rPr lang="en-GB" sz="600" dirty="0">
                <a:solidFill>
                  <a:srgbClr val="093166"/>
                </a:solidFill>
                <a:effectLst/>
              </a:rPr>
            </a:br>
            <a:r>
              <a:rPr lang="en-GB" sz="600" dirty="0">
                <a:solidFill>
                  <a:srgbClr val="093166"/>
                </a:solidFill>
                <a:effectLst/>
              </a:rPr>
              <a:t>          </a:t>
            </a:r>
            <a:r>
              <a:rPr lang="en-GB" sz="600" dirty="0"/>
              <a:t>ORD++;</a:t>
            </a:r>
            <a:br>
              <a:rPr lang="en-GB" sz="600" dirty="0"/>
            </a:br>
            <a:r>
              <a:rPr lang="en-GB" sz="600" dirty="0"/>
              <a:t>          SQUARE=P[ORD]*P[ORD];</a:t>
            </a:r>
            <a:br>
              <a:rPr lang="en-GB" sz="600" dirty="0"/>
            </a:br>
            <a:r>
              <a:rPr lang="en-GB" sz="600" dirty="0"/>
              <a:t>          MULT[ORD-</a:t>
            </a:r>
            <a:r>
              <a:rPr lang="en-GB" sz="600" dirty="0">
                <a:solidFill>
                  <a:srgbClr val="0000FF"/>
                </a:solidFill>
                <a:effectLst/>
              </a:rPr>
              <a:t>1</a:t>
            </a:r>
            <a:r>
              <a:rPr lang="en-GB" sz="600" dirty="0"/>
              <a:t>]=J;</a:t>
            </a:r>
            <a:br>
              <a:rPr lang="en-GB" sz="600" dirty="0"/>
            </a:br>
            <a:r>
              <a:rPr lang="en-GB" sz="600" dirty="0"/>
              <a:t>        </a:t>
            </a:r>
            <a:r>
              <a:rPr lang="en-GB" sz="600" dirty="0">
                <a:solidFill>
                  <a:srgbClr val="093166"/>
                </a:solidFill>
                <a:effectLst/>
              </a:rPr>
              <a:t>}</a:t>
            </a:r>
            <a:br>
              <a:rPr lang="en-GB" sz="600" dirty="0">
                <a:solidFill>
                  <a:srgbClr val="093166"/>
                </a:solidFill>
                <a:effectLst/>
              </a:rPr>
            </a:br>
            <a:r>
              <a:rPr lang="en-GB" sz="600" dirty="0">
                <a:solidFill>
                  <a:srgbClr val="093166"/>
                </a:solidFill>
                <a:effectLst/>
              </a:rPr>
              <a:t>        </a:t>
            </a:r>
            <a:r>
              <a:rPr lang="en-GB" sz="600" dirty="0"/>
              <a:t>N=</a:t>
            </a:r>
            <a:r>
              <a:rPr lang="en-GB" sz="600" dirty="0">
                <a:solidFill>
                  <a:srgbClr val="0000FF"/>
                </a:solidFill>
                <a:effectLst/>
              </a:rPr>
              <a:t>2</a:t>
            </a:r>
            <a:r>
              <a:rPr lang="en-GB" sz="600" dirty="0"/>
              <a:t>;</a:t>
            </a:r>
            <a:br>
              <a:rPr lang="en-GB" sz="600" dirty="0"/>
            </a:br>
            <a:r>
              <a:rPr lang="en-GB" sz="600" dirty="0"/>
              <a:t>        JPRIME=</a:t>
            </a:r>
            <a:r>
              <a:rPr lang="en-GB" sz="600" b="1" dirty="0">
                <a:solidFill>
                  <a:srgbClr val="000080"/>
                </a:solidFill>
                <a:effectLst/>
              </a:rPr>
              <a:t>true</a:t>
            </a:r>
            <a:r>
              <a:rPr lang="en-GB" sz="600" dirty="0"/>
              <a:t>;</a:t>
            </a:r>
            <a:br>
              <a:rPr lang="en-GB" sz="600" dirty="0"/>
            </a:br>
            <a:r>
              <a:rPr lang="en-GB" sz="600" dirty="0"/>
              <a:t>        </a:t>
            </a:r>
            <a:r>
              <a:rPr lang="en-GB" sz="600" b="1" dirty="0">
                <a:solidFill>
                  <a:srgbClr val="000080"/>
                </a:solidFill>
                <a:effectLst/>
              </a:rPr>
              <a:t>while </a:t>
            </a:r>
            <a:r>
              <a:rPr lang="en-GB" sz="600" dirty="0">
                <a:solidFill>
                  <a:srgbClr val="C406D6"/>
                </a:solidFill>
                <a:effectLst/>
              </a:rPr>
              <a:t>(</a:t>
            </a:r>
            <a:r>
              <a:rPr lang="en-GB" sz="600" dirty="0"/>
              <a:t>N &lt; ORD &amp;&amp; JPRIME</a:t>
            </a:r>
            <a:r>
              <a:rPr lang="en-GB" sz="600" dirty="0">
                <a:solidFill>
                  <a:srgbClr val="C406D6"/>
                </a:solidFill>
                <a:effectLst/>
              </a:rPr>
              <a:t>) </a:t>
            </a:r>
            <a:r>
              <a:rPr lang="en-GB" sz="600" dirty="0">
                <a:solidFill>
                  <a:srgbClr val="093166"/>
                </a:solidFill>
                <a:effectLst/>
              </a:rPr>
              <a:t>{</a:t>
            </a:r>
            <a:br>
              <a:rPr lang="en-GB" sz="600" dirty="0">
                <a:solidFill>
                  <a:srgbClr val="093166"/>
                </a:solidFill>
                <a:effectLst/>
              </a:rPr>
            </a:br>
            <a:r>
              <a:rPr lang="en-GB" sz="600" dirty="0">
                <a:solidFill>
                  <a:srgbClr val="093166"/>
                </a:solidFill>
                <a:effectLst/>
              </a:rPr>
              <a:t>          </a:t>
            </a:r>
            <a:r>
              <a:rPr lang="en-GB" sz="600" b="1" dirty="0">
                <a:solidFill>
                  <a:srgbClr val="000080"/>
                </a:solidFill>
                <a:effectLst/>
              </a:rPr>
              <a:t>while </a:t>
            </a:r>
            <a:r>
              <a:rPr lang="en-GB" sz="600" dirty="0">
                <a:solidFill>
                  <a:srgbClr val="0D9676"/>
                </a:solidFill>
                <a:effectLst/>
              </a:rPr>
              <a:t>(</a:t>
            </a:r>
            <a:r>
              <a:rPr lang="en-GB" sz="600" dirty="0"/>
              <a:t>MULT[N]&lt;J</a:t>
            </a:r>
            <a:r>
              <a:rPr lang="en-GB" sz="600" dirty="0">
                <a:solidFill>
                  <a:srgbClr val="0D9676"/>
                </a:solidFill>
                <a:effectLst/>
              </a:rPr>
              <a:t>)</a:t>
            </a:r>
            <a:br>
              <a:rPr lang="en-GB" sz="600" dirty="0">
                <a:solidFill>
                  <a:srgbClr val="0D9676"/>
                </a:solidFill>
                <a:effectLst/>
              </a:rPr>
            </a:br>
            <a:r>
              <a:rPr lang="en-GB" sz="600" dirty="0">
                <a:solidFill>
                  <a:srgbClr val="0D9676"/>
                </a:solidFill>
                <a:effectLst/>
              </a:rPr>
              <a:t>            </a:t>
            </a:r>
            <a:r>
              <a:rPr lang="en-GB" sz="600" dirty="0"/>
              <a:t>MULT[N] += P[N] + P[N];</a:t>
            </a:r>
            <a:br>
              <a:rPr lang="en-GB" sz="600" dirty="0"/>
            </a:br>
            <a:r>
              <a:rPr lang="en-GB" sz="600" dirty="0"/>
              <a:t>          </a:t>
            </a:r>
            <a:r>
              <a:rPr lang="en-GB" sz="600" b="1" dirty="0">
                <a:solidFill>
                  <a:srgbClr val="000080"/>
                </a:solidFill>
                <a:effectLst/>
              </a:rPr>
              <a:t>if </a:t>
            </a:r>
            <a:r>
              <a:rPr lang="en-GB" sz="600" dirty="0">
                <a:solidFill>
                  <a:srgbClr val="0D9676"/>
                </a:solidFill>
                <a:effectLst/>
              </a:rPr>
              <a:t>(</a:t>
            </a:r>
            <a:r>
              <a:rPr lang="en-GB" sz="600" dirty="0"/>
              <a:t>MULT[N] == J</a:t>
            </a:r>
            <a:r>
              <a:rPr lang="en-GB" sz="600" dirty="0">
                <a:solidFill>
                  <a:srgbClr val="0D9676"/>
                </a:solidFill>
                <a:effectLst/>
              </a:rPr>
              <a:t>)</a:t>
            </a:r>
            <a:br>
              <a:rPr lang="en-GB" sz="600" dirty="0">
                <a:solidFill>
                  <a:srgbClr val="0D9676"/>
                </a:solidFill>
                <a:effectLst/>
              </a:rPr>
            </a:br>
            <a:r>
              <a:rPr lang="en-GB" sz="600" dirty="0">
                <a:solidFill>
                  <a:srgbClr val="0D9676"/>
                </a:solidFill>
                <a:effectLst/>
              </a:rPr>
              <a:t>            </a:t>
            </a:r>
            <a:r>
              <a:rPr lang="en-GB" sz="600" dirty="0"/>
              <a:t>JPRIME=</a:t>
            </a:r>
            <a:r>
              <a:rPr lang="en-GB" sz="600" b="1" dirty="0">
                <a:solidFill>
                  <a:srgbClr val="000080"/>
                </a:solidFill>
                <a:effectLst/>
              </a:rPr>
              <a:t>false</a:t>
            </a:r>
            <a:r>
              <a:rPr lang="en-GB" sz="600" dirty="0"/>
              <a:t>;</a:t>
            </a:r>
            <a:br>
              <a:rPr lang="en-GB" sz="600" dirty="0"/>
            </a:br>
            <a:r>
              <a:rPr lang="en-GB" sz="600" dirty="0"/>
              <a:t>          N++;</a:t>
            </a:r>
            <a:br>
              <a:rPr lang="en-GB" sz="600" dirty="0"/>
            </a:br>
            <a:r>
              <a:rPr lang="en-GB" sz="600" dirty="0"/>
              <a:t>        </a:t>
            </a:r>
            <a:r>
              <a:rPr lang="en-GB" sz="600" dirty="0">
                <a:solidFill>
                  <a:srgbClr val="093166"/>
                </a:solidFill>
                <a:effectLst/>
              </a:rPr>
              <a:t>}</a:t>
            </a:r>
            <a:br>
              <a:rPr lang="en-GB" sz="600" dirty="0">
                <a:solidFill>
                  <a:srgbClr val="093166"/>
                </a:solidFill>
                <a:effectLst/>
              </a:rPr>
            </a:br>
            <a:r>
              <a:rPr lang="en-GB" sz="600" dirty="0">
                <a:solidFill>
                  <a:srgbClr val="093166"/>
                </a:solidFill>
                <a:effectLst/>
              </a:rPr>
              <a:t>      </a:t>
            </a:r>
            <a:r>
              <a:rPr lang="en-GB" sz="600" dirty="0">
                <a:solidFill>
                  <a:srgbClr val="0D9676"/>
                </a:solidFill>
                <a:effectLst/>
              </a:rPr>
              <a:t>} </a:t>
            </a:r>
            <a:r>
              <a:rPr lang="en-GB" sz="600" b="1" dirty="0">
                <a:solidFill>
                  <a:srgbClr val="000080"/>
                </a:solidFill>
                <a:effectLst/>
              </a:rPr>
              <a:t>while </a:t>
            </a:r>
            <a:r>
              <a:rPr lang="en-GB" sz="600" dirty="0">
                <a:solidFill>
                  <a:srgbClr val="01875F"/>
                </a:solidFill>
                <a:effectLst/>
              </a:rPr>
              <a:t>(</a:t>
            </a:r>
            <a:r>
              <a:rPr lang="en-GB" sz="600" dirty="0"/>
              <a:t>!JPRIME</a:t>
            </a:r>
            <a:r>
              <a:rPr lang="en-GB" sz="600" dirty="0">
                <a:solidFill>
                  <a:srgbClr val="01875F"/>
                </a:solidFill>
                <a:effectLst/>
              </a:rPr>
              <a:t>)</a:t>
            </a:r>
            <a:r>
              <a:rPr lang="en-GB" sz="600" dirty="0"/>
              <a:t>;</a:t>
            </a:r>
            <a:br>
              <a:rPr lang="en-GB" sz="600" dirty="0"/>
            </a:br>
            <a:r>
              <a:rPr lang="en-GB" sz="600" dirty="0"/>
              <a:t>      K++;</a:t>
            </a:r>
            <a:br>
              <a:rPr lang="en-GB" sz="600" dirty="0"/>
            </a:br>
            <a:r>
              <a:rPr lang="en-GB" sz="600" dirty="0"/>
              <a:t>      P[K]=J;</a:t>
            </a:r>
            <a:br>
              <a:rPr lang="en-GB" sz="600" dirty="0"/>
            </a:br>
            <a:r>
              <a:rPr lang="en-GB" sz="600" dirty="0"/>
              <a:t>    </a:t>
            </a:r>
            <a:r>
              <a:rPr lang="en-GB" sz="600" dirty="0">
                <a:solidFill>
                  <a:srgbClr val="C406D6"/>
                </a:solidFill>
                <a:effectLst/>
              </a:rPr>
              <a:t>}</a:t>
            </a:r>
            <a:br>
              <a:rPr lang="en-GB" sz="600" dirty="0">
                <a:solidFill>
                  <a:srgbClr val="C406D6"/>
                </a:solidFill>
                <a:effectLst/>
              </a:rPr>
            </a:br>
            <a:r>
              <a:rPr lang="en-GB" sz="600" dirty="0">
                <a:solidFill>
                  <a:srgbClr val="C406D6"/>
                </a:solidFill>
                <a:effectLst/>
              </a:rPr>
              <a:t>    </a:t>
            </a:r>
            <a:r>
              <a:rPr lang="en-GB" sz="600" dirty="0"/>
              <a:t>PAGENUMBER = </a:t>
            </a:r>
            <a:r>
              <a:rPr lang="en-GB" sz="600" dirty="0">
                <a:solidFill>
                  <a:srgbClr val="0000FF"/>
                </a:solidFill>
                <a:effectLst/>
              </a:rPr>
              <a:t>1</a:t>
            </a:r>
            <a:r>
              <a:rPr lang="en-GB" sz="600" dirty="0"/>
              <a:t>;</a:t>
            </a:r>
            <a:br>
              <a:rPr lang="en-GB" sz="600" dirty="0"/>
            </a:br>
            <a:r>
              <a:rPr lang="en-GB" sz="600" dirty="0"/>
              <a:t>    PAGEOFFSET = </a:t>
            </a:r>
            <a:r>
              <a:rPr lang="en-GB" sz="600" dirty="0">
                <a:solidFill>
                  <a:srgbClr val="0000FF"/>
                </a:solidFill>
                <a:effectLst/>
              </a:rPr>
              <a:t>1</a:t>
            </a:r>
            <a:r>
              <a:rPr lang="en-GB" sz="600" dirty="0"/>
              <a:t>;</a:t>
            </a:r>
            <a:br>
              <a:rPr lang="en-GB" sz="600" dirty="0"/>
            </a:br>
            <a:r>
              <a:rPr lang="en-GB" sz="600" dirty="0"/>
              <a:t>    </a:t>
            </a:r>
            <a:r>
              <a:rPr lang="en-GB" sz="600" b="1" dirty="0">
                <a:solidFill>
                  <a:srgbClr val="000080"/>
                </a:solidFill>
                <a:effectLst/>
              </a:rPr>
              <a:t>while </a:t>
            </a:r>
            <a:r>
              <a:rPr lang="en-GB" sz="600" dirty="0"/>
              <a:t>(PAGEOFFSET &lt;= M) </a:t>
            </a:r>
            <a:r>
              <a:rPr lang="en-GB" sz="600" dirty="0">
                <a:solidFill>
                  <a:srgbClr val="C406D6"/>
                </a:solidFill>
                <a:effectLst/>
              </a:rPr>
              <a:t>{</a:t>
            </a:r>
            <a:br>
              <a:rPr lang="en-GB" sz="600" dirty="0">
                <a:solidFill>
                  <a:srgbClr val="C406D6"/>
                </a:solidFill>
                <a:effectLst/>
              </a:rPr>
            </a:br>
            <a:r>
              <a:rPr lang="en-GB" sz="600" dirty="0">
                <a:solidFill>
                  <a:srgbClr val="C406D6"/>
                </a:solidFill>
                <a:effectLst/>
              </a:rPr>
              <a:t>      </a:t>
            </a:r>
            <a:r>
              <a:rPr lang="en-GB" sz="600" dirty="0" err="1"/>
              <a:t>System.</a:t>
            </a:r>
            <a:r>
              <a:rPr lang="en-GB" sz="600" b="1" i="1" dirty="0" err="1">
                <a:solidFill>
                  <a:srgbClr val="660E7A"/>
                </a:solidFill>
                <a:effectLst/>
              </a:rPr>
              <a:t>out</a:t>
            </a:r>
            <a:r>
              <a:rPr lang="en-GB" sz="600" dirty="0" err="1"/>
              <a:t>.print</a:t>
            </a:r>
            <a:r>
              <a:rPr lang="en-GB" sz="600" dirty="0">
                <a:solidFill>
                  <a:srgbClr val="01875F"/>
                </a:solidFill>
                <a:effectLst/>
              </a:rPr>
              <a:t>(</a:t>
            </a:r>
            <a:r>
              <a:rPr lang="en-GB" sz="600" b="1" dirty="0">
                <a:solidFill>
                  <a:srgbClr val="008000"/>
                </a:solidFill>
                <a:effectLst/>
              </a:rPr>
              <a:t>"The First "</a:t>
            </a:r>
            <a:r>
              <a:rPr lang="en-GB" sz="600" dirty="0">
                <a:solidFill>
                  <a:srgbClr val="01875F"/>
                </a:solidFill>
                <a:effectLst/>
              </a:rPr>
              <a:t>)</a:t>
            </a:r>
            <a:r>
              <a:rPr lang="en-GB" sz="600" dirty="0"/>
              <a:t>;</a:t>
            </a:r>
            <a:br>
              <a:rPr lang="en-GB" sz="600" dirty="0"/>
            </a:br>
            <a:r>
              <a:rPr lang="en-GB" sz="600" dirty="0"/>
              <a:t>      </a:t>
            </a:r>
            <a:r>
              <a:rPr lang="en-GB" sz="600" dirty="0" err="1"/>
              <a:t>System.</a:t>
            </a:r>
            <a:r>
              <a:rPr lang="en-GB" sz="600" b="1" i="1" dirty="0" err="1">
                <a:solidFill>
                  <a:srgbClr val="660E7A"/>
                </a:solidFill>
                <a:effectLst/>
              </a:rPr>
              <a:t>out</a:t>
            </a:r>
            <a:r>
              <a:rPr lang="en-GB" sz="600" dirty="0" err="1"/>
              <a:t>.print</a:t>
            </a:r>
            <a:r>
              <a:rPr lang="en-GB" sz="600" dirty="0">
                <a:solidFill>
                  <a:srgbClr val="01875F"/>
                </a:solidFill>
                <a:effectLst/>
              </a:rPr>
              <a:t>(</a:t>
            </a:r>
            <a:r>
              <a:rPr lang="en-GB" sz="600" dirty="0" err="1"/>
              <a:t>Integer.</a:t>
            </a:r>
            <a:r>
              <a:rPr lang="en-GB" sz="600" i="1" dirty="0" err="1">
                <a:effectLst/>
              </a:rPr>
              <a:t>toString</a:t>
            </a:r>
            <a:r>
              <a:rPr lang="en-GB" sz="600" dirty="0">
                <a:solidFill>
                  <a:srgbClr val="C406D6"/>
                </a:solidFill>
                <a:effectLst/>
              </a:rPr>
              <a:t>(</a:t>
            </a:r>
            <a:r>
              <a:rPr lang="en-GB" sz="600" dirty="0"/>
              <a:t>M</a:t>
            </a:r>
            <a:r>
              <a:rPr lang="en-GB" sz="600" dirty="0">
                <a:solidFill>
                  <a:srgbClr val="C406D6"/>
                </a:solidFill>
                <a:effectLst/>
              </a:rPr>
              <a:t>)</a:t>
            </a:r>
            <a:r>
              <a:rPr lang="en-GB" sz="600" dirty="0">
                <a:solidFill>
                  <a:srgbClr val="01875F"/>
                </a:solidFill>
                <a:effectLst/>
              </a:rPr>
              <a:t>)</a:t>
            </a:r>
            <a:r>
              <a:rPr lang="en-GB" sz="600" dirty="0"/>
              <a:t>;</a:t>
            </a:r>
            <a:br>
              <a:rPr lang="en-GB" sz="600" dirty="0"/>
            </a:br>
            <a:r>
              <a:rPr lang="en-GB" sz="600" dirty="0"/>
              <a:t>      </a:t>
            </a:r>
            <a:r>
              <a:rPr lang="en-GB" sz="600" dirty="0" err="1"/>
              <a:t>System.</a:t>
            </a:r>
            <a:r>
              <a:rPr lang="en-GB" sz="600" b="1" i="1" dirty="0" err="1">
                <a:solidFill>
                  <a:srgbClr val="660E7A"/>
                </a:solidFill>
                <a:effectLst/>
              </a:rPr>
              <a:t>out</a:t>
            </a:r>
            <a:r>
              <a:rPr lang="en-GB" sz="600" dirty="0" err="1"/>
              <a:t>.print</a:t>
            </a:r>
            <a:r>
              <a:rPr lang="en-GB" sz="600" dirty="0">
                <a:solidFill>
                  <a:srgbClr val="01875F"/>
                </a:solidFill>
                <a:effectLst/>
              </a:rPr>
              <a:t>(</a:t>
            </a:r>
            <a:r>
              <a:rPr lang="en-GB" sz="600" b="1" dirty="0">
                <a:solidFill>
                  <a:srgbClr val="008000"/>
                </a:solidFill>
                <a:effectLst/>
              </a:rPr>
              <a:t>" Prime Numbers --- Page "</a:t>
            </a:r>
            <a:r>
              <a:rPr lang="en-GB" sz="600" dirty="0">
                <a:solidFill>
                  <a:srgbClr val="01875F"/>
                </a:solidFill>
                <a:effectLst/>
              </a:rPr>
              <a:t>)</a:t>
            </a:r>
            <a:r>
              <a:rPr lang="en-GB" sz="600" dirty="0"/>
              <a:t>;</a:t>
            </a:r>
            <a:br>
              <a:rPr lang="en-GB" sz="600" dirty="0"/>
            </a:br>
            <a:r>
              <a:rPr lang="en-GB" sz="600" dirty="0"/>
              <a:t>      </a:t>
            </a:r>
            <a:r>
              <a:rPr lang="en-GB" sz="600" dirty="0" err="1"/>
              <a:t>System.</a:t>
            </a:r>
            <a:r>
              <a:rPr lang="en-GB" sz="600" b="1" i="1" dirty="0" err="1">
                <a:solidFill>
                  <a:srgbClr val="660E7A"/>
                </a:solidFill>
                <a:effectLst/>
              </a:rPr>
              <a:t>out</a:t>
            </a:r>
            <a:r>
              <a:rPr lang="en-GB" sz="600" dirty="0" err="1"/>
              <a:t>.print</a:t>
            </a:r>
            <a:r>
              <a:rPr lang="en-GB" sz="600" dirty="0">
                <a:solidFill>
                  <a:srgbClr val="01875F"/>
                </a:solidFill>
                <a:effectLst/>
              </a:rPr>
              <a:t>(</a:t>
            </a:r>
            <a:r>
              <a:rPr lang="en-GB" sz="600" dirty="0" err="1"/>
              <a:t>Integer.</a:t>
            </a:r>
            <a:r>
              <a:rPr lang="en-GB" sz="600" i="1" dirty="0" err="1">
                <a:effectLst/>
              </a:rPr>
              <a:t>toString</a:t>
            </a:r>
            <a:r>
              <a:rPr lang="en-GB" sz="600" dirty="0">
                <a:solidFill>
                  <a:srgbClr val="C406D6"/>
                </a:solidFill>
                <a:effectLst/>
              </a:rPr>
              <a:t>(</a:t>
            </a:r>
            <a:r>
              <a:rPr lang="en-GB" sz="600" dirty="0"/>
              <a:t>PAGENUMBER</a:t>
            </a:r>
            <a:r>
              <a:rPr lang="en-GB" sz="600" dirty="0">
                <a:solidFill>
                  <a:srgbClr val="C406D6"/>
                </a:solidFill>
                <a:effectLst/>
              </a:rPr>
              <a:t>)</a:t>
            </a:r>
            <a:r>
              <a:rPr lang="en-GB" sz="600" dirty="0">
                <a:solidFill>
                  <a:srgbClr val="01875F"/>
                </a:solidFill>
                <a:effectLst/>
              </a:rPr>
              <a:t>)</a:t>
            </a:r>
            <a:r>
              <a:rPr lang="en-GB" sz="600" dirty="0"/>
              <a:t>;</a:t>
            </a:r>
            <a:br>
              <a:rPr lang="en-GB" sz="600" dirty="0"/>
            </a:br>
            <a:r>
              <a:rPr lang="en-GB" sz="600" dirty="0"/>
              <a:t>      </a:t>
            </a:r>
            <a:r>
              <a:rPr lang="en-GB" sz="600" dirty="0" err="1"/>
              <a:t>System.</a:t>
            </a:r>
            <a:r>
              <a:rPr lang="en-GB" sz="600" b="1" i="1" dirty="0" err="1">
                <a:solidFill>
                  <a:srgbClr val="660E7A"/>
                </a:solidFill>
                <a:effectLst/>
              </a:rPr>
              <a:t>out</a:t>
            </a:r>
            <a:r>
              <a:rPr lang="en-GB" sz="600" dirty="0" err="1"/>
              <a:t>.println</a:t>
            </a:r>
            <a:r>
              <a:rPr lang="en-GB" sz="600" dirty="0">
                <a:solidFill>
                  <a:srgbClr val="01875F"/>
                </a:solidFill>
                <a:effectLst/>
              </a:rPr>
              <a:t>(</a:t>
            </a:r>
            <a:r>
              <a:rPr lang="en-GB" sz="600" b="1" dirty="0">
                <a:solidFill>
                  <a:srgbClr val="008000"/>
                </a:solidFill>
                <a:effectLst/>
              </a:rPr>
              <a:t>"</a:t>
            </a:r>
            <a:r>
              <a:rPr lang="en-GB" sz="600" b="1" dirty="0">
                <a:solidFill>
                  <a:srgbClr val="000080"/>
                </a:solidFill>
                <a:effectLst/>
              </a:rPr>
              <a:t>\n</a:t>
            </a:r>
            <a:r>
              <a:rPr lang="en-GB" sz="600" b="1" dirty="0">
                <a:solidFill>
                  <a:srgbClr val="008000"/>
                </a:solidFill>
                <a:effectLst/>
              </a:rPr>
              <a:t>"</a:t>
            </a:r>
            <a:r>
              <a:rPr lang="en-GB" sz="600" dirty="0">
                <a:solidFill>
                  <a:srgbClr val="01875F"/>
                </a:solidFill>
                <a:effectLst/>
              </a:rPr>
              <a:t>)</a:t>
            </a:r>
            <a:r>
              <a:rPr lang="en-GB" sz="600" dirty="0"/>
              <a:t>;</a:t>
            </a:r>
            <a:br>
              <a:rPr lang="en-GB" sz="600" dirty="0"/>
            </a:br>
            <a:r>
              <a:rPr lang="en-GB" sz="600" dirty="0"/>
              <a:t>      </a:t>
            </a:r>
            <a:r>
              <a:rPr lang="en-GB" sz="600" b="1" dirty="0">
                <a:solidFill>
                  <a:srgbClr val="000080"/>
                </a:solidFill>
                <a:effectLst/>
              </a:rPr>
              <a:t>for </a:t>
            </a:r>
            <a:r>
              <a:rPr lang="en-GB" sz="600" dirty="0">
                <a:solidFill>
                  <a:srgbClr val="01875F"/>
                </a:solidFill>
                <a:effectLst/>
              </a:rPr>
              <a:t>(</a:t>
            </a:r>
            <a:r>
              <a:rPr lang="en-GB" sz="600" dirty="0"/>
              <a:t>ROWOFFSET=PAGEOFFSET; ROWOFFSET &lt;= PAGEOFFSET+RR-</a:t>
            </a:r>
            <a:r>
              <a:rPr lang="en-GB" sz="600" dirty="0">
                <a:solidFill>
                  <a:srgbClr val="0000FF"/>
                </a:solidFill>
                <a:effectLst/>
              </a:rPr>
              <a:t>1</a:t>
            </a:r>
            <a:r>
              <a:rPr lang="en-GB" sz="600" dirty="0"/>
              <a:t>; ROWOFFSET++</a:t>
            </a:r>
            <a:r>
              <a:rPr lang="en-GB" sz="600" dirty="0">
                <a:solidFill>
                  <a:srgbClr val="01875F"/>
                </a:solidFill>
                <a:effectLst/>
              </a:rPr>
              <a:t>) </a:t>
            </a:r>
            <a:r>
              <a:rPr lang="en-GB" sz="600" dirty="0">
                <a:solidFill>
                  <a:srgbClr val="0D9676"/>
                </a:solidFill>
                <a:effectLst/>
              </a:rPr>
              <a:t>{</a:t>
            </a:r>
            <a:br>
              <a:rPr lang="en-GB" sz="600" dirty="0">
                <a:solidFill>
                  <a:srgbClr val="0D9676"/>
                </a:solidFill>
                <a:effectLst/>
              </a:rPr>
            </a:br>
            <a:r>
              <a:rPr lang="en-GB" sz="600" dirty="0">
                <a:solidFill>
                  <a:srgbClr val="0D9676"/>
                </a:solidFill>
                <a:effectLst/>
              </a:rPr>
              <a:t>        </a:t>
            </a:r>
            <a:r>
              <a:rPr lang="en-GB" sz="600" b="1" dirty="0">
                <a:solidFill>
                  <a:srgbClr val="000080"/>
                </a:solidFill>
                <a:effectLst/>
              </a:rPr>
              <a:t>for </a:t>
            </a:r>
            <a:r>
              <a:rPr lang="en-GB" sz="600" dirty="0">
                <a:solidFill>
                  <a:srgbClr val="C406D6"/>
                </a:solidFill>
                <a:effectLst/>
              </a:rPr>
              <a:t>(</a:t>
            </a:r>
            <a:r>
              <a:rPr lang="en-GB" sz="600" dirty="0"/>
              <a:t>C=</a:t>
            </a:r>
            <a:r>
              <a:rPr lang="en-GB" sz="600" dirty="0">
                <a:solidFill>
                  <a:srgbClr val="0000FF"/>
                </a:solidFill>
                <a:effectLst/>
              </a:rPr>
              <a:t>0</a:t>
            </a:r>
            <a:r>
              <a:rPr lang="en-GB" sz="600" dirty="0"/>
              <a:t>; C &lt;= CC-</a:t>
            </a:r>
            <a:r>
              <a:rPr lang="en-GB" sz="600" dirty="0">
                <a:solidFill>
                  <a:srgbClr val="0000FF"/>
                </a:solidFill>
                <a:effectLst/>
              </a:rPr>
              <a:t>1</a:t>
            </a:r>
            <a:r>
              <a:rPr lang="en-GB" sz="600" dirty="0"/>
              <a:t>; C++</a:t>
            </a:r>
            <a:r>
              <a:rPr lang="en-GB" sz="600" dirty="0">
                <a:solidFill>
                  <a:srgbClr val="C406D6"/>
                </a:solidFill>
                <a:effectLst/>
              </a:rPr>
              <a:t>)</a:t>
            </a:r>
            <a:br>
              <a:rPr lang="en-GB" sz="600" dirty="0">
                <a:solidFill>
                  <a:srgbClr val="C406D6"/>
                </a:solidFill>
                <a:effectLst/>
              </a:rPr>
            </a:br>
            <a:r>
              <a:rPr lang="en-GB" sz="600" dirty="0">
                <a:solidFill>
                  <a:srgbClr val="C406D6"/>
                </a:solidFill>
                <a:effectLst/>
              </a:rPr>
              <a:t>          </a:t>
            </a:r>
            <a:r>
              <a:rPr lang="en-GB" sz="600" b="1" dirty="0">
                <a:solidFill>
                  <a:srgbClr val="000080"/>
                </a:solidFill>
                <a:effectLst/>
              </a:rPr>
              <a:t>if </a:t>
            </a:r>
            <a:r>
              <a:rPr lang="en-GB" sz="600" dirty="0">
                <a:solidFill>
                  <a:srgbClr val="0D9676"/>
                </a:solidFill>
                <a:effectLst/>
              </a:rPr>
              <a:t>(</a:t>
            </a:r>
            <a:r>
              <a:rPr lang="en-GB" sz="600" dirty="0"/>
              <a:t>ROWOFFSET+C*RR &lt;= M</a:t>
            </a:r>
            <a:r>
              <a:rPr lang="en-GB" sz="600" dirty="0">
                <a:solidFill>
                  <a:srgbClr val="0D9676"/>
                </a:solidFill>
                <a:effectLst/>
              </a:rPr>
              <a:t>)</a:t>
            </a:r>
            <a:br>
              <a:rPr lang="en-GB" sz="600" dirty="0">
                <a:solidFill>
                  <a:srgbClr val="0D9676"/>
                </a:solidFill>
                <a:effectLst/>
              </a:rPr>
            </a:br>
            <a:r>
              <a:rPr lang="en-GB" sz="600" dirty="0">
                <a:solidFill>
                  <a:srgbClr val="0D9676"/>
                </a:solidFill>
                <a:effectLst/>
              </a:rPr>
              <a:t>            </a:t>
            </a:r>
            <a:r>
              <a:rPr lang="en-GB" sz="600" dirty="0" err="1"/>
              <a:t>System.</a:t>
            </a:r>
            <a:r>
              <a:rPr lang="en-GB" sz="600" b="1" i="1" dirty="0" err="1">
                <a:solidFill>
                  <a:srgbClr val="660E7A"/>
                </a:solidFill>
                <a:effectLst/>
              </a:rPr>
              <a:t>out</a:t>
            </a:r>
            <a:r>
              <a:rPr lang="en-GB" sz="600" dirty="0" err="1"/>
              <a:t>.printf</a:t>
            </a:r>
            <a:r>
              <a:rPr lang="en-GB" sz="600" dirty="0">
                <a:solidFill>
                  <a:srgbClr val="093166"/>
                </a:solidFill>
                <a:effectLst/>
              </a:rPr>
              <a:t>(</a:t>
            </a:r>
            <a:r>
              <a:rPr lang="en-GB" sz="600" b="1" dirty="0">
                <a:solidFill>
                  <a:srgbClr val="008000"/>
                </a:solidFill>
                <a:effectLst/>
              </a:rPr>
              <a:t>"%10d"</a:t>
            </a:r>
            <a:r>
              <a:rPr lang="en-GB" sz="600" dirty="0"/>
              <a:t>, P[ROWOFFSET+C*RR]</a:t>
            </a:r>
            <a:r>
              <a:rPr lang="en-GB" sz="600" dirty="0">
                <a:solidFill>
                  <a:srgbClr val="093166"/>
                </a:solidFill>
                <a:effectLst/>
              </a:rPr>
              <a:t>)</a:t>
            </a:r>
            <a:r>
              <a:rPr lang="en-GB" sz="600" dirty="0"/>
              <a:t>;</a:t>
            </a:r>
            <a:br>
              <a:rPr lang="en-GB" sz="600" dirty="0"/>
            </a:br>
            <a:r>
              <a:rPr lang="en-GB" sz="600" dirty="0"/>
              <a:t>        </a:t>
            </a:r>
            <a:r>
              <a:rPr lang="en-GB" sz="600" dirty="0" err="1"/>
              <a:t>System.</a:t>
            </a:r>
            <a:r>
              <a:rPr lang="en-GB" sz="600" b="1" i="1" dirty="0" err="1">
                <a:solidFill>
                  <a:srgbClr val="660E7A"/>
                </a:solidFill>
                <a:effectLst/>
              </a:rPr>
              <a:t>out</a:t>
            </a:r>
            <a:r>
              <a:rPr lang="en-GB" sz="600" dirty="0" err="1"/>
              <a:t>.println</a:t>
            </a:r>
            <a:r>
              <a:rPr lang="en-GB" sz="600" dirty="0"/>
              <a:t>();</a:t>
            </a:r>
            <a:br>
              <a:rPr lang="en-GB" sz="600" dirty="0"/>
            </a:br>
            <a:r>
              <a:rPr lang="en-GB" sz="600" dirty="0"/>
              <a:t>      </a:t>
            </a:r>
            <a:r>
              <a:rPr lang="en-GB" sz="600" dirty="0">
                <a:solidFill>
                  <a:srgbClr val="0D9676"/>
                </a:solidFill>
                <a:effectLst/>
              </a:rPr>
              <a:t>}</a:t>
            </a:r>
            <a:br>
              <a:rPr lang="en-GB" sz="600" dirty="0">
                <a:solidFill>
                  <a:srgbClr val="0D9676"/>
                </a:solidFill>
                <a:effectLst/>
              </a:rPr>
            </a:br>
            <a:r>
              <a:rPr lang="en-GB" sz="600" dirty="0">
                <a:solidFill>
                  <a:srgbClr val="0D9676"/>
                </a:solidFill>
                <a:effectLst/>
              </a:rPr>
              <a:t>      </a:t>
            </a:r>
            <a:r>
              <a:rPr lang="en-GB" sz="600" dirty="0" err="1"/>
              <a:t>System.</a:t>
            </a:r>
            <a:r>
              <a:rPr lang="en-GB" sz="600" b="1" i="1" dirty="0" err="1">
                <a:solidFill>
                  <a:srgbClr val="660E7A"/>
                </a:solidFill>
                <a:effectLst/>
              </a:rPr>
              <a:t>out</a:t>
            </a:r>
            <a:r>
              <a:rPr lang="en-GB" sz="600" dirty="0" err="1"/>
              <a:t>.println</a:t>
            </a:r>
            <a:r>
              <a:rPr lang="en-GB" sz="600" dirty="0">
                <a:solidFill>
                  <a:srgbClr val="01875F"/>
                </a:solidFill>
                <a:effectLst/>
              </a:rPr>
              <a:t>(</a:t>
            </a:r>
            <a:r>
              <a:rPr lang="en-GB" sz="600" b="1" dirty="0">
                <a:solidFill>
                  <a:srgbClr val="008000"/>
                </a:solidFill>
                <a:effectLst/>
              </a:rPr>
              <a:t>"</a:t>
            </a:r>
            <a:r>
              <a:rPr lang="en-GB" sz="600" b="1" dirty="0">
                <a:solidFill>
                  <a:srgbClr val="000080"/>
                </a:solidFill>
                <a:effectLst/>
              </a:rPr>
              <a:t>\f</a:t>
            </a:r>
            <a:r>
              <a:rPr lang="en-GB" sz="600" b="1" dirty="0">
                <a:solidFill>
                  <a:srgbClr val="008000"/>
                </a:solidFill>
                <a:effectLst/>
              </a:rPr>
              <a:t>"</a:t>
            </a:r>
            <a:r>
              <a:rPr lang="en-GB" sz="600" dirty="0">
                <a:solidFill>
                  <a:srgbClr val="01875F"/>
                </a:solidFill>
                <a:effectLst/>
              </a:rPr>
              <a:t>)</a:t>
            </a:r>
            <a:r>
              <a:rPr lang="en-GB" sz="600" dirty="0"/>
              <a:t>;</a:t>
            </a:r>
            <a:br>
              <a:rPr lang="en-GB" sz="600" dirty="0"/>
            </a:br>
            <a:r>
              <a:rPr lang="en-GB" sz="600" dirty="0"/>
              <a:t>      PAGENUMBER++;</a:t>
            </a:r>
            <a:br>
              <a:rPr lang="en-GB" sz="600" dirty="0"/>
            </a:br>
            <a:r>
              <a:rPr lang="en-GB" sz="600" dirty="0"/>
              <a:t>      PAGEOFFSET += RR*CC;</a:t>
            </a:r>
            <a:br>
              <a:rPr lang="en-GB" sz="600" dirty="0"/>
            </a:br>
            <a:r>
              <a:rPr lang="en-GB" sz="600" dirty="0"/>
              <a:t>    </a:t>
            </a:r>
            <a:r>
              <a:rPr lang="en-GB" sz="600" dirty="0">
                <a:solidFill>
                  <a:srgbClr val="C406D6"/>
                </a:solidFill>
                <a:effectLst/>
              </a:rPr>
              <a:t>}</a:t>
            </a:r>
            <a:br>
              <a:rPr lang="en-GB" sz="600" dirty="0">
                <a:solidFill>
                  <a:srgbClr val="C406D6"/>
                </a:solidFill>
                <a:effectLst/>
              </a:rPr>
            </a:br>
            <a:r>
              <a:rPr lang="en-GB" sz="600" dirty="0">
                <a:solidFill>
                  <a:srgbClr val="C406D6"/>
                </a:solidFill>
                <a:effectLst/>
              </a:rPr>
              <a:t>  </a:t>
            </a:r>
            <a:r>
              <a:rPr lang="en-GB" sz="600" dirty="0">
                <a:solidFill>
                  <a:srgbClr val="01875F"/>
                </a:solidFill>
                <a:effectLst/>
              </a:rPr>
              <a:t>}</a:t>
            </a:r>
            <a:br>
              <a:rPr lang="en-GB" sz="600" dirty="0">
                <a:solidFill>
                  <a:srgbClr val="01875F"/>
                </a:solidFill>
                <a:effectLst/>
              </a:rPr>
            </a:br>
            <a:r>
              <a:rPr lang="en-GB" sz="600" dirty="0"/>
              <a:t>}</a:t>
            </a:r>
            <a:endParaRPr lang="en-US" sz="600" dirty="0">
              <a:solidFill>
                <a:schemeClr val="tx2"/>
              </a:solidFill>
            </a:endParaRPr>
          </a:p>
        </p:txBody>
      </p:sp>
      <p:sp>
        <p:nvSpPr>
          <p:cNvPr id="10" name="TextBox 9">
            <a:extLst>
              <a:ext uri="{FF2B5EF4-FFF2-40B4-BE49-F238E27FC236}">
                <a16:creationId xmlns:a16="http://schemas.microsoft.com/office/drawing/2014/main" id="{6DA42673-8371-8D66-CBBC-B12A0E889963}"/>
              </a:ext>
            </a:extLst>
          </p:cNvPr>
          <p:cNvSpPr txBox="1"/>
          <p:nvPr/>
        </p:nvSpPr>
        <p:spPr>
          <a:xfrm>
            <a:off x="520787" y="3059668"/>
            <a:ext cx="6079269" cy="923330"/>
          </a:xfrm>
          <a:prstGeom prst="rect">
            <a:avLst/>
          </a:prstGeom>
          <a:noFill/>
        </p:spPr>
        <p:txBody>
          <a:bodyPr wrap="square" rtlCol="0">
            <a:spAutoFit/>
          </a:bodyPr>
          <a:lstStyle/>
          <a:p>
            <a:pPr algn="l">
              <a:lnSpc>
                <a:spcPct val="90000"/>
              </a:lnSpc>
              <a:spcBef>
                <a:spcPts val="1200"/>
              </a:spcBef>
            </a:pPr>
            <a:r>
              <a:rPr lang="en-US" sz="2000" dirty="0">
                <a:solidFill>
                  <a:schemeClr val="tx2"/>
                </a:solidFill>
              </a:rPr>
              <a:t>Before you refactor code like this make sure you have a test an easy test is just to compare the output with the actual.</a:t>
            </a:r>
          </a:p>
        </p:txBody>
      </p:sp>
    </p:spTree>
    <p:extLst>
      <p:ext uri="{BB962C8B-B14F-4D97-AF65-F5344CB8AC3E}">
        <p14:creationId xmlns:p14="http://schemas.microsoft.com/office/powerpoint/2010/main" val="3040438681"/>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6DF3D-F703-A410-5AF8-8CA1318D2326}"/>
              </a:ext>
            </a:extLst>
          </p:cNvPr>
          <p:cNvSpPr>
            <a:spLocks noGrp="1"/>
          </p:cNvSpPr>
          <p:nvPr>
            <p:ph type="title"/>
          </p:nvPr>
        </p:nvSpPr>
        <p:spPr/>
        <p:txBody>
          <a:bodyPr/>
          <a:lstStyle/>
          <a:p>
            <a:r>
              <a:rPr lang="en-US" dirty="0"/>
              <a:t>Refactoring that mess</a:t>
            </a:r>
          </a:p>
        </p:txBody>
      </p:sp>
      <p:sp>
        <p:nvSpPr>
          <p:cNvPr id="4" name="TextBox 3">
            <a:extLst>
              <a:ext uri="{FF2B5EF4-FFF2-40B4-BE49-F238E27FC236}">
                <a16:creationId xmlns:a16="http://schemas.microsoft.com/office/drawing/2014/main" id="{2F2AE451-AC6B-C3E0-3285-6AC8C90BF8C3}"/>
              </a:ext>
            </a:extLst>
          </p:cNvPr>
          <p:cNvSpPr txBox="1"/>
          <p:nvPr/>
        </p:nvSpPr>
        <p:spPr>
          <a:xfrm>
            <a:off x="191345" y="1387334"/>
            <a:ext cx="6984776" cy="2185214"/>
          </a:xfrm>
          <a:prstGeom prst="rect">
            <a:avLst/>
          </a:prstGeom>
          <a:solidFill>
            <a:srgbClr val="E6A703"/>
          </a:solidFill>
        </p:spPr>
        <p:txBody>
          <a:bodyPr wrap="square" rtlCol="0">
            <a:spAutoFit/>
          </a:bodyPr>
          <a:lstStyle/>
          <a:p>
            <a:r>
              <a:rPr lang="en-US" dirty="0">
                <a:solidFill>
                  <a:schemeClr val="accent5">
                    <a:lumMod val="40000"/>
                    <a:lumOff val="60000"/>
                  </a:schemeClr>
                </a:solidFill>
              </a:rPr>
              <a:t>1 – Create a passing test for the output</a:t>
            </a:r>
          </a:p>
          <a:p>
            <a:r>
              <a:rPr lang="en-US" dirty="0">
                <a:solidFill>
                  <a:schemeClr val="accent5">
                    <a:lumMod val="40000"/>
                    <a:lumOff val="60000"/>
                  </a:schemeClr>
                </a:solidFill>
              </a:rPr>
              <a:t>2 – Extract Method Object (</a:t>
            </a:r>
            <a:r>
              <a:rPr lang="en-US" dirty="0" err="1">
                <a:solidFill>
                  <a:schemeClr val="accent5">
                    <a:lumMod val="40000"/>
                    <a:lumOff val="60000"/>
                  </a:schemeClr>
                </a:solidFill>
              </a:rPr>
              <a:t>Intellij</a:t>
            </a:r>
            <a:r>
              <a:rPr lang="en-US" dirty="0">
                <a:solidFill>
                  <a:schemeClr val="accent5">
                    <a:lumMod val="40000"/>
                    <a:lumOff val="60000"/>
                  </a:schemeClr>
                </a:solidFill>
              </a:rPr>
              <a:t>) – to create class in the same file</a:t>
            </a:r>
          </a:p>
          <a:p>
            <a:r>
              <a:rPr lang="en-US" dirty="0">
                <a:solidFill>
                  <a:schemeClr val="accent5">
                    <a:lumMod val="40000"/>
                    <a:lumOff val="60000"/>
                  </a:schemeClr>
                </a:solidFill>
              </a:rPr>
              <a:t>3 – Promote all method variables to class variables</a:t>
            </a:r>
          </a:p>
          <a:p>
            <a:r>
              <a:rPr lang="en-US" dirty="0">
                <a:solidFill>
                  <a:schemeClr val="accent5">
                    <a:lumMod val="40000"/>
                    <a:lumOff val="60000"/>
                  </a:schemeClr>
                </a:solidFill>
              </a:rPr>
              <a:t>4 – The function calculates primes and then prints them – 2 things so we can split it into two functions: </a:t>
            </a:r>
            <a:r>
              <a:rPr lang="en-US" dirty="0" err="1">
                <a:solidFill>
                  <a:schemeClr val="accent5">
                    <a:lumMod val="40000"/>
                    <a:lumOff val="60000"/>
                  </a:schemeClr>
                </a:solidFill>
              </a:rPr>
              <a:t>calculatePrimes</a:t>
            </a:r>
            <a:r>
              <a:rPr lang="en-US" dirty="0">
                <a:solidFill>
                  <a:schemeClr val="accent5">
                    <a:lumMod val="40000"/>
                    <a:lumOff val="60000"/>
                  </a:schemeClr>
                </a:solidFill>
              </a:rPr>
              <a:t> and </a:t>
            </a:r>
            <a:r>
              <a:rPr lang="en-US">
                <a:solidFill>
                  <a:schemeClr val="accent5">
                    <a:lumMod val="40000"/>
                    <a:lumOff val="60000"/>
                  </a:schemeClr>
                </a:solidFill>
              </a:rPr>
              <a:t>PrintNumbers</a:t>
            </a:r>
            <a:endParaRPr lang="en-US" dirty="0">
              <a:solidFill>
                <a:schemeClr val="accent5">
                  <a:lumMod val="40000"/>
                  <a:lumOff val="60000"/>
                </a:schemeClr>
              </a:solidFill>
            </a:endParaRPr>
          </a:p>
          <a:p>
            <a:pPr algn="l">
              <a:lnSpc>
                <a:spcPct val="90000"/>
              </a:lnSpc>
              <a:spcBef>
                <a:spcPts val="1200"/>
              </a:spcBef>
            </a:pPr>
            <a:endParaRPr lang="en-US" sz="2000" dirty="0">
              <a:solidFill>
                <a:schemeClr val="accent5">
                  <a:lumMod val="40000"/>
                  <a:lumOff val="60000"/>
                </a:schemeClr>
              </a:solidFill>
            </a:endParaRPr>
          </a:p>
        </p:txBody>
      </p:sp>
    </p:spTree>
    <p:extLst>
      <p:ext uri="{BB962C8B-B14F-4D97-AF65-F5344CB8AC3E}">
        <p14:creationId xmlns:p14="http://schemas.microsoft.com/office/powerpoint/2010/main" val="2286004862"/>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1524910866"/>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ARTICULATE_DESIGN_ID_DFS" val="k4TfZQJh"/>
  <p:tag name="ARTICULATE_SLIDE_COUNT" val="23"/>
  <p:tag name="ARTICULATE_PROJECT_OPEN" val="0"/>
  <p:tag name="ARTICULATE_SLIDE_THUMBNAIL_REFRESH" val="1"/>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FS">
  <a:themeElements>
    <a:clrScheme name="Custom 33">
      <a:dk1>
        <a:srgbClr val="000000"/>
      </a:dk1>
      <a:lt1>
        <a:sysClr val="window" lastClr="FFFFFF"/>
      </a:lt1>
      <a:dk2>
        <a:srgbClr val="232241"/>
      </a:dk2>
      <a:lt2>
        <a:srgbClr val="C7C8CF"/>
      </a:lt2>
      <a:accent1>
        <a:srgbClr val="FCB116"/>
      </a:accent1>
      <a:accent2>
        <a:srgbClr val="EC6B29"/>
      </a:accent2>
      <a:accent3>
        <a:srgbClr val="9191A0"/>
      </a:accent3>
      <a:accent4>
        <a:srgbClr val="25B680"/>
      </a:accent4>
      <a:accent5>
        <a:srgbClr val="00A5E0"/>
      </a:accent5>
      <a:accent6>
        <a:srgbClr val="5B5A71"/>
      </a:accent6>
      <a:hlink>
        <a:srgbClr val="00A5E0"/>
      </a:hlink>
      <a:folHlink>
        <a:srgbClr val="5B5A71"/>
      </a:folHlink>
    </a:clrScheme>
    <a:fontScheme name="Custom 9">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wrap="none" rtlCol="0" anchor="ctr">
        <a:spAutoFit/>
      </a:bodyPr>
      <a:lstStyle>
        <a:defPPr algn="ctr">
          <a:lnSpc>
            <a:spcPct val="90000"/>
          </a:lnSpc>
          <a:spcBef>
            <a:spcPts val="1200"/>
          </a:spcBef>
          <a:defRPr dirty="0" err="1"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gn="l">
          <a:lnSpc>
            <a:spcPct val="90000"/>
          </a:lnSpc>
          <a:spcBef>
            <a:spcPts val="1200"/>
          </a:spcBef>
          <a:defRPr sz="2000" dirty="0" smtClean="0">
            <a:solidFill>
              <a:schemeClr val="tx2"/>
            </a:solidFill>
          </a:defRPr>
        </a:defPPr>
      </a:lstStyle>
    </a:txDef>
  </a:objectDefaults>
  <a:extraClrSchemeLst/>
  <a:extLst>
    <a:ext uri="{05A4C25C-085E-4340-85A3-A5531E510DB2}">
      <thm15:themeFamily xmlns:thm15="http://schemas.microsoft.com/office/thememl/2012/main" name="Discover Template" id="{ED19F476-CD5F-8C4E-9F8C-C509FFE511F9}" vid="{88A40036-3A69-984C-8C67-1BAF72EFEA8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37">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38">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846e726d-930d-4acb-bd80-f2077a598691">
      <UserInfo>
        <DisplayName>Rohit Rahim</DisplayName>
        <AccountId>76190</AccountId>
        <AccountType/>
      </UserInfo>
      <UserInfo>
        <DisplayName>Leo Zhang</DisplayName>
        <AccountId>76198</AccountId>
        <AccountType/>
      </UserInfo>
      <UserInfo>
        <DisplayName>Ebony Cherry</DisplayName>
        <AccountId>76895</AccountId>
        <AccountType/>
      </UserInfo>
      <UserInfo>
        <DisplayName>Joan Castro</DisplayName>
        <AccountId>76253</AccountId>
        <AccountType/>
      </UserInfo>
    </SharedWithUser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39F82FE1962BF246BB3FD51399502091" ma:contentTypeVersion="4" ma:contentTypeDescription="Create a new document." ma:contentTypeScope="" ma:versionID="a8c673c98f8b2fb74a666da82b1c2089">
  <xsd:schema xmlns:xsd="http://www.w3.org/2001/XMLSchema" xmlns:xs="http://www.w3.org/2001/XMLSchema" xmlns:p="http://schemas.microsoft.com/office/2006/metadata/properties" xmlns:ns2="87a905cf-b897-4a15-b4dd-a8e6e281c28b" xmlns:ns3="846e726d-930d-4acb-bd80-f2077a598691" targetNamespace="http://schemas.microsoft.com/office/2006/metadata/properties" ma:root="true" ma:fieldsID="5fda6c7244f85a62871e6aeadce43f09" ns2:_="" ns3:_="">
    <xsd:import namespace="87a905cf-b897-4a15-b4dd-a8e6e281c28b"/>
    <xsd:import namespace="846e726d-930d-4acb-bd80-f2077a598691"/>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7a905cf-b897-4a15-b4dd-a8e6e281c28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846e726d-930d-4acb-bd80-f2077a598691"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F26828B-8021-40B0-BE6F-5F8BAA7A8160}">
  <ds:schemaRefs>
    <ds:schemaRef ds:uri="http://schemas.microsoft.com/office/2006/metadata/properties"/>
    <ds:schemaRef ds:uri="http://schemas.microsoft.com/office/infopath/2007/PartnerControls"/>
    <ds:schemaRef ds:uri="846e726d-930d-4acb-bd80-f2077a598691"/>
  </ds:schemaRefs>
</ds:datastoreItem>
</file>

<file path=customXml/itemProps2.xml><?xml version="1.0" encoding="utf-8"?>
<ds:datastoreItem xmlns:ds="http://schemas.openxmlformats.org/officeDocument/2006/customXml" ds:itemID="{70E2D35C-61C5-4F1E-A268-B370BE90718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7a905cf-b897-4a15-b4dd-a8e6e281c28b"/>
    <ds:schemaRef ds:uri="846e726d-930d-4acb-bd80-f2077a5986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7F4FCAA-B58A-4119-AACD-7D2BC6BC457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DFS</Template>
  <TotalTime>3110</TotalTime>
  <Words>960</Words>
  <Application>Microsoft Macintosh PowerPoint</Application>
  <PresentationFormat>Widescreen</PresentationFormat>
  <Paragraphs>35</Paragraphs>
  <Slides>6</Slides>
  <Notes>2</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6</vt:i4>
      </vt:variant>
    </vt:vector>
  </HeadingPairs>
  <TitlesOfParts>
    <vt:vector size="8" baseType="lpstr">
      <vt:lpstr>Arial</vt:lpstr>
      <vt:lpstr>DFS</vt:lpstr>
      <vt:lpstr>2 – Clean Code - Functions</vt:lpstr>
      <vt:lpstr>Function Size</vt:lpstr>
      <vt:lpstr>Efficiency</vt:lpstr>
      <vt:lpstr>Where to find Classes</vt:lpstr>
      <vt:lpstr>Refactoring that mess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Orange</dc:title>
  <dc:creator>Rupert Waldron</dc:creator>
  <cp:lastModifiedBy>Rupert Waldron</cp:lastModifiedBy>
  <cp:revision>14</cp:revision>
  <dcterms:created xsi:type="dcterms:W3CDTF">2022-08-24T15:23:13Z</dcterms:created>
  <dcterms:modified xsi:type="dcterms:W3CDTF">2022-09-10T10:13:23Z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D6DB954F-EBBA-4914-8ADB-B211F7966D93</vt:lpwstr>
  </property>
  <property fmtid="{D5CDD505-2E9C-101B-9397-08002B2CF9AE}" pid="3" name="ArticulatePath">
    <vt:lpwstr>16X9 Corporate PowerPoint Template Oct 2020_v1</vt:lpwstr>
  </property>
  <property fmtid="{D5CDD505-2E9C-101B-9397-08002B2CF9AE}" pid="4" name="ContentTypeId">
    <vt:lpwstr>0x01010039F82FE1962BF246BB3FD51399502091</vt:lpwstr>
  </property>
</Properties>
</file>