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449" r:id="rId5"/>
    <p:sldId id="451" r:id="rId6"/>
    <p:sldId id="452" r:id="rId7"/>
    <p:sldId id="450" r:id="rId8"/>
    <p:sldId id="453" r:id="rId9"/>
    <p:sldId id="454" r:id="rId10"/>
    <p:sldId id="455" r:id="rId11"/>
    <p:sldId id="456" r:id="rId12"/>
    <p:sldId id="457" r:id="rId13"/>
    <p:sldId id="458" r:id="rId14"/>
    <p:sldId id="459" r:id="rId15"/>
    <p:sldId id="422"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a:srgbClr val="48ED00"/>
    <a:srgbClr val="75E8E6"/>
    <a:srgbClr val="FFD579"/>
    <a:srgbClr val="D883FF"/>
    <a:srgbClr val="941651"/>
    <a:srgbClr val="011893"/>
    <a:srgbClr val="797979"/>
    <a:srgbClr val="DCDCE0"/>
    <a:srgbClr val="CFC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90" autoAdjust="0"/>
    <p:restoredTop sz="96405" autoAdjust="0"/>
  </p:normalViewPr>
  <p:slideViewPr>
    <p:cSldViewPr showGuides="1">
      <p:cViewPr varScale="1">
        <p:scale>
          <a:sx n="118" d="100"/>
          <a:sy n="118" d="100"/>
        </p:scale>
        <p:origin x="216" y="48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57"/>
    </p:cViewPr>
  </p:sorterViewPr>
  <p:notesViewPr>
    <p:cSldViewPr showGuides="1">
      <p:cViewPr varScale="1">
        <p:scale>
          <a:sx n="65" d="100"/>
          <a:sy n="65" d="100"/>
        </p:scale>
        <p:origin x="2621"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dirty="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D54D4046-5866-459D-BEB5-A0B0377E3E3F}" type="datetime1">
              <a:rPr lang="en-US" sz="1000" smtClean="0"/>
              <a:t>3/8/23</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2T11:34:00.101"/>
    </inkml:context>
    <inkml:brush xml:id="br0">
      <inkml:brushProperty name="width" value="0.05" units="cm"/>
      <inkml:brushProperty name="height" value="0.05" units="cm"/>
      <inkml:brushProperty name="color" value="#FF0066"/>
    </inkml:brush>
  </inkml:definitions>
  <inkml:trace contextRef="#ctx0" brushRef="#br0">2344 2343 24575,'-15'-16'0,"-20"-14"0,-13-8 0,-3-1 0,-5-5 0,-3-1-710,-10-10 1,-3-2 0,-1-2 709,16 12 0,-2-2 0,1 0 0,1 0 0,-12-15 0,3-1 0,2 1 0,8 4 0,3 1 0,1-1 55,1 0 0,0 0 1,2 0-56,4 5 0,1 0 0,3 2 0,-10-12 0,4 3 236,5 7 0,3 3-236,9 11 0,1 1 0,-21-30 0,-1 2 1071,-9-2-1071,-9 0 419,-1 7-419,10 12 0,12 11 0,8 7 0,6 3 0,4 5 0,10 8 0,10 7 0,6 6 0,3 2 0,-1 0 0,0 0 0,-2-1 0,0 0 0,-3-2 0,-4-2 0,-8-4 0,-4 0 0,2 2 0,7 2 0,6 3 0,5 2 0,1 1 0,0 1 0,-3 5 0,-4 7 0,-6 7 0,-2 8 0,1 5 0,3 3 0,6-4 0,3-3 0,3-5 0,2-5 0,0 1 0,2-4 0,2 3 0,1 2 0,0 1 0,0-2 0,-3-6 0,0-6 0,-1-1 0,-1-4 0,0-10 0,-1-19 0,0-19 0,0-15 0,0-4 0,-1 7 0,-1 8 0,-1 10 0,1 12 0,1 9 0,0 7 0,1 5 0,-1 0 0,0 1 0,1 0 0,0-1 0,0 0 0,1 2 0,6 1 0,34 5 0,41-2 0,-21-1 0,7 0 0,14-1 0,2 0 0,-4 0 0,-3 0 0,-9 0 0,-5 2 0,20-1 0,-48 2 0,-22 0 0,-13-1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7:26:44.477"/>
    </inkml:context>
    <inkml:brush xml:id="br0">
      <inkml:brushProperty name="width" value="0.05" units="cm"/>
      <inkml:brushProperty name="height" value="0.05" units="cm"/>
      <inkml:brushProperty name="color" value="#FFC114"/>
    </inkml:brush>
  </inkml:definitions>
  <inkml:trace contextRef="#ctx0" brushRef="#br0">1105 11 24575,'-62'-2'0,"-27"-1"0,31 1 0,-3 1 0,1 0 0,0 1 0,5-1 0,2 1 0,-23 2 0,17 3 0,8 4 0,-1 8 0,-1 7 0,-1 6 0,6 5 0,10 1 0,7 3 0,3 4 0,1 3 0,1 0 0,4-3 0,5-3 0,6-4 0,4-4 0,2-2 0,3-2 0,2 0 0,4 3 0,5 4 0,6 3 0,6 2 0,4-1 0,6 0 0,6 0 0,8 0 0,12-2 0,11-2 0,10-2 0,0-6 0,-2-4 0,-3-3 0,4-3 0,5-2 0,1-2 0,-3-2 0,-14-2 0,-13-2 0,-12-1 0,3 0 0,10 1 0,19 2 0,18 2 0,1-1 0,-12-1 0,-21-4 0,-21-1 0,-10-1 0,-3-1 0,6 0 0,9 1 0,10 0 0,7-1 0,8 2 0,2-1 0,2 0 0,3 1 0,4-2 0,11 0 0,12-1 0,-45-1 0,2 0 0,0 0 0,-1 0 0,-1 0 0,-1 0 0,42 0 0,-16 0 0,-10-1 0,-10-1 0,-9-3 0,-8 0 0,-5-1 0,-3 1 0,2-1 0,-1-2 0,-2-3 0,1-5 0,-2-2 0,3-5 0,-1 1 0,-4 0 0,-6-1 0,-4-3 0,0-8 0,1-8 0,-1-5 0,-3 0 0,-4 1 0,-5 2 0,0 3 0,-2 0 0,0 3 0,-1-2 0,-1 3 0,-1 0 0,-2 2 0,-2 2 0,-1 3 0,-2 4 0,-2 0 0,-5 0 0,-5-2 0,-4 0 0,-1 2 0,1 3 0,2 4 0,1 5 0,-2 1 0,-7 1 0,-8-1 0,-7 2 0,-3 1 0,4 3 0,0 2 0,1 1 0,-3-1 0,-5 0 0,-2 0 0,4 0 0,8 1 0,3 1 0,-3 0 0,-8 0 0,-6 0 0,3 0 0,8 0 0,6 1 0,-1 0 0,-8 0 0,-10 0 0,-4 0 0,0-1 0,5 0 0,11-1 0,6 1 0,6 0 0,3 1 0,1 1 0,-5-1 0,-3 0 0,0 1 0,0 1 0,1 0 0,-8 1 0,-6-1 0,2-1 0,6 0 0,5-2 0,2 0 0,-2 0 0,-5 0 0,4 1 0,6 0 0,0 0 0,1 1 0,-5-1 0,-4 1 0,-2-1 0,2 0 0,2 1 0,5-1 0,7 1 0,4 0 0,-3 1 0,-3-1 0,-3 0 0,0 0 0,6 0 0,3 1 0,1 0 0,2 0 0,0 0 0,1-1 0,2 0 0,1-1 0,0 1 0,3 1 0,0 0 0,2 0 0,0 0 0,2 0 0,2-1 0,1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86CA08A8-CD0A-4CED-A7DF-8FE5DAE0B145}" type="datetime1">
              <a:rPr lang="en-US" smtClean="0"/>
              <a:t>3/8/23</a:t>
            </a:fld>
            <a:endParaRPr lang="en-US" dirty="0"/>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dirty="0"/>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1E68-5188-4260-8723-8CB45CDB51B7}"/>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C56DC233-65A0-4163-AD2B-CE32D1206E59}"/>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224AFDA0-E2F3-4591-9F09-05DD75D0D3DA}"/>
              </a:ext>
            </a:extLst>
          </p:cNvPr>
          <p:cNvSpPr>
            <a:spLocks noGrp="1"/>
          </p:cNvSpPr>
          <p:nvPr>
            <p:ph type="dt" idx="1"/>
          </p:nvPr>
        </p:nvSpPr>
        <p:spPr/>
        <p:txBody>
          <a:bodyPr/>
          <a:lstStyle/>
          <a:p>
            <a:fld id="{3CB1730B-F0FD-4857-ADC5-05FFCBB96A2D}" type="datetime1">
              <a:rPr lang="en-US" smtClean="0"/>
              <a:t>3/8/23</a:t>
            </a:fld>
            <a:endParaRPr lang="en-US" dirty="0"/>
          </a:p>
        </p:txBody>
      </p:sp>
      <p:sp>
        <p:nvSpPr>
          <p:cNvPr id="8" name="Slide Number Placeholder 7">
            <a:extLst>
              <a:ext uri="{FF2B5EF4-FFF2-40B4-BE49-F238E27FC236}">
                <a16:creationId xmlns:a16="http://schemas.microsoft.com/office/drawing/2014/main" id="{6C32E2F3-EA17-43B4-AC28-6B283A0ACBC1}"/>
              </a:ext>
            </a:extLst>
          </p:cNvPr>
          <p:cNvSpPr>
            <a:spLocks noGrp="1"/>
          </p:cNvSpPr>
          <p:nvPr>
            <p:ph type="sldNum" sz="quarter" idx="5"/>
          </p:nvPr>
        </p:nvSpPr>
        <p:spPr/>
        <p:txBody>
          <a:bodyPr/>
          <a:lstStyle/>
          <a:p>
            <a:fld id="{78ADB214-F42C-4297-A187-8792AE2D2F13}" type="slidenum">
              <a:rPr lang="en-US" smtClean="0"/>
              <a:pPr/>
              <a:t>1</a:t>
            </a:fld>
            <a:endParaRPr lang="en-US" dirty="0"/>
          </a:p>
        </p:txBody>
      </p:sp>
    </p:spTree>
    <p:extLst>
      <p:ext uri="{BB962C8B-B14F-4D97-AF65-F5344CB8AC3E}">
        <p14:creationId xmlns:p14="http://schemas.microsoft.com/office/powerpoint/2010/main" val="129024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AD73FA9E-13CA-4D34-8989-6ECB15E9C63C}" type="datetime1">
              <a:rPr lang="en-US" smtClean="0"/>
              <a:t>3/8/23</a:t>
            </a:fld>
            <a:endParaRPr lang="en-US" dirty="0"/>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12</a:t>
            </a:fld>
            <a:endParaRPr lang="en-US" dirty="0"/>
          </a:p>
        </p:txBody>
      </p:sp>
    </p:spTree>
    <p:extLst>
      <p:ext uri="{BB962C8B-B14F-4D97-AF65-F5344CB8AC3E}">
        <p14:creationId xmlns:p14="http://schemas.microsoft.com/office/powerpoint/2010/main" val="2237795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heme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4" name="Original Pic" hidden="1">
            <a:extLst>
              <a:ext uri="{FF2B5EF4-FFF2-40B4-BE49-F238E27FC236}">
                <a16:creationId xmlns:a16="http://schemas.microsoft.com/office/drawing/2014/main" id="{6CCDEB53-AD79-49BA-A077-9D66AD93ACEB}"/>
              </a:ext>
            </a:extLst>
          </p:cNvPr>
          <p:cNvPicPr>
            <a:picLocks noChangeAspect="1"/>
          </p:cNvPicPr>
          <p:nvPr userDrawn="1"/>
        </p:nvPicPr>
        <p:blipFill>
          <a:blip r:embed="rId3"/>
          <a:srcRect/>
          <a:stretch/>
        </p:blipFill>
        <p:spPr>
          <a:xfrm>
            <a:off x="0" y="0"/>
            <a:ext cx="12192000" cy="6858000"/>
          </a:xfrm>
          <a:prstGeom prst="rect">
            <a:avLst/>
          </a:prstGeom>
        </p:spPr>
      </p:pic>
      <p:pic>
        <p:nvPicPr>
          <p:cNvPr id="6" name="Circle 1">
            <a:extLst>
              <a:ext uri="{FF2B5EF4-FFF2-40B4-BE49-F238E27FC236}">
                <a16:creationId xmlns:a16="http://schemas.microsoft.com/office/drawing/2014/main" id="{53C481EB-84E1-4D5D-87F9-1AB7BB9E52B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6F50334D-7C16-4893-A7DD-3746BA15286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2B370DA1-B697-485E-B1D2-4D5D368BD95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FE719E70-B8E8-4260-A82F-9F21688C43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6742F21-6CCC-43B6-9409-0D0EBFB67A2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61509"/>
          <a:stretch/>
        </p:blipFill>
        <p:spPr>
          <a:xfrm>
            <a:off x="685800" y="0"/>
            <a:ext cx="4038600" cy="1554480"/>
          </a:xfrm>
          <a:prstGeom prst="rect">
            <a:avLst/>
          </a:prstGeom>
        </p:spPr>
      </p:pic>
      <p:pic>
        <p:nvPicPr>
          <p:cNvPr id="8" name="Discover Logo" descr="A picture containing logo&#10;&#10;Description automatically generated">
            <a:extLst>
              <a:ext uri="{FF2B5EF4-FFF2-40B4-BE49-F238E27FC236}">
                <a16:creationId xmlns:a16="http://schemas.microsoft.com/office/drawing/2014/main" id="{3CACCECD-24A8-4B3C-A62D-2A6AE3C8DC45}"/>
              </a:ext>
            </a:extLst>
          </p:cNvPr>
          <p:cNvPicPr>
            <a:picLocks noChangeAspect="1"/>
          </p:cNvPicPr>
          <p:nvPr userDrawn="1"/>
        </p:nvPicPr>
        <p:blipFill>
          <a:blip r:embed="rId6"/>
          <a:stretch>
            <a:fillRect/>
          </a:stretch>
        </p:blipFill>
        <p:spPr>
          <a:xfrm>
            <a:off x="3169920" y="2941320"/>
            <a:ext cx="5852160" cy="975360"/>
          </a:xfrm>
          <a:prstGeom prst="rect">
            <a:avLst/>
          </a:prstGeom>
        </p:spPr>
      </p:pic>
    </p:spTree>
    <p:custDataLst>
      <p:tags r:id="rId1"/>
    </p:custDataLst>
    <p:extLst>
      <p:ext uri="{BB962C8B-B14F-4D97-AF65-F5344CB8AC3E}">
        <p14:creationId xmlns:p14="http://schemas.microsoft.com/office/powerpoint/2010/main" val="977097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bk w/ GFX">
    <p:spTree>
      <p:nvGrpSpPr>
        <p:cNvPr id="1" name=""/>
        <p:cNvGrpSpPr/>
        <p:nvPr/>
      </p:nvGrpSpPr>
      <p:grpSpPr>
        <a:xfrm>
          <a:off x="0" y="0"/>
          <a:ext cx="0" cy="0"/>
          <a:chOff x="0" y="0"/>
          <a:chExt cx="0" cy="0"/>
        </a:xfrm>
      </p:grpSpPr>
      <p:pic>
        <p:nvPicPr>
          <p:cNvPr id="6" name="Circle 2">
            <a:extLst>
              <a:ext uri="{FF2B5EF4-FFF2-40B4-BE49-F238E27FC236}">
                <a16:creationId xmlns:a16="http://schemas.microsoft.com/office/drawing/2014/main" id="{42EB56E5-07A9-4583-B8A1-1388302DA31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7" name="Circle 3">
            <a:extLst>
              <a:ext uri="{FF2B5EF4-FFF2-40B4-BE49-F238E27FC236}">
                <a16:creationId xmlns:a16="http://schemas.microsoft.com/office/drawing/2014/main" id="{2F5AA2EC-43FB-4E2B-BEE3-0A2B099AF69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8" name="Circle 4">
            <a:extLst>
              <a:ext uri="{FF2B5EF4-FFF2-40B4-BE49-F238E27FC236}">
                <a16:creationId xmlns:a16="http://schemas.microsoft.com/office/drawing/2014/main" id="{CC786D2F-7518-43F0-A5D3-E1681EA34BE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9" name="Circle 5">
            <a:extLst>
              <a:ext uri="{FF2B5EF4-FFF2-40B4-BE49-F238E27FC236}">
                <a16:creationId xmlns:a16="http://schemas.microsoft.com/office/drawing/2014/main" id="{CDAA2BE9-1770-4899-974D-CEF6F2513B7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10" name="Group 9">
            <a:extLst>
              <a:ext uri="{FF2B5EF4-FFF2-40B4-BE49-F238E27FC236}">
                <a16:creationId xmlns:a16="http://schemas.microsoft.com/office/drawing/2014/main" id="{28E5690D-501D-4139-AB31-D6FA14F9FC49}"/>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A80601D5-86F0-4DD5-907A-027C24FEA3D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range Fill">
              <a:extLst>
                <a:ext uri="{FF2B5EF4-FFF2-40B4-BE49-F238E27FC236}">
                  <a16:creationId xmlns:a16="http://schemas.microsoft.com/office/drawing/2014/main" id="{A2802A00-8783-4D5C-AE6D-90572BCA2CB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3" name="Circle 1">
              <a:extLst>
                <a:ext uri="{FF2B5EF4-FFF2-40B4-BE49-F238E27FC236}">
                  <a16:creationId xmlns:a16="http://schemas.microsoft.com/office/drawing/2014/main" id="{EB3A1D82-A12B-4FCA-ADF1-95851DE65557}"/>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4" name="Circle 4">
              <a:extLst>
                <a:ext uri="{FF2B5EF4-FFF2-40B4-BE49-F238E27FC236}">
                  <a16:creationId xmlns:a16="http://schemas.microsoft.com/office/drawing/2014/main" id="{F03E68C1-571B-4E29-8C55-7A51F5C97CBA}"/>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5" name="Circle 5">
              <a:extLst>
                <a:ext uri="{FF2B5EF4-FFF2-40B4-BE49-F238E27FC236}">
                  <a16:creationId xmlns:a16="http://schemas.microsoft.com/office/drawing/2014/main" id="{0DB5086E-FCB2-4515-945E-9A99E770D98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6" name="Picture 15" descr="A picture containing logo&#10;&#10;Description automatically generated">
              <a:extLst>
                <a:ext uri="{FF2B5EF4-FFF2-40B4-BE49-F238E27FC236}">
                  <a16:creationId xmlns:a16="http://schemas.microsoft.com/office/drawing/2014/main" id="{B92865FA-F5DD-4487-A0C8-85C9775DA52B}"/>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1" name="TextBox 20">
            <a:extLst>
              <a:ext uri="{FF2B5EF4-FFF2-40B4-BE49-F238E27FC236}">
                <a16:creationId xmlns:a16="http://schemas.microsoft.com/office/drawing/2014/main" id="{F368E362-171E-4A61-AADE-BA3EE91C1C0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61CF3331-BF7B-4B79-81FC-9EDA549F42E0}"/>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800108561"/>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Orange">
    <p:bg>
      <p:bgPr>
        <a:gradFill>
          <a:gsLst>
            <a:gs pos="0">
              <a:srgbClr val="FCB424"/>
            </a:gs>
            <a:gs pos="80000">
              <a:srgbClr val="EF7A34"/>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5284E45D-D953-49CA-BD12-FBA407E7484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3AD2EBC6-66D5-48D6-88F5-5753A1B241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2" name="Circle 3">
            <a:extLst>
              <a:ext uri="{FF2B5EF4-FFF2-40B4-BE49-F238E27FC236}">
                <a16:creationId xmlns:a16="http://schemas.microsoft.com/office/drawing/2014/main" id="{C4702A37-AE61-4516-8697-9645124276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05BEEFCE-2527-4BF0-BF4D-9571D933D4A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8ABEB82D-FAC8-4E93-A810-F06E093D46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4360"/>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8" name="Rectangle 7">
            <a:extLst>
              <a:ext uri="{FF2B5EF4-FFF2-40B4-BE49-F238E27FC236}">
                <a16:creationId xmlns:a16="http://schemas.microsoft.com/office/drawing/2014/main" id="{2FBAFEE0-AFBA-479B-8F09-B77E2DF359F1}"/>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4DAB0C-3981-4807-A2C8-5978941437E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CC8265-7C4C-4164-BE09-BEDD6EACFE70}"/>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FDBBCE4B-CFEB-4D59-8FFA-38451CEC993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4A40D502-889B-467A-8181-E86CF1525D1F}"/>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453867421"/>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bg1"/>
                </a:solidFill>
              </a:defRPr>
            </a:lvl1pPr>
          </a:lstStyle>
          <a:p>
            <a:r>
              <a:rPr lang="en-GB"/>
              <a:t>Click to edit Master title style</a:t>
            </a:r>
            <a:endParaRPr lang="en-US" dirty="0"/>
          </a:p>
        </p:txBody>
      </p:sp>
      <p:sp>
        <p:nvSpPr>
          <p:cNvPr id="10" name="Rectangle 9">
            <a:extLst>
              <a:ext uri="{FF2B5EF4-FFF2-40B4-BE49-F238E27FC236}">
                <a16:creationId xmlns:a16="http://schemas.microsoft.com/office/drawing/2014/main" id="{17881DC4-4669-46C4-937B-091CFD39DC6C}"/>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57301BF-2C2B-49CB-B420-F3AAEE744A49}"/>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D024BA-0B33-4C8D-B1D6-A256A899EB64}"/>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3B16A4FE-BFED-4BF0-A362-CD89F5B1610A}"/>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66B052B7-1AFF-49EB-9C72-FAF759BE1AB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990920242"/>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1524318" y="593725"/>
            <a:ext cx="9143682" cy="5303520"/>
          </a:xfrm>
        </p:spPr>
        <p:txBody>
          <a:bodyPr tIns="91440" bIns="91440" anchor="ctr" anchorCtr="1"/>
          <a:lstStyle>
            <a:lvl1pPr algn="l">
              <a:defRPr sz="4200">
                <a:solidFill>
                  <a:schemeClr val="tx2"/>
                </a:solidFill>
              </a:defRPr>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9" name="TextBox 18">
            <a:extLst>
              <a:ext uri="{FF2B5EF4-FFF2-40B4-BE49-F238E27FC236}">
                <a16:creationId xmlns:a16="http://schemas.microsoft.com/office/drawing/2014/main" id="{22F20136-60F9-4E95-B8B7-A6B391BEE859}"/>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0" name="TextBox 19">
            <a:extLst>
              <a:ext uri="{FF2B5EF4-FFF2-40B4-BE49-F238E27FC236}">
                <a16:creationId xmlns:a16="http://schemas.microsoft.com/office/drawing/2014/main" id="{513ADB97-822B-47E5-9E99-8AEA04FF8517}"/>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19840256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Layout 1">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5" name="Picture Placeholder 4">
            <a:extLst>
              <a:ext uri="{FF2B5EF4-FFF2-40B4-BE49-F238E27FC236}">
                <a16:creationId xmlns:a16="http://schemas.microsoft.com/office/drawing/2014/main" id="{F53CA529-9053-48C2-B0C6-31AE875CBC9A}"/>
              </a:ext>
            </a:extLst>
          </p:cNvPr>
          <p:cNvSpPr>
            <a:spLocks noGrp="1" noChangeAspect="1"/>
          </p:cNvSpPr>
          <p:nvPr>
            <p:ph type="pic" sz="quarter" idx="10"/>
          </p:nvPr>
        </p:nvSpPr>
        <p:spPr>
          <a:xfrm>
            <a:off x="3169920" y="228600"/>
            <a:ext cx="5852160" cy="5852160"/>
          </a:xfrm>
          <a:prstGeom prst="ellipse">
            <a:avLst/>
          </a:prstGeom>
          <a:solidFill>
            <a:schemeClr val="bg2">
              <a:lumMod val="75000"/>
            </a:schemeClr>
          </a:solidFill>
          <a:ln w="50800">
            <a:solidFill>
              <a:schemeClr val="bg1"/>
            </a:solidFill>
          </a:ln>
        </p:spPr>
        <p:txBody>
          <a:bodyPr anchor="ctr" anchorCtr="0"/>
          <a:lstStyle>
            <a:lvl1pPr marL="0" indent="0" algn="ctr">
              <a:buNone/>
              <a:defRPr/>
            </a:lvl1pPr>
          </a:lstStyle>
          <a:p>
            <a:r>
              <a:rPr lang="en-GB"/>
              <a:t>Click icon to add picture</a:t>
            </a:r>
            <a:endParaRPr lang="en-US"/>
          </a:p>
        </p:txBody>
      </p:sp>
      <p:sp>
        <p:nvSpPr>
          <p:cNvPr id="20" name="TextBox 19">
            <a:extLst>
              <a:ext uri="{FF2B5EF4-FFF2-40B4-BE49-F238E27FC236}">
                <a16:creationId xmlns:a16="http://schemas.microsoft.com/office/drawing/2014/main" id="{6ADD19EF-5E18-47CB-B301-FAEF1E90B64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B8CF8BE4-98D4-403C-8D8A-F56FAE4253E2}"/>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738454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335280" y="593726"/>
            <a:ext cx="11521758" cy="2845116"/>
          </a:xfrm>
        </p:spPr>
        <p:txBody>
          <a:bodyPr anchor="b"/>
          <a:lstStyle>
            <a:lvl1pPr algn="ctr">
              <a:defRPr sz="4200" b="1">
                <a:solidFill>
                  <a:schemeClr val="tx1">
                    <a:lumMod val="65000"/>
                    <a:lumOff val="35000"/>
                  </a:schemeClr>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335280" y="3566159"/>
            <a:ext cx="11521758" cy="2971165"/>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Orange">
    <p:bg>
      <p:bgPr>
        <a:gradFill flip="none" rotWithShape="1">
          <a:gsLst>
            <a:gs pos="0">
              <a:srgbClr val="FCB424"/>
            </a:gs>
            <a:gs pos="80000">
              <a:srgbClr val="EF7A34"/>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EA02509E-3C4A-4046-A75B-DD212B64C14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9" name="Circle 2">
            <a:extLst>
              <a:ext uri="{FF2B5EF4-FFF2-40B4-BE49-F238E27FC236}">
                <a16:creationId xmlns:a16="http://schemas.microsoft.com/office/drawing/2014/main" id="{CA678D74-D171-4BDA-B9E7-6D835B73D72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0" name="Circle 3">
            <a:extLst>
              <a:ext uri="{FF2B5EF4-FFF2-40B4-BE49-F238E27FC236}">
                <a16:creationId xmlns:a16="http://schemas.microsoft.com/office/drawing/2014/main" id="{D1405C83-6EEB-4BBC-BC38-1FDD5EC5AA0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1" name="Circle 4">
            <a:extLst>
              <a:ext uri="{FF2B5EF4-FFF2-40B4-BE49-F238E27FC236}">
                <a16:creationId xmlns:a16="http://schemas.microsoft.com/office/drawing/2014/main" id="{32195EB7-285D-4FA3-9B55-CC8120CB122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2" name="Circle 5">
            <a:extLst>
              <a:ext uri="{FF2B5EF4-FFF2-40B4-BE49-F238E27FC236}">
                <a16:creationId xmlns:a16="http://schemas.microsoft.com/office/drawing/2014/main" id="{027F7991-A094-400F-A0A8-2D02D0F9CD4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3" name="Subtitle 2">
            <a:extLst>
              <a:ext uri="{FF2B5EF4-FFF2-40B4-BE49-F238E27FC236}">
                <a16:creationId xmlns:a16="http://schemas.microsoft.com/office/drawing/2014/main" id="{379D148E-BBA3-430D-B5DF-F5D8697005AE}"/>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2" name="Title 1">
            <a:extLst>
              <a:ext uri="{FF2B5EF4-FFF2-40B4-BE49-F238E27FC236}">
                <a16:creationId xmlns:a16="http://schemas.microsoft.com/office/drawing/2014/main" id="{16DBCD18-939C-4D8B-BF4D-BD4DF4142545}"/>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3" name="Rectangle 12">
            <a:extLst>
              <a:ext uri="{FF2B5EF4-FFF2-40B4-BE49-F238E27FC236}">
                <a16:creationId xmlns:a16="http://schemas.microsoft.com/office/drawing/2014/main" id="{CB03B11A-9588-4325-A544-A554AF6025F5}"/>
              </a:ext>
            </a:extLst>
          </p:cNvPr>
          <p:cNvSpPr/>
          <p:nvPr userDrawn="1"/>
        </p:nvSpPr>
        <p:spPr>
          <a:xfrm>
            <a:off x="0" y="626364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2A9E1-B795-4572-B7B6-93A29AC704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B31C68C-D280-44C1-AE74-4B169173A8FD}"/>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0" name="TextBox 19">
            <a:extLst>
              <a:ext uri="{FF2B5EF4-FFF2-40B4-BE49-F238E27FC236}">
                <a16:creationId xmlns:a16="http://schemas.microsoft.com/office/drawing/2014/main" id="{0C396C9D-CCBE-453D-B6D0-2F4EFCC8DFA3}"/>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0F20E7F3-427B-46B2-B58C-2521FA9D8FAA}"/>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302357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Navy">
    <p:bg>
      <p:bgPr>
        <a:gradFill>
          <a:gsLst>
            <a:gs pos="0">
              <a:schemeClr val="tx2">
                <a:lumMod val="75000"/>
                <a:lumOff val="25000"/>
              </a:schemeClr>
            </a:gs>
            <a:gs pos="80000">
              <a:schemeClr val="tx2">
                <a:lumMod val="90000"/>
                <a:lumOff val="10000"/>
              </a:schemeClr>
            </a:gs>
          </a:gsLst>
          <a:path path="circle">
            <a:fillToRect l="100000" b="100000"/>
          </a:path>
        </a:gradFill>
        <a:effectLst/>
      </p:bgPr>
    </p:bg>
    <p:spTree>
      <p:nvGrpSpPr>
        <p:cNvPr id="1" name=""/>
        <p:cNvGrpSpPr/>
        <p:nvPr/>
      </p:nvGrpSpPr>
      <p:grpSpPr>
        <a:xfrm>
          <a:off x="0" y="0"/>
          <a:ext cx="0" cy="0"/>
          <a:chOff x="0" y="0"/>
          <a:chExt cx="0" cy="0"/>
        </a:xfrm>
      </p:grpSpPr>
      <p:pic>
        <p:nvPicPr>
          <p:cNvPr id="7" name="Circle 1">
            <a:extLst>
              <a:ext uri="{FF2B5EF4-FFF2-40B4-BE49-F238E27FC236}">
                <a16:creationId xmlns:a16="http://schemas.microsoft.com/office/drawing/2014/main" id="{A1C0BDF5-BCBB-48BF-988D-345ED2FE19C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8" name="Circle 2">
            <a:extLst>
              <a:ext uri="{FF2B5EF4-FFF2-40B4-BE49-F238E27FC236}">
                <a16:creationId xmlns:a16="http://schemas.microsoft.com/office/drawing/2014/main" id="{005B2E41-F335-4EE4-B520-C793433F61F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9" name="Circle 3">
            <a:extLst>
              <a:ext uri="{FF2B5EF4-FFF2-40B4-BE49-F238E27FC236}">
                <a16:creationId xmlns:a16="http://schemas.microsoft.com/office/drawing/2014/main" id="{73BFFC3A-E2B9-4DC4-A9EE-251FA7078C1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556E5C58-7A83-457B-9534-01C42A7B45E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4705CFC6-B37C-402E-B8CF-587B843112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15" name="Subtitle 2">
            <a:extLst>
              <a:ext uri="{FF2B5EF4-FFF2-40B4-BE49-F238E27FC236}">
                <a16:creationId xmlns:a16="http://schemas.microsoft.com/office/drawing/2014/main" id="{E8F5C6C9-8BA7-45E3-B552-1AC12769B41A}"/>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599528C5-3F89-4A06-91BA-E42F3EAA0271}"/>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bg1"/>
                </a:solidFill>
              </a:defRPr>
            </a:lvl1pPr>
          </a:lstStyle>
          <a:p>
            <a:r>
              <a:rPr lang="en-US" dirty="0"/>
              <a:t>Click to edit</a:t>
            </a:r>
            <a:br>
              <a:rPr lang="en-US" dirty="0"/>
            </a:br>
            <a:r>
              <a:rPr lang="en-US" dirty="0"/>
              <a:t>Master title style</a:t>
            </a:r>
          </a:p>
        </p:txBody>
      </p:sp>
      <p:sp>
        <p:nvSpPr>
          <p:cNvPr id="18" name="Rectangle 17">
            <a:extLst>
              <a:ext uri="{FF2B5EF4-FFF2-40B4-BE49-F238E27FC236}">
                <a16:creationId xmlns:a16="http://schemas.microsoft.com/office/drawing/2014/main" id="{08A647E4-9598-4ED6-96DD-ECABB9D1837B}"/>
              </a:ext>
            </a:extLst>
          </p:cNvPr>
          <p:cNvSpPr/>
          <p:nvPr userDrawn="1"/>
        </p:nvSpPr>
        <p:spPr>
          <a:xfrm>
            <a:off x="0" y="6263640"/>
            <a:ext cx="12192000" cy="594360"/>
          </a:xfrm>
          <a:prstGeom prst="rect">
            <a:avLst/>
          </a:prstGeom>
          <a:solidFill>
            <a:schemeClr val="tx2">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71FE44A9-F567-41FE-93C5-BA8905A43431}"/>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C85AD2C-C956-44C5-8ABD-B2601760687E}"/>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23" name="TextBox 22">
            <a:extLst>
              <a:ext uri="{FF2B5EF4-FFF2-40B4-BE49-F238E27FC236}">
                <a16:creationId xmlns:a16="http://schemas.microsoft.com/office/drawing/2014/main" id="{13D68C2C-70A6-4D53-BC2C-FCC0C1D874DD}"/>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4" name="TextBox 23">
            <a:extLst>
              <a:ext uri="{FF2B5EF4-FFF2-40B4-BE49-F238E27FC236}">
                <a16:creationId xmlns:a16="http://schemas.microsoft.com/office/drawing/2014/main" id="{B7E24B07-0F2B-4DF6-81ED-13FD4AA43A9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805628546"/>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t Gray">
    <p:bg>
      <p:bgPr>
        <a:gradFill>
          <a:gsLst>
            <a:gs pos="0">
              <a:schemeClr val="bg2">
                <a:lumMod val="60000"/>
                <a:lumOff val="40000"/>
              </a:schemeClr>
            </a:gs>
            <a:gs pos="80000">
              <a:schemeClr val="bg2"/>
            </a:gs>
          </a:gsLst>
          <a:path path="circle">
            <a:fillToRect l="100000" b="100000"/>
          </a:path>
        </a:gradFill>
        <a:effectLst/>
      </p:bgPr>
    </p:bg>
    <p:spTree>
      <p:nvGrpSpPr>
        <p:cNvPr id="1" name=""/>
        <p:cNvGrpSpPr/>
        <p:nvPr/>
      </p:nvGrpSpPr>
      <p:grpSpPr>
        <a:xfrm>
          <a:off x="0" y="0"/>
          <a:ext cx="0" cy="0"/>
          <a:chOff x="0" y="0"/>
          <a:chExt cx="0" cy="0"/>
        </a:xfrm>
      </p:grpSpPr>
      <p:pic>
        <p:nvPicPr>
          <p:cNvPr id="9" name="Circle 1">
            <a:extLst>
              <a:ext uri="{FF2B5EF4-FFF2-40B4-BE49-F238E27FC236}">
                <a16:creationId xmlns:a16="http://schemas.microsoft.com/office/drawing/2014/main" id="{B98CAB67-E615-4E14-8E78-45A5B291085E}"/>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9192" b="28134"/>
          <a:stretch/>
        </p:blipFill>
        <p:spPr>
          <a:xfrm>
            <a:off x="0" y="0"/>
            <a:ext cx="10942320" cy="6858000"/>
          </a:xfrm>
          <a:prstGeom prst="rect">
            <a:avLst/>
          </a:prstGeom>
        </p:spPr>
      </p:pic>
      <p:pic>
        <p:nvPicPr>
          <p:cNvPr id="10" name="Circle 2">
            <a:extLst>
              <a:ext uri="{FF2B5EF4-FFF2-40B4-BE49-F238E27FC236}">
                <a16:creationId xmlns:a16="http://schemas.microsoft.com/office/drawing/2014/main" id="{31109005-C0E7-4BC0-BCFE-FF8E2EE3117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646" b="41212"/>
          <a:stretch/>
        </p:blipFill>
        <p:spPr>
          <a:xfrm>
            <a:off x="4998720" y="2423160"/>
            <a:ext cx="7193280" cy="4434840"/>
          </a:xfrm>
          <a:prstGeom prst="rect">
            <a:avLst/>
          </a:prstGeom>
        </p:spPr>
      </p:pic>
      <p:pic>
        <p:nvPicPr>
          <p:cNvPr id="11" name="Circle 3">
            <a:extLst>
              <a:ext uri="{FF2B5EF4-FFF2-40B4-BE49-F238E27FC236}">
                <a16:creationId xmlns:a16="http://schemas.microsoft.com/office/drawing/2014/main" id="{04F904A0-3302-48F7-9783-D6C722EC3DF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34055" b="4167"/>
          <a:stretch/>
        </p:blipFill>
        <p:spPr>
          <a:xfrm>
            <a:off x="8572500" y="1600200"/>
            <a:ext cx="3617976" cy="5257800"/>
          </a:xfrm>
          <a:prstGeom prst="rect">
            <a:avLst/>
          </a:prstGeom>
        </p:spPr>
      </p:pic>
      <p:pic>
        <p:nvPicPr>
          <p:cNvPr id="13" name="Circle 4">
            <a:extLst>
              <a:ext uri="{FF2B5EF4-FFF2-40B4-BE49-F238E27FC236}">
                <a16:creationId xmlns:a16="http://schemas.microsoft.com/office/drawing/2014/main" id="{FCAF61E9-8CCA-4A89-89D4-1F98EA2FBA0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0555" t="37500"/>
          <a:stretch/>
        </p:blipFill>
        <p:spPr>
          <a:xfrm>
            <a:off x="0" y="0"/>
            <a:ext cx="3261360" cy="3429000"/>
          </a:xfrm>
          <a:prstGeom prst="rect">
            <a:avLst/>
          </a:prstGeom>
        </p:spPr>
      </p:pic>
      <p:pic>
        <p:nvPicPr>
          <p:cNvPr id="14" name="Circle 5">
            <a:extLst>
              <a:ext uri="{FF2B5EF4-FFF2-40B4-BE49-F238E27FC236}">
                <a16:creationId xmlns:a16="http://schemas.microsoft.com/office/drawing/2014/main" id="{C2D17B5E-B975-434B-B75A-FA63D51C1E6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61509"/>
          <a:stretch/>
        </p:blipFill>
        <p:spPr>
          <a:xfrm>
            <a:off x="685800" y="0"/>
            <a:ext cx="4038600" cy="1554480"/>
          </a:xfrm>
          <a:prstGeom prst="rect">
            <a:avLst/>
          </a:prstGeom>
        </p:spPr>
      </p:pic>
      <p:sp>
        <p:nvSpPr>
          <p:cNvPr id="7" name="Rectangle 6">
            <a:extLst>
              <a:ext uri="{FF2B5EF4-FFF2-40B4-BE49-F238E27FC236}">
                <a16:creationId xmlns:a16="http://schemas.microsoft.com/office/drawing/2014/main" id="{375A75BC-C709-4260-8343-497B4DBF2DAE}"/>
              </a:ext>
            </a:extLst>
          </p:cNvPr>
          <p:cNvSpPr/>
          <p:nvPr userDrawn="1"/>
        </p:nvSpPr>
        <p:spPr>
          <a:xfrm>
            <a:off x="0" y="6263640"/>
            <a:ext cx="12192000" cy="59436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a:extLst>
              <a:ext uri="{FF2B5EF4-FFF2-40B4-BE49-F238E27FC236}">
                <a16:creationId xmlns:a16="http://schemas.microsoft.com/office/drawing/2014/main" id="{1E910D65-3435-46DC-8A51-B8B474B953F7}"/>
              </a:ext>
            </a:extLst>
          </p:cNvPr>
          <p:cNvSpPr/>
          <p:nvPr userDrawn="1"/>
        </p:nvSpPr>
        <p:spPr>
          <a:xfrm>
            <a:off x="0" y="6309360"/>
            <a:ext cx="12192000"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675864-98A9-463C-AEF1-82626DF0E13C}"/>
              </a:ext>
            </a:extLst>
          </p:cNvPr>
          <p:cNvPicPr>
            <a:picLocks noChangeAspect="1"/>
          </p:cNvPicPr>
          <p:nvPr userDrawn="1"/>
        </p:nvPicPr>
        <p:blipFill>
          <a:blip r:embed="rId5"/>
          <a:srcRect/>
          <a:stretch/>
        </p:blipFill>
        <p:spPr>
          <a:xfrm>
            <a:off x="10779570" y="6492241"/>
            <a:ext cx="1097280" cy="182879"/>
          </a:xfrm>
          <a:prstGeom prst="rect">
            <a:avLst/>
          </a:prstGeom>
        </p:spPr>
      </p:pic>
      <p:sp>
        <p:nvSpPr>
          <p:cNvPr id="15" name="Subtitle 2">
            <a:extLst>
              <a:ext uri="{FF2B5EF4-FFF2-40B4-BE49-F238E27FC236}">
                <a16:creationId xmlns:a16="http://schemas.microsoft.com/office/drawing/2014/main" id="{515A5E1D-F3B6-4D30-BCCB-3E9E40A1FFA2}"/>
              </a:ext>
            </a:extLst>
          </p:cNvPr>
          <p:cNvSpPr>
            <a:spLocks noGrp="1"/>
          </p:cNvSpPr>
          <p:nvPr>
            <p:ph type="subTitle" idx="1" hasCustomPrompt="1"/>
          </p:nvPr>
        </p:nvSpPr>
        <p:spPr>
          <a:xfrm>
            <a:off x="1386840" y="3429000"/>
            <a:ext cx="9418320" cy="822960"/>
          </a:xfrm>
          <a:noFill/>
          <a:ln>
            <a:noFill/>
          </a:ln>
        </p:spPr>
        <p:txBody>
          <a:bodyPr lIns="182880" tIns="91440" rIns="91440" bIns="91440" anchor="ctr" anchorCtr="0"/>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br>
              <a:rPr lang="en-US" dirty="0"/>
            </a:br>
            <a:r>
              <a:rPr lang="en-US" dirty="0"/>
              <a:t>Master subtitle style</a:t>
            </a:r>
          </a:p>
        </p:txBody>
      </p:sp>
      <p:sp>
        <p:nvSpPr>
          <p:cNvPr id="16" name="Title 1">
            <a:extLst>
              <a:ext uri="{FF2B5EF4-FFF2-40B4-BE49-F238E27FC236}">
                <a16:creationId xmlns:a16="http://schemas.microsoft.com/office/drawing/2014/main" id="{F09B56FB-4877-4A0F-A971-6E8E44061D33}"/>
              </a:ext>
            </a:extLst>
          </p:cNvPr>
          <p:cNvSpPr>
            <a:spLocks noGrp="1"/>
          </p:cNvSpPr>
          <p:nvPr>
            <p:ph type="ctrTitle" hasCustomPrompt="1"/>
          </p:nvPr>
        </p:nvSpPr>
        <p:spPr>
          <a:xfrm>
            <a:off x="1386840" y="1828800"/>
            <a:ext cx="9418320" cy="1600200"/>
          </a:xfrm>
          <a:noFill/>
          <a:ln w="38100">
            <a:noFill/>
          </a:ln>
        </p:spPr>
        <p:txBody>
          <a:bodyPr lIns="182880" tIns="91440" rIns="91440" bIns="0" anchor="ctr" anchorCtr="0"/>
          <a:lstStyle>
            <a:lvl1pPr algn="l">
              <a:defRPr sz="4200">
                <a:solidFill>
                  <a:schemeClr val="tx2"/>
                </a:solidFill>
              </a:defRPr>
            </a:lvl1pPr>
          </a:lstStyle>
          <a:p>
            <a:r>
              <a:rPr lang="en-US" dirty="0"/>
              <a:t>Click to edit</a:t>
            </a:r>
            <a:br>
              <a:rPr lang="en-US" dirty="0"/>
            </a:br>
            <a:r>
              <a:rPr lang="en-US" dirty="0"/>
              <a:t>Master title style</a:t>
            </a:r>
          </a:p>
        </p:txBody>
      </p:sp>
      <p:sp>
        <p:nvSpPr>
          <p:cNvPr id="21" name="TextBox 20">
            <a:extLst>
              <a:ext uri="{FF2B5EF4-FFF2-40B4-BE49-F238E27FC236}">
                <a16:creationId xmlns:a16="http://schemas.microsoft.com/office/drawing/2014/main" id="{C7784003-563E-44F2-AAB3-581DB31C6B45}"/>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2" name="TextBox 21">
            <a:extLst>
              <a:ext uri="{FF2B5EF4-FFF2-40B4-BE49-F238E27FC236}">
                <a16:creationId xmlns:a16="http://schemas.microsoft.com/office/drawing/2014/main" id="{1BB2C04B-8D91-43C5-8566-E1F200A0404D}"/>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15685887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 GFX">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61A34FF-9CC6-4D9F-8CFA-9FF06975DA58}"/>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4" name="Circle 2">
            <a:extLst>
              <a:ext uri="{FF2B5EF4-FFF2-40B4-BE49-F238E27FC236}">
                <a16:creationId xmlns:a16="http://schemas.microsoft.com/office/drawing/2014/main" id="{9838DCE9-80DC-4253-869A-EE47503E14A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5" name="Circle 3">
            <a:extLst>
              <a:ext uri="{FF2B5EF4-FFF2-40B4-BE49-F238E27FC236}">
                <a16:creationId xmlns:a16="http://schemas.microsoft.com/office/drawing/2014/main" id="{D79772C3-CF48-499B-B833-355FD3B7774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6" name="Circle 4">
            <a:extLst>
              <a:ext uri="{FF2B5EF4-FFF2-40B4-BE49-F238E27FC236}">
                <a16:creationId xmlns:a16="http://schemas.microsoft.com/office/drawing/2014/main" id="{D9A2211F-915C-44FB-9F20-85C650D9FA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8" name="Circle 5">
            <a:extLst>
              <a:ext uri="{FF2B5EF4-FFF2-40B4-BE49-F238E27FC236}">
                <a16:creationId xmlns:a16="http://schemas.microsoft.com/office/drawing/2014/main" id="{3938E8CD-848A-471E-82EB-19F9219A46BE}"/>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9" name="Group 8">
            <a:extLst>
              <a:ext uri="{FF2B5EF4-FFF2-40B4-BE49-F238E27FC236}">
                <a16:creationId xmlns:a16="http://schemas.microsoft.com/office/drawing/2014/main" id="{E1260957-2E07-4E04-B5A7-D61D49199047}"/>
              </a:ext>
            </a:extLst>
          </p:cNvPr>
          <p:cNvGrpSpPr/>
          <p:nvPr userDrawn="1"/>
        </p:nvGrpSpPr>
        <p:grpSpPr>
          <a:xfrm>
            <a:off x="0" y="0"/>
            <a:ext cx="12192000" cy="594360"/>
            <a:chOff x="0" y="0"/>
            <a:chExt cx="12192000" cy="594360"/>
          </a:xfrm>
        </p:grpSpPr>
        <p:sp>
          <p:nvSpPr>
            <p:cNvPr id="10" name="TopBar Shdw">
              <a:extLst>
                <a:ext uri="{FF2B5EF4-FFF2-40B4-BE49-F238E27FC236}">
                  <a16:creationId xmlns:a16="http://schemas.microsoft.com/office/drawing/2014/main" id="{51FBBD6C-D915-44F2-8AB9-A60DB745B778}"/>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range Fill">
              <a:extLst>
                <a:ext uri="{FF2B5EF4-FFF2-40B4-BE49-F238E27FC236}">
                  <a16:creationId xmlns:a16="http://schemas.microsoft.com/office/drawing/2014/main" id="{C081873E-97AA-4D38-8252-F772D543F596}"/>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2" name="Circle 1">
              <a:extLst>
                <a:ext uri="{FF2B5EF4-FFF2-40B4-BE49-F238E27FC236}">
                  <a16:creationId xmlns:a16="http://schemas.microsoft.com/office/drawing/2014/main" id="{8CC02D0B-5B4D-4F8B-9F73-3FD6DA4D7CA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3" name="Circle 4">
              <a:extLst>
                <a:ext uri="{FF2B5EF4-FFF2-40B4-BE49-F238E27FC236}">
                  <a16:creationId xmlns:a16="http://schemas.microsoft.com/office/drawing/2014/main" id="{14AB27CF-3E3D-4671-9C69-7F649E3C9CC6}"/>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4" name="Circle 5">
              <a:extLst>
                <a:ext uri="{FF2B5EF4-FFF2-40B4-BE49-F238E27FC236}">
                  <a16:creationId xmlns:a16="http://schemas.microsoft.com/office/drawing/2014/main" id="{FB79D89B-7FAC-4756-BFE6-B0B5E1165D7E}"/>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2A761ADB-1209-43E6-81C1-57C2A8FA522F}"/>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0" name="TextBox 19">
            <a:extLst>
              <a:ext uri="{FF2B5EF4-FFF2-40B4-BE49-F238E27FC236}">
                <a16:creationId xmlns:a16="http://schemas.microsoft.com/office/drawing/2014/main" id="{B544D526-1C68-43E0-91F6-1CBA80DF2632}"/>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1" name="TextBox 20">
            <a:extLst>
              <a:ext uri="{FF2B5EF4-FFF2-40B4-BE49-F238E27FC236}">
                <a16:creationId xmlns:a16="http://schemas.microsoft.com/office/drawing/2014/main" id="{C857E81D-4EE8-408B-BED2-616B96FDFFD4}"/>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2268160959"/>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950">
          <p15:clr>
            <a:srgbClr val="FBAE40"/>
          </p15:clr>
        </p15:guide>
        <p15:guide id="5" orient="horz" pos="253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E62D4417-1ECC-42B5-9CCB-C58DD22953DE}"/>
              </a:ext>
            </a:extLst>
          </p:cNvPr>
          <p:cNvSpPr>
            <a:spLocks noGrp="1"/>
          </p:cNvSpPr>
          <p:nvPr>
            <p:ph type="body" sz="quarter" idx="10"/>
          </p:nvPr>
        </p:nvSpPr>
        <p:spPr>
          <a:xfrm>
            <a:off x="33528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6">
            <a:extLst>
              <a:ext uri="{FF2B5EF4-FFF2-40B4-BE49-F238E27FC236}">
                <a16:creationId xmlns:a16="http://schemas.microsoft.com/office/drawing/2014/main" id="{F7AC2BB9-72D5-4D98-8798-45A482F483E1}"/>
              </a:ext>
            </a:extLst>
          </p:cNvPr>
          <p:cNvSpPr>
            <a:spLocks noGrp="1"/>
          </p:cNvSpPr>
          <p:nvPr>
            <p:ph type="body" sz="quarter" idx="11"/>
          </p:nvPr>
        </p:nvSpPr>
        <p:spPr>
          <a:xfrm>
            <a:off x="6187440" y="1508125"/>
            <a:ext cx="5669280" cy="5029200"/>
          </a:xfrm>
        </p:spPr>
        <p:txBody>
          <a:bodyPr/>
          <a:lstStyle>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64"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w/ GFX">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GB"/>
              <a:t>Click to edit Master title style</a:t>
            </a:r>
            <a:endParaRPr lang="en-US"/>
          </a:p>
        </p:txBody>
      </p:sp>
      <p:pic>
        <p:nvPicPr>
          <p:cNvPr id="8" name="Circle 2">
            <a:extLst>
              <a:ext uri="{FF2B5EF4-FFF2-40B4-BE49-F238E27FC236}">
                <a16:creationId xmlns:a16="http://schemas.microsoft.com/office/drawing/2014/main" id="{052CBD35-9949-4E8B-8891-F0D178F94F3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15959" b="41212"/>
          <a:stretch/>
        </p:blipFill>
        <p:spPr>
          <a:xfrm>
            <a:off x="10747359" y="5847445"/>
            <a:ext cx="1444641" cy="1010554"/>
          </a:xfrm>
          <a:prstGeom prst="rect">
            <a:avLst/>
          </a:prstGeom>
        </p:spPr>
      </p:pic>
      <p:pic>
        <p:nvPicPr>
          <p:cNvPr id="9" name="Circle 3">
            <a:extLst>
              <a:ext uri="{FF2B5EF4-FFF2-40B4-BE49-F238E27FC236}">
                <a16:creationId xmlns:a16="http://schemas.microsoft.com/office/drawing/2014/main" id="{A5991A19-83E8-4CA1-8A13-931EE3ABCAF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46316" b="4167"/>
          <a:stretch/>
        </p:blipFill>
        <p:spPr>
          <a:xfrm>
            <a:off x="11469680" y="5568540"/>
            <a:ext cx="722321" cy="1289459"/>
          </a:xfrm>
          <a:prstGeom prst="rect">
            <a:avLst/>
          </a:prstGeom>
        </p:spPr>
      </p:pic>
      <p:pic>
        <p:nvPicPr>
          <p:cNvPr id="10" name="Circle 4">
            <a:extLst>
              <a:ext uri="{FF2B5EF4-FFF2-40B4-BE49-F238E27FC236}">
                <a16:creationId xmlns:a16="http://schemas.microsoft.com/office/drawing/2014/main" id="{03A950AF-6CBE-4C14-A6C0-7EB25D63AEC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55529" t="37500"/>
          <a:stretch/>
        </p:blipFill>
        <p:spPr>
          <a:xfrm flipV="1">
            <a:off x="0" y="5568540"/>
            <a:ext cx="917485" cy="1289459"/>
          </a:xfrm>
          <a:prstGeom prst="rect">
            <a:avLst/>
          </a:prstGeom>
        </p:spPr>
      </p:pic>
      <p:pic>
        <p:nvPicPr>
          <p:cNvPr id="11" name="Circle 5">
            <a:extLst>
              <a:ext uri="{FF2B5EF4-FFF2-40B4-BE49-F238E27FC236}">
                <a16:creationId xmlns:a16="http://schemas.microsoft.com/office/drawing/2014/main" id="{6DAD1E7C-B599-4702-B587-B2233427104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61509"/>
          <a:stretch/>
        </p:blipFill>
        <p:spPr>
          <a:xfrm flipV="1">
            <a:off x="0" y="6247939"/>
            <a:ext cx="1584960" cy="610060"/>
          </a:xfrm>
          <a:prstGeom prst="rect">
            <a:avLst/>
          </a:prstGeom>
        </p:spPr>
      </p:pic>
      <p:grpSp>
        <p:nvGrpSpPr>
          <p:cNvPr id="7" name="Group 6">
            <a:extLst>
              <a:ext uri="{FF2B5EF4-FFF2-40B4-BE49-F238E27FC236}">
                <a16:creationId xmlns:a16="http://schemas.microsoft.com/office/drawing/2014/main" id="{417E6436-F649-4D36-BBC1-E4268F5AEFF3}"/>
              </a:ext>
            </a:extLst>
          </p:cNvPr>
          <p:cNvGrpSpPr/>
          <p:nvPr userDrawn="1"/>
        </p:nvGrpSpPr>
        <p:grpSpPr>
          <a:xfrm>
            <a:off x="0" y="0"/>
            <a:ext cx="12192000" cy="594360"/>
            <a:chOff x="0" y="0"/>
            <a:chExt cx="12192000" cy="594360"/>
          </a:xfrm>
        </p:grpSpPr>
        <p:sp>
          <p:nvSpPr>
            <p:cNvPr id="12" name="TopBar Shdw">
              <a:extLst>
                <a:ext uri="{FF2B5EF4-FFF2-40B4-BE49-F238E27FC236}">
                  <a16:creationId xmlns:a16="http://schemas.microsoft.com/office/drawing/2014/main" id="{7A99BF02-1D23-42F0-8C4C-0B08C756F65E}"/>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range Fill">
              <a:extLst>
                <a:ext uri="{FF2B5EF4-FFF2-40B4-BE49-F238E27FC236}">
                  <a16:creationId xmlns:a16="http://schemas.microsoft.com/office/drawing/2014/main" id="{A7198D69-D5C9-4B98-9D7C-FD39354E2E5B}"/>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14" name="Circle 1">
              <a:extLst>
                <a:ext uri="{FF2B5EF4-FFF2-40B4-BE49-F238E27FC236}">
                  <a16:creationId xmlns:a16="http://schemas.microsoft.com/office/drawing/2014/main" id="{38C80FF9-0732-4D65-8AA5-6E7FEF206748}"/>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9192" b="85794"/>
            <a:stretch/>
          </p:blipFill>
          <p:spPr>
            <a:xfrm>
              <a:off x="0" y="0"/>
              <a:ext cx="10942320" cy="548640"/>
            </a:xfrm>
            <a:prstGeom prst="rect">
              <a:avLst/>
            </a:prstGeom>
          </p:spPr>
        </p:pic>
        <p:pic>
          <p:nvPicPr>
            <p:cNvPr id="15" name="Circle 4">
              <a:extLst>
                <a:ext uri="{FF2B5EF4-FFF2-40B4-BE49-F238E27FC236}">
                  <a16:creationId xmlns:a16="http://schemas.microsoft.com/office/drawing/2014/main" id="{DE4D07B0-0661-4D55-9AB5-E7DBF3E84B50}"/>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40555" t="37500" b="52500"/>
            <a:stretch/>
          </p:blipFill>
          <p:spPr>
            <a:xfrm>
              <a:off x="0" y="0"/>
              <a:ext cx="3261360" cy="548640"/>
            </a:xfrm>
            <a:prstGeom prst="rect">
              <a:avLst/>
            </a:prstGeom>
          </p:spPr>
        </p:pic>
        <p:pic>
          <p:nvPicPr>
            <p:cNvPr id="16" name="Circle 5">
              <a:extLst>
                <a:ext uri="{FF2B5EF4-FFF2-40B4-BE49-F238E27FC236}">
                  <a16:creationId xmlns:a16="http://schemas.microsoft.com/office/drawing/2014/main" id="{9B63577D-73EC-4105-A333-671F8BF86093}"/>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t="61509" b="24906"/>
            <a:stretch/>
          </p:blipFill>
          <p:spPr>
            <a:xfrm>
              <a:off x="685800" y="0"/>
              <a:ext cx="4038600" cy="548640"/>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93761E26-B013-409B-B0A7-CDA35A545430}"/>
                </a:ext>
              </a:extLst>
            </p:cNvPr>
            <p:cNvPicPr>
              <a:picLocks noChangeAspect="1"/>
            </p:cNvPicPr>
            <p:nvPr userDrawn="1"/>
          </p:nvPicPr>
          <p:blipFill>
            <a:blip r:embed="rId9"/>
            <a:stretch>
              <a:fillRect/>
            </a:stretch>
          </p:blipFill>
          <p:spPr>
            <a:xfrm>
              <a:off x="335280" y="182880"/>
              <a:ext cx="1097280" cy="182880"/>
            </a:xfrm>
            <a:prstGeom prst="rect">
              <a:avLst/>
            </a:prstGeom>
          </p:spPr>
        </p:pic>
      </p:grpSp>
      <p:sp>
        <p:nvSpPr>
          <p:cNvPr id="22" name="TextBox 21">
            <a:extLst>
              <a:ext uri="{FF2B5EF4-FFF2-40B4-BE49-F238E27FC236}">
                <a16:creationId xmlns:a16="http://schemas.microsoft.com/office/drawing/2014/main" id="{5466D177-FEBA-40FB-9E0F-A77722670B30}"/>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23" name="TextBox 22">
            <a:extLst>
              <a:ext uri="{FF2B5EF4-FFF2-40B4-BE49-F238E27FC236}">
                <a16:creationId xmlns:a16="http://schemas.microsoft.com/office/drawing/2014/main" id="{8AFFEDA5-D5C7-49EB-8BEA-E1B46B8D00C1}"/>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
    </p:custDataLst>
    <p:extLst>
      <p:ext uri="{BB962C8B-B14F-4D97-AF65-F5344CB8AC3E}">
        <p14:creationId xmlns:p14="http://schemas.microsoft.com/office/powerpoint/2010/main" val="3642910085"/>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64">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94360"/>
            <a:ext cx="11521440" cy="777240"/>
          </a:xfrm>
          <a:prstGeom prst="rect">
            <a:avLst/>
          </a:prstGeom>
        </p:spPr>
        <p:txBody>
          <a:bodyPr vert="horz" lIns="0" tIns="91440" rIns="0" bIns="0" rtlCol="0" anchor="ctr">
            <a:no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6" name="Group 5">
            <a:extLst>
              <a:ext uri="{FF2B5EF4-FFF2-40B4-BE49-F238E27FC236}">
                <a16:creationId xmlns:a16="http://schemas.microsoft.com/office/drawing/2014/main" id="{FCC12EAA-28F6-4585-A45D-5AA1B1B67D3C}"/>
              </a:ext>
            </a:extLst>
          </p:cNvPr>
          <p:cNvGrpSpPr/>
          <p:nvPr userDrawn="1"/>
        </p:nvGrpSpPr>
        <p:grpSpPr>
          <a:xfrm>
            <a:off x="0" y="0"/>
            <a:ext cx="12192000" cy="594360"/>
            <a:chOff x="0" y="0"/>
            <a:chExt cx="12192000" cy="594360"/>
          </a:xfrm>
        </p:grpSpPr>
        <p:sp>
          <p:nvSpPr>
            <p:cNvPr id="11" name="TopBar Shdw">
              <a:extLst>
                <a:ext uri="{FF2B5EF4-FFF2-40B4-BE49-F238E27FC236}">
                  <a16:creationId xmlns:a16="http://schemas.microsoft.com/office/drawing/2014/main" id="{29917347-BE2D-4EF2-BE9B-4FF4D917E0A9}"/>
                </a:ext>
              </a:extLst>
            </p:cNvPr>
            <p:cNvSpPr/>
            <p:nvPr userDrawn="1"/>
          </p:nvSpPr>
          <p:spPr>
            <a:xfrm>
              <a:off x="0" y="0"/>
              <a:ext cx="12192000" cy="594360"/>
            </a:xfrm>
            <a:prstGeom prst="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range Fill">
              <a:extLst>
                <a:ext uri="{FF2B5EF4-FFF2-40B4-BE49-F238E27FC236}">
                  <a16:creationId xmlns:a16="http://schemas.microsoft.com/office/drawing/2014/main" id="{843C5DE3-6CFD-4B34-93F6-3F68B2547E8C}"/>
                </a:ext>
              </a:extLst>
            </p:cNvPr>
            <p:cNvSpPr/>
            <p:nvPr userDrawn="1"/>
          </p:nvSpPr>
          <p:spPr>
            <a:xfrm>
              <a:off x="1524" y="0"/>
              <a:ext cx="12188952" cy="548640"/>
            </a:xfrm>
            <a:prstGeom prst="rect">
              <a:avLst/>
            </a:prstGeom>
            <a:gradFill flip="none" rotWithShape="1">
              <a:gsLst>
                <a:gs pos="0">
                  <a:srgbClr val="FCB424"/>
                </a:gs>
                <a:gs pos="80000">
                  <a:srgbClr val="EF7A3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lnSpc>
                  <a:spcPct val="90000"/>
                </a:lnSpc>
                <a:spcBef>
                  <a:spcPts val="1200"/>
                </a:spcBef>
              </a:pPr>
              <a:endParaRPr lang="en-US" dirty="0" err="1"/>
            </a:p>
          </p:txBody>
        </p:sp>
        <p:pic>
          <p:nvPicPr>
            <p:cNvPr id="9" name="Circle 1">
              <a:extLst>
                <a:ext uri="{FF2B5EF4-FFF2-40B4-BE49-F238E27FC236}">
                  <a16:creationId xmlns:a16="http://schemas.microsoft.com/office/drawing/2014/main" id="{F37F5A11-E1C8-416C-A37E-1D7B61987012}"/>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9192" b="85794"/>
            <a:stretch/>
          </p:blipFill>
          <p:spPr>
            <a:xfrm>
              <a:off x="0" y="0"/>
              <a:ext cx="10942320" cy="548640"/>
            </a:xfrm>
            <a:prstGeom prst="rect">
              <a:avLst/>
            </a:prstGeom>
          </p:spPr>
        </p:pic>
        <p:pic>
          <p:nvPicPr>
            <p:cNvPr id="12" name="Circle 4">
              <a:extLst>
                <a:ext uri="{FF2B5EF4-FFF2-40B4-BE49-F238E27FC236}">
                  <a16:creationId xmlns:a16="http://schemas.microsoft.com/office/drawing/2014/main" id="{99CABA19-C370-4A11-8719-964C611F7743}"/>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40555" t="37500" b="52500"/>
            <a:stretch/>
          </p:blipFill>
          <p:spPr>
            <a:xfrm>
              <a:off x="0" y="0"/>
              <a:ext cx="3261360" cy="548640"/>
            </a:xfrm>
            <a:prstGeom prst="rect">
              <a:avLst/>
            </a:prstGeom>
          </p:spPr>
        </p:pic>
        <p:pic>
          <p:nvPicPr>
            <p:cNvPr id="13" name="Circle 5">
              <a:extLst>
                <a:ext uri="{FF2B5EF4-FFF2-40B4-BE49-F238E27FC236}">
                  <a16:creationId xmlns:a16="http://schemas.microsoft.com/office/drawing/2014/main" id="{56B724B5-A9E3-47ED-9CA1-FB9ADB61210F}"/>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61509" b="24906"/>
            <a:stretch/>
          </p:blipFill>
          <p:spPr>
            <a:xfrm>
              <a:off x="685800" y="0"/>
              <a:ext cx="4038600" cy="54864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ED0A96DC-5088-4D19-A4F6-9B97881D40E2}"/>
                </a:ext>
              </a:extLst>
            </p:cNvPr>
            <p:cNvPicPr>
              <a:picLocks noChangeAspect="1"/>
            </p:cNvPicPr>
            <p:nvPr userDrawn="1"/>
          </p:nvPicPr>
          <p:blipFill>
            <a:blip r:embed="rId21"/>
            <a:stretch>
              <a:fillRect/>
            </a:stretch>
          </p:blipFill>
          <p:spPr>
            <a:xfrm>
              <a:off x="335280" y="182880"/>
              <a:ext cx="1097280" cy="182880"/>
            </a:xfrm>
            <a:prstGeom prst="rect">
              <a:avLst/>
            </a:prstGeom>
          </p:spPr>
        </p:pic>
      </p:grpSp>
      <p:sp>
        <p:nvSpPr>
          <p:cNvPr id="14" name="TextBox 13">
            <a:extLst>
              <a:ext uri="{FF2B5EF4-FFF2-40B4-BE49-F238E27FC236}">
                <a16:creationId xmlns:a16="http://schemas.microsoft.com/office/drawing/2014/main" id="{3880038D-1735-4900-B6DD-FD74A5EC0ADB}"/>
              </a:ext>
            </a:extLst>
          </p:cNvPr>
          <p:cNvSpPr txBox="1"/>
          <p:nvPr userDrawn="1"/>
        </p:nvSpPr>
        <p:spPr>
          <a:xfrm>
            <a:off x="606029" y="6583680"/>
            <a:ext cx="1790555" cy="138499"/>
          </a:xfrm>
          <a:prstGeom prst="rect">
            <a:avLst/>
          </a:prstGeom>
          <a:noFill/>
        </p:spPr>
        <p:txBody>
          <a:bodyPr wrap="none" lIns="0" tIns="0" rIns="0" bIns="0">
            <a:spAutoFit/>
          </a:bodyPr>
          <a:lstStyle/>
          <a:p>
            <a:pPr algn="l"/>
            <a:r>
              <a:rPr lang="en-US" sz="900" dirty="0">
                <a:solidFill>
                  <a:schemeClr val="bg1">
                    <a:lumMod val="50000"/>
                  </a:schemeClr>
                </a:solidFill>
                <a:effectLst/>
                <a:latin typeface="+mn-lt"/>
                <a:ea typeface="Calibri" panose="020F0502020204030204" pitchFamily="34" charset="0"/>
              </a:rPr>
              <a:t>©2022 Discover Financial Services</a:t>
            </a:r>
            <a:endParaRPr lang="en-US" sz="900" dirty="0">
              <a:solidFill>
                <a:schemeClr val="bg1">
                  <a:lumMod val="50000"/>
                </a:schemeClr>
              </a:solidFill>
              <a:latin typeface="+mn-lt"/>
            </a:endParaRPr>
          </a:p>
        </p:txBody>
      </p:sp>
      <p:sp>
        <p:nvSpPr>
          <p:cNvPr id="15" name="TextBox 14">
            <a:extLst>
              <a:ext uri="{FF2B5EF4-FFF2-40B4-BE49-F238E27FC236}">
                <a16:creationId xmlns:a16="http://schemas.microsoft.com/office/drawing/2014/main" id="{836564F0-BC64-40E9-BFD8-67B6EC11E3D5}"/>
              </a:ext>
            </a:extLst>
          </p:cNvPr>
          <p:cNvSpPr txBox="1"/>
          <p:nvPr userDrawn="1"/>
        </p:nvSpPr>
        <p:spPr>
          <a:xfrm>
            <a:off x="335280" y="6583680"/>
            <a:ext cx="141064" cy="138499"/>
          </a:xfrm>
          <a:prstGeom prst="rect">
            <a:avLst/>
          </a:prstGeom>
          <a:noFill/>
        </p:spPr>
        <p:txBody>
          <a:bodyPr wrap="none" lIns="0" tIns="0" rIns="0" bIns="0">
            <a:spAutoFit/>
          </a:bodyPr>
          <a:lstStyle>
            <a:defPPr>
              <a:defRPr lang="en-US"/>
            </a:defPPr>
            <a:lvl1pPr>
              <a:defRPr sz="900">
                <a:solidFill>
                  <a:schemeClr val="bg1">
                    <a:lumMod val="65000"/>
                  </a:schemeClr>
                </a:solidFill>
                <a:effectLst/>
                <a:ea typeface="Calibri" panose="020F0502020204030204" pitchFamily="34" charset="0"/>
              </a:defRPr>
            </a:lvl1pPr>
          </a:lstStyle>
          <a:p>
            <a:pPr lvl="0" algn="l"/>
            <a:fld id="{92D42452-866A-4309-9223-EB4D3983A7A8}" type="slidenum">
              <a:rPr lang="en-US" noProof="0" smtClean="0">
                <a:solidFill>
                  <a:schemeClr val="bg1">
                    <a:lumMod val="50000"/>
                  </a:schemeClr>
                </a:solidFill>
              </a:rPr>
              <a:pPr lvl="0" algn="l"/>
              <a:t>‹#›</a:t>
            </a:fld>
            <a:endParaRPr lang="en-US" noProof="0" dirty="0">
              <a:solidFill>
                <a:schemeClr val="bg1">
                  <a:lumMod val="50000"/>
                </a:schemeClr>
              </a:solidFill>
            </a:endParaRPr>
          </a:p>
        </p:txBody>
      </p:sp>
    </p:spTree>
    <p:custDataLst>
      <p:tags r:id="rId18"/>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05" r:id="rId3"/>
    <p:sldLayoutId id="2147483706" r:id="rId4"/>
    <p:sldLayoutId id="2147483650" r:id="rId5"/>
    <p:sldLayoutId id="2147483709" r:id="rId6"/>
    <p:sldLayoutId id="2147483652" r:id="rId7"/>
    <p:sldLayoutId id="2147483654" r:id="rId8"/>
    <p:sldLayoutId id="2147483707" r:id="rId9"/>
    <p:sldLayoutId id="2147483655" r:id="rId10"/>
    <p:sldLayoutId id="2147483708" r:id="rId11"/>
    <p:sldLayoutId id="2147483701" r:id="rId12"/>
    <p:sldLayoutId id="2147483702" r:id="rId13"/>
    <p:sldLayoutId id="2147483703" r:id="rId14"/>
    <p:sldLayoutId id="2147483710" r:id="rId15"/>
    <p:sldLayoutId id="2147483696" r:id="rId16"/>
  </p:sldLayoutIdLst>
  <p:transition>
    <p:fade/>
  </p:transition>
  <p:hf hdr="0" ftr="0" dt="0"/>
  <p:txStyles>
    <p:titleStyle>
      <a:lvl1pPr algn="l" defTabSz="914400" rtl="0" eaLnBrk="1" latinLnBrk="0" hangingPunct="1">
        <a:lnSpc>
          <a:spcPct val="85000"/>
        </a:lnSpc>
        <a:spcBef>
          <a:spcPts val="1200"/>
        </a:spcBef>
        <a:buNone/>
        <a:defRPr sz="3000" b="1"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2"/>
        </a:buClr>
        <a:buSzPct val="100000"/>
        <a:buFont typeface="Arial" panose="020B0604020202020204" pitchFamily="34" charset="0"/>
        <a:buChar char="•"/>
        <a:defRPr sz="2000" kern="1200">
          <a:solidFill>
            <a:schemeClr val="tx2"/>
          </a:solidFill>
          <a:latin typeface="+mn-lt"/>
          <a:ea typeface="+mn-ea"/>
          <a:cs typeface="+mn-cs"/>
        </a:defRPr>
      </a:lvl1pPr>
      <a:lvl2pPr marL="460375" indent="-23018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2pPr>
      <a:lvl3pPr marL="687388" indent="-228600"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914400"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4pPr>
      <a:lvl5pPr marL="1141413" indent="-223838" algn="l" defTabSz="914400" rtl="0" eaLnBrk="1" latinLnBrk="0" hangingPunct="1">
        <a:lnSpc>
          <a:spcPct val="90000"/>
        </a:lnSpc>
        <a:spcBef>
          <a:spcPts val="900"/>
        </a:spcBef>
        <a:buClr>
          <a:schemeClr val="accent2"/>
        </a:buClr>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74" userDrawn="1">
          <p15:clr>
            <a:srgbClr val="F26B43"/>
          </p15:clr>
        </p15:guide>
        <p15:guide id="5" pos="211" userDrawn="1">
          <p15:clr>
            <a:srgbClr val="F26B43"/>
          </p15:clr>
        </p15:guide>
        <p15:guide id="6"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EFEB6632-4B56-4FC5-9829-CD9E3E491077}"/>
              </a:ext>
            </a:extLst>
          </p:cNvPr>
          <p:cNvSpPr>
            <a:spLocks noGrp="1"/>
          </p:cNvSpPr>
          <p:nvPr>
            <p:ph type="subTitle" idx="1"/>
          </p:nvPr>
        </p:nvSpPr>
        <p:spPr>
          <a:xfrm>
            <a:off x="1386840" y="3429000"/>
            <a:ext cx="10470198" cy="822960"/>
          </a:xfrm>
        </p:spPr>
        <p:txBody>
          <a:bodyPr/>
          <a:lstStyle/>
          <a:p>
            <a:r>
              <a:rPr lang="en-US" dirty="0"/>
              <a:t>Based on the </a:t>
            </a:r>
            <a:r>
              <a:rPr lang="en-US" dirty="0" err="1"/>
              <a:t>CleanCoders</a:t>
            </a:r>
            <a:r>
              <a:rPr lang="en-US" dirty="0"/>
              <a:t> videos by Uncle Bob Martin</a:t>
            </a:r>
          </a:p>
          <a:p>
            <a:r>
              <a:rPr lang="en-US" dirty="0"/>
              <a:t>Rupert Waldron</a:t>
            </a:r>
          </a:p>
        </p:txBody>
      </p:sp>
      <p:sp>
        <p:nvSpPr>
          <p:cNvPr id="8" name="Title 7">
            <a:extLst>
              <a:ext uri="{FF2B5EF4-FFF2-40B4-BE49-F238E27FC236}">
                <a16:creationId xmlns:a16="http://schemas.microsoft.com/office/drawing/2014/main" id="{BFCBC1DB-D101-4FCD-A707-97153C81B34F}"/>
              </a:ext>
            </a:extLst>
          </p:cNvPr>
          <p:cNvSpPr>
            <a:spLocks noGrp="1"/>
          </p:cNvSpPr>
          <p:nvPr>
            <p:ph type="ctrTitle"/>
          </p:nvPr>
        </p:nvSpPr>
        <p:spPr>
          <a:xfrm>
            <a:off x="1386840" y="1828800"/>
            <a:ext cx="10470198" cy="1600200"/>
          </a:xfrm>
        </p:spPr>
        <p:txBody>
          <a:bodyPr/>
          <a:lstStyle/>
          <a:p>
            <a:r>
              <a:rPr lang="en-US" dirty="0"/>
              <a:t>23 – Clean Code – Advanced TDD Mocking</a:t>
            </a:r>
          </a:p>
        </p:txBody>
      </p:sp>
    </p:spTree>
    <p:custDataLst>
      <p:tags r:id="rId1"/>
    </p:custDataLst>
    <p:extLst>
      <p:ext uri="{BB962C8B-B14F-4D97-AF65-F5344CB8AC3E}">
        <p14:creationId xmlns:p14="http://schemas.microsoft.com/office/powerpoint/2010/main" val="22059915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Stub</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840230"/>
          </a:xfrm>
          <a:prstGeom prst="rect">
            <a:avLst/>
          </a:prstGeom>
          <a:solidFill>
            <a:srgbClr val="FFD579"/>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Stub does nothing… but instead of returning null or zero like a Dummy, it will return a value. A value that is consistent with the needs of the test.</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55440" y="2748991"/>
              <a:ext cx="1308600" cy="438480"/>
            </p14:xfrm>
          </p:contentPart>
        </mc:Choice>
        <mc:Fallback xmlns="">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46440" y="2739991"/>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pic>
        <p:nvPicPr>
          <p:cNvPr id="5" name="Picture 4">
            <a:extLst>
              <a:ext uri="{FF2B5EF4-FFF2-40B4-BE49-F238E27FC236}">
                <a16:creationId xmlns:a16="http://schemas.microsoft.com/office/drawing/2014/main" id="{82AC8EF7-748D-85DC-88DD-DA225952D905}"/>
              </a:ext>
            </a:extLst>
          </p:cNvPr>
          <p:cNvPicPr>
            <a:picLocks noChangeAspect="1"/>
          </p:cNvPicPr>
          <p:nvPr/>
        </p:nvPicPr>
        <p:blipFill>
          <a:blip r:embed="rId5"/>
          <a:stretch>
            <a:fillRect/>
          </a:stretch>
        </p:blipFill>
        <p:spPr>
          <a:xfrm>
            <a:off x="4439816" y="2636912"/>
            <a:ext cx="3989658" cy="3483927"/>
          </a:xfrm>
          <a:prstGeom prst="rect">
            <a:avLst/>
          </a:prstGeom>
        </p:spPr>
      </p:pic>
      <p:sp>
        <p:nvSpPr>
          <p:cNvPr id="8" name="TextBox 7">
            <a:extLst>
              <a:ext uri="{FF2B5EF4-FFF2-40B4-BE49-F238E27FC236}">
                <a16:creationId xmlns:a16="http://schemas.microsoft.com/office/drawing/2014/main" id="{29B7CF77-3BA0-006F-E464-C1B9C71FCB7F}"/>
              </a:ext>
            </a:extLst>
          </p:cNvPr>
          <p:cNvSpPr txBox="1"/>
          <p:nvPr/>
        </p:nvSpPr>
        <p:spPr>
          <a:xfrm>
            <a:off x="8480845" y="3142791"/>
            <a:ext cx="3538010" cy="840230"/>
          </a:xfrm>
          <a:prstGeom prst="rect">
            <a:avLst/>
          </a:prstGeom>
          <a:solidFill>
            <a:schemeClr val="accent5">
              <a:lumMod val="20000"/>
              <a:lumOff val="80000"/>
            </a:schemeClr>
          </a:solidFill>
          <a:ln>
            <a:noFill/>
          </a:ln>
        </p:spPr>
        <p:txBody>
          <a:bodyPr wrap="square" rtlCol="0">
            <a:spAutoFit/>
          </a:bodyPr>
          <a:lstStyle/>
          <a:p>
            <a:pPr algn="l">
              <a:lnSpc>
                <a:spcPct val="90000"/>
              </a:lnSpc>
              <a:spcBef>
                <a:spcPts val="1200"/>
              </a:spcBef>
            </a:pPr>
            <a:r>
              <a:rPr lang="en-GB" sz="1800" dirty="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The tests will choose a particular stub that will force the code through a particular pathway</a:t>
            </a:r>
            <a:endParaRPr lang="en-US" sz="2000" dirty="0">
              <a:solidFill>
                <a:schemeClr val="accent2">
                  <a:lumMod val="75000"/>
                </a:schemeClr>
              </a:solidFill>
            </a:endParaRPr>
          </a:p>
        </p:txBody>
      </p:sp>
    </p:spTree>
    <p:extLst>
      <p:ext uri="{BB962C8B-B14F-4D97-AF65-F5344CB8AC3E}">
        <p14:creationId xmlns:p14="http://schemas.microsoft.com/office/powerpoint/2010/main" val="15428190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Spy</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6426714" cy="840230"/>
          </a:xfrm>
          <a:prstGeom prst="rect">
            <a:avLst/>
          </a:prstGeom>
          <a:solidFill>
            <a:srgbClr val="7030A0"/>
          </a:solidFill>
          <a:ln>
            <a:noFill/>
          </a:ln>
        </p:spPr>
        <p:txBody>
          <a:bodyPr wrap="square" rtlCol="0">
            <a:spAutoFit/>
          </a:bodyPr>
          <a:lstStyle/>
          <a:p>
            <a:pPr algn="l">
              <a:lnSpc>
                <a:spcPct val="90000"/>
              </a:lnSpc>
              <a:spcBef>
                <a:spcPts val="1200"/>
              </a:spcBef>
            </a:pPr>
            <a:r>
              <a:rPr lang="en-GB" sz="1800" dirty="0">
                <a:solidFill>
                  <a:srgbClr val="48ED00"/>
                </a:solidFill>
                <a:effectLst/>
                <a:latin typeface="Calibri" panose="020F0502020204030204" pitchFamily="34" charset="0"/>
                <a:ea typeface="Times New Roman" panose="02020603050405020304" pitchFamily="18" charset="0"/>
                <a:cs typeface="Times New Roman" panose="02020603050405020304" pitchFamily="18" charset="0"/>
              </a:rPr>
              <a:t>The Spy is just a Stub does nothing, but returns values useful to the test. However, the Spy remembers facts about the way in which it was called and reports those facts back</a:t>
            </a:r>
            <a:endParaRPr lang="en-US" sz="2000" dirty="0">
              <a:solidFill>
                <a:srgbClr val="48ED00"/>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50611" y="3209760"/>
              <a:ext cx="1308600" cy="438480"/>
            </p14:xfrm>
          </p:contentPart>
        </mc:Choice>
        <mc:Fallback>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41611" y="3200760"/>
                <a:ext cx="1326240" cy="456120"/>
              </a:xfrm>
              <a:prstGeom prst="rect">
                <a:avLst/>
              </a:prstGeom>
            </p:spPr>
          </p:pic>
        </mc:Fallback>
      </mc:AlternateContent>
      <p:sp>
        <p:nvSpPr>
          <p:cNvPr id="10" name="TextBox 9">
            <a:extLst>
              <a:ext uri="{FF2B5EF4-FFF2-40B4-BE49-F238E27FC236}">
                <a16:creationId xmlns:a16="http://schemas.microsoft.com/office/drawing/2014/main" id="{247969F1-7C9B-6F6E-622F-3EF2AE4C9E0C}"/>
              </a:ext>
            </a:extLst>
          </p:cNvPr>
          <p:cNvSpPr txBox="1"/>
          <p:nvPr/>
        </p:nvSpPr>
        <p:spPr>
          <a:xfrm>
            <a:off x="1035264" y="5058819"/>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
        <p:nvSpPr>
          <p:cNvPr id="8" name="TextBox 7">
            <a:extLst>
              <a:ext uri="{FF2B5EF4-FFF2-40B4-BE49-F238E27FC236}">
                <a16:creationId xmlns:a16="http://schemas.microsoft.com/office/drawing/2014/main" id="{29B7CF77-3BA0-006F-E464-C1B9C71FCB7F}"/>
              </a:ext>
            </a:extLst>
          </p:cNvPr>
          <p:cNvSpPr txBox="1"/>
          <p:nvPr/>
        </p:nvSpPr>
        <p:spPr>
          <a:xfrm>
            <a:off x="6692332" y="2624605"/>
            <a:ext cx="3538010" cy="840230"/>
          </a:xfrm>
          <a:prstGeom prst="rect">
            <a:avLst/>
          </a:prstGeom>
          <a:solidFill>
            <a:schemeClr val="accent6"/>
          </a:solidFill>
          <a:ln>
            <a:noFill/>
          </a:ln>
        </p:spPr>
        <p:txBody>
          <a:bodyPr wrap="square" rtlCol="0">
            <a:spAutoFit/>
          </a:bodyPr>
          <a:lstStyle/>
          <a:p>
            <a:pPr algn="l">
              <a:lnSpc>
                <a:spcPct val="90000"/>
              </a:lnSpc>
              <a:spcBef>
                <a:spcPts val="1200"/>
              </a:spcBef>
            </a:pPr>
            <a:r>
              <a:rPr lang="en-GB" sz="1800" dirty="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Spies are useful to tell if a function was called and how many times a function was called</a:t>
            </a:r>
            <a:endParaRPr lang="en-US" sz="20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3DEC9A86-FA87-E349-96FF-22174018F19D}"/>
              </a:ext>
            </a:extLst>
          </p:cNvPr>
          <p:cNvSpPr txBox="1"/>
          <p:nvPr/>
        </p:nvSpPr>
        <p:spPr>
          <a:xfrm>
            <a:off x="6701393" y="3900907"/>
            <a:ext cx="3538010" cy="590931"/>
          </a:xfrm>
          <a:prstGeom prst="rect">
            <a:avLst/>
          </a:prstGeom>
          <a:solidFill>
            <a:srgbClr val="0070C0"/>
          </a:solidFill>
          <a:ln>
            <a:noFill/>
          </a:ln>
        </p:spPr>
        <p:txBody>
          <a:bodyPr wrap="square" rtlCol="0">
            <a:spAutoFit/>
          </a:bodyPr>
          <a:lstStyle/>
          <a:p>
            <a:pPr algn="l">
              <a:lnSpc>
                <a:spcPct val="90000"/>
              </a:lnSpc>
              <a:spcBef>
                <a:spcPts val="1200"/>
              </a:spcBef>
            </a:pPr>
            <a:r>
              <a:rPr lang="en-GB" sz="1800" dirty="0">
                <a:solidFill>
                  <a:srgbClr val="FF85FF"/>
                </a:solidFill>
                <a:effectLst/>
                <a:latin typeface="Calibri" panose="020F0502020204030204" pitchFamily="34" charset="0"/>
                <a:ea typeface="Times New Roman" panose="02020603050405020304" pitchFamily="18" charset="0"/>
                <a:cs typeface="Times New Roman" panose="02020603050405020304" pitchFamily="18" charset="0"/>
              </a:rPr>
              <a:t>Spies are useful to find out what arguments are passed in.</a:t>
            </a:r>
            <a:endParaRPr lang="en-US" sz="2000" dirty="0">
              <a:solidFill>
                <a:srgbClr val="FF85FF"/>
              </a:solidFill>
            </a:endParaRPr>
          </a:p>
        </p:txBody>
      </p:sp>
    </p:spTree>
    <p:extLst>
      <p:ext uri="{BB962C8B-B14F-4D97-AF65-F5344CB8AC3E}">
        <p14:creationId xmlns:p14="http://schemas.microsoft.com/office/powerpoint/2010/main" val="30006328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Test Driven Development - Refresh</a:t>
            </a:r>
          </a:p>
        </p:txBody>
      </p:sp>
      <p:sp>
        <p:nvSpPr>
          <p:cNvPr id="3" name="TextBox 2">
            <a:extLst>
              <a:ext uri="{FF2B5EF4-FFF2-40B4-BE49-F238E27FC236}">
                <a16:creationId xmlns:a16="http://schemas.microsoft.com/office/drawing/2014/main" id="{746D20BA-D886-C6F1-1E41-CDE9AA7D5CC4}"/>
              </a:ext>
            </a:extLst>
          </p:cNvPr>
          <p:cNvSpPr txBox="1"/>
          <p:nvPr/>
        </p:nvSpPr>
        <p:spPr>
          <a:xfrm>
            <a:off x="911424" y="1484784"/>
            <a:ext cx="9433048" cy="923330"/>
          </a:xfrm>
          <a:prstGeom prst="rect">
            <a:avLst/>
          </a:prstGeom>
          <a:solidFill>
            <a:srgbClr val="FF0000"/>
          </a:solidFill>
        </p:spPr>
        <p:txBody>
          <a:bodyPr wrap="square" rtlCol="0">
            <a:spAutoFit/>
          </a:bodyPr>
          <a:lstStyle/>
          <a:p>
            <a:pPr algn="l">
              <a:lnSpc>
                <a:spcPct val="90000"/>
              </a:lnSpc>
              <a:spcBef>
                <a:spcPts val="1200"/>
              </a:spcBef>
            </a:pPr>
            <a:r>
              <a:rPr lang="en-US" sz="2000" dirty="0">
                <a:solidFill>
                  <a:schemeClr val="bg1">
                    <a:lumMod val="95000"/>
                  </a:schemeClr>
                </a:solidFill>
              </a:rPr>
              <a:t>We saw in the original presentation how code rots, becomes fragile and rigid. Changes take for ever and often require changes to many modules and break unexpected parts of the cause, or cause unexpected behaviors.</a:t>
            </a:r>
          </a:p>
        </p:txBody>
      </p:sp>
      <p:sp>
        <p:nvSpPr>
          <p:cNvPr id="4" name="TextBox 3">
            <a:extLst>
              <a:ext uri="{FF2B5EF4-FFF2-40B4-BE49-F238E27FC236}">
                <a16:creationId xmlns:a16="http://schemas.microsoft.com/office/drawing/2014/main" id="{C7136678-90B6-AA96-BF0E-581FF523E346}"/>
              </a:ext>
            </a:extLst>
          </p:cNvPr>
          <p:cNvSpPr txBox="1"/>
          <p:nvPr/>
        </p:nvSpPr>
        <p:spPr>
          <a:xfrm>
            <a:off x="3719736" y="2708920"/>
            <a:ext cx="3106941" cy="369332"/>
          </a:xfrm>
          <a:prstGeom prst="rect">
            <a:avLst/>
          </a:prstGeom>
          <a:solidFill>
            <a:schemeClr val="accent4">
              <a:lumMod val="40000"/>
              <a:lumOff val="60000"/>
            </a:schemeClr>
          </a:solidFill>
        </p:spPr>
        <p:txBody>
          <a:bodyPr wrap="none" rtlCol="0">
            <a:spAutoFit/>
          </a:bodyPr>
          <a:lstStyle/>
          <a:p>
            <a:pPr algn="l">
              <a:lnSpc>
                <a:spcPct val="90000"/>
              </a:lnSpc>
              <a:spcBef>
                <a:spcPts val="1200"/>
              </a:spcBef>
            </a:pPr>
            <a:r>
              <a:rPr lang="en-US" sz="2000" dirty="0">
                <a:solidFill>
                  <a:schemeClr val="tx2"/>
                </a:solidFill>
              </a:rPr>
              <a:t>Solution… clean the code</a:t>
            </a:r>
          </a:p>
        </p:txBody>
      </p:sp>
      <p:sp>
        <p:nvSpPr>
          <p:cNvPr id="5" name="TextBox 4">
            <a:extLst>
              <a:ext uri="{FF2B5EF4-FFF2-40B4-BE49-F238E27FC236}">
                <a16:creationId xmlns:a16="http://schemas.microsoft.com/office/drawing/2014/main" id="{7A071972-645B-2311-F0C8-B1470AA4F07B}"/>
              </a:ext>
            </a:extLst>
          </p:cNvPr>
          <p:cNvSpPr txBox="1"/>
          <p:nvPr/>
        </p:nvSpPr>
        <p:spPr>
          <a:xfrm>
            <a:off x="1528790" y="3284984"/>
            <a:ext cx="7488832" cy="646331"/>
          </a:xfrm>
          <a:prstGeom prst="rect">
            <a:avLst/>
          </a:prstGeom>
          <a:solidFill>
            <a:srgbClr val="FF85FF"/>
          </a:solidFill>
        </p:spPr>
        <p:txBody>
          <a:bodyPr wrap="square" rtlCol="0">
            <a:spAutoFit/>
          </a:bodyPr>
          <a:lstStyle/>
          <a:p>
            <a:pPr algn="l">
              <a:lnSpc>
                <a:spcPct val="90000"/>
              </a:lnSpc>
              <a:spcBef>
                <a:spcPts val="1200"/>
              </a:spcBef>
            </a:pPr>
            <a:r>
              <a:rPr lang="en-US" sz="2000" dirty="0">
                <a:solidFill>
                  <a:schemeClr val="accent1">
                    <a:lumMod val="40000"/>
                    <a:lumOff val="60000"/>
                  </a:schemeClr>
                </a:solidFill>
              </a:rPr>
              <a:t>We don’t clean it because we are </a:t>
            </a:r>
            <a:r>
              <a:rPr lang="en-US" sz="2000" dirty="0">
                <a:solidFill>
                  <a:schemeClr val="accent1">
                    <a:lumMod val="40000"/>
                    <a:lumOff val="60000"/>
                  </a:schemeClr>
                </a:solidFill>
                <a:highlight>
                  <a:srgbClr val="800080"/>
                </a:highlight>
              </a:rPr>
              <a:t>afraid</a:t>
            </a:r>
            <a:r>
              <a:rPr lang="en-US" sz="2000" dirty="0">
                <a:solidFill>
                  <a:schemeClr val="accent1">
                    <a:lumMod val="40000"/>
                    <a:lumOff val="60000"/>
                  </a:schemeClr>
                </a:solidFill>
              </a:rPr>
              <a:t> we would break it… and if you break it, it will become yours!!</a:t>
            </a:r>
          </a:p>
        </p:txBody>
      </p:sp>
      <p:sp>
        <p:nvSpPr>
          <p:cNvPr id="6" name="TextBox 5">
            <a:extLst>
              <a:ext uri="{FF2B5EF4-FFF2-40B4-BE49-F238E27FC236}">
                <a16:creationId xmlns:a16="http://schemas.microsoft.com/office/drawing/2014/main" id="{CBDBBCA7-47D7-1CC7-CB14-CB6505EEA1EB}"/>
              </a:ext>
            </a:extLst>
          </p:cNvPr>
          <p:cNvSpPr txBox="1"/>
          <p:nvPr/>
        </p:nvSpPr>
        <p:spPr>
          <a:xfrm>
            <a:off x="3215680" y="4623519"/>
            <a:ext cx="3899029" cy="369332"/>
          </a:xfrm>
          <a:prstGeom prst="rect">
            <a:avLst/>
          </a:prstGeom>
          <a:solidFill>
            <a:schemeClr val="accent6">
              <a:lumMod val="60000"/>
              <a:lumOff val="40000"/>
            </a:schemeClr>
          </a:solidFill>
        </p:spPr>
        <p:txBody>
          <a:bodyPr wrap="square" rtlCol="0">
            <a:spAutoFit/>
          </a:bodyPr>
          <a:lstStyle/>
          <a:p>
            <a:pPr algn="l">
              <a:lnSpc>
                <a:spcPct val="90000"/>
              </a:lnSpc>
              <a:spcBef>
                <a:spcPts val="1200"/>
              </a:spcBef>
            </a:pPr>
            <a:r>
              <a:rPr lang="en-US" sz="2000" dirty="0">
                <a:solidFill>
                  <a:srgbClr val="FFFF00"/>
                </a:solidFill>
              </a:rPr>
              <a:t>We need to eliminate the FEAR</a:t>
            </a:r>
          </a:p>
        </p:txBody>
      </p:sp>
    </p:spTree>
    <p:extLst>
      <p:ext uri="{BB962C8B-B14F-4D97-AF65-F5344CB8AC3E}">
        <p14:creationId xmlns:p14="http://schemas.microsoft.com/office/powerpoint/2010/main" val="1828468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Eliminating the fear</a:t>
            </a:r>
          </a:p>
        </p:txBody>
      </p:sp>
      <p:sp>
        <p:nvSpPr>
          <p:cNvPr id="7" name="TextBox 6">
            <a:extLst>
              <a:ext uri="{FF2B5EF4-FFF2-40B4-BE49-F238E27FC236}">
                <a16:creationId xmlns:a16="http://schemas.microsoft.com/office/drawing/2014/main" id="{476D9579-990D-088F-28CF-D241E39757EA}"/>
              </a:ext>
            </a:extLst>
          </p:cNvPr>
          <p:cNvSpPr txBox="1"/>
          <p:nvPr/>
        </p:nvSpPr>
        <p:spPr>
          <a:xfrm>
            <a:off x="2567608" y="3272034"/>
            <a:ext cx="6307304" cy="313932"/>
          </a:xfrm>
          <a:prstGeom prst="rect">
            <a:avLst/>
          </a:prstGeom>
          <a:noFill/>
        </p:spPr>
        <p:txBody>
          <a:bodyPr wrap="none" rtlCol="0">
            <a:spAutoFit/>
          </a:bodyPr>
          <a:lstStyle/>
          <a:p>
            <a:pPr algn="l">
              <a:lnSpc>
                <a:spcPct val="90000"/>
              </a:lnSpc>
              <a:spcBef>
                <a:spcPts val="1200"/>
              </a:spcBef>
            </a:pPr>
            <a:r>
              <a:rPr lang="en-US" sz="1600" dirty="0">
                <a:solidFill>
                  <a:schemeClr val="tx2"/>
                </a:solidFill>
              </a:rPr>
              <a:t>With a fantastic test suite… created using Test Driven Development</a:t>
            </a:r>
          </a:p>
        </p:txBody>
      </p:sp>
    </p:spTree>
    <p:extLst>
      <p:ext uri="{BB962C8B-B14F-4D97-AF65-F5344CB8AC3E}">
        <p14:creationId xmlns:p14="http://schemas.microsoft.com/office/powerpoint/2010/main" val="24518153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Three Laws of TDD </a:t>
            </a:r>
          </a:p>
        </p:txBody>
      </p:sp>
      <p:pic>
        <p:nvPicPr>
          <p:cNvPr id="1026" name="Picture 2" descr="code refactoring - red green refactor">
            <a:extLst>
              <a:ext uri="{FF2B5EF4-FFF2-40B4-BE49-F238E27FC236}">
                <a16:creationId xmlns:a16="http://schemas.microsoft.com/office/drawing/2014/main" id="{4CBC20DE-EB59-9DB0-C507-77777E66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628800"/>
            <a:ext cx="7741897" cy="4064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D96398-D385-9C00-EA58-1F6A48566D14}"/>
              </a:ext>
            </a:extLst>
          </p:cNvPr>
          <p:cNvSpPr txBox="1"/>
          <p:nvPr/>
        </p:nvSpPr>
        <p:spPr>
          <a:xfrm>
            <a:off x="7176443" y="5895120"/>
            <a:ext cx="1308371" cy="369332"/>
          </a:xfrm>
          <a:prstGeom prst="rect">
            <a:avLst/>
          </a:prstGeom>
          <a:noFill/>
        </p:spPr>
        <p:txBody>
          <a:bodyPr wrap="none" rtlCol="0">
            <a:spAutoFit/>
          </a:bodyPr>
          <a:lstStyle/>
          <a:p>
            <a:pPr algn="l">
              <a:lnSpc>
                <a:spcPct val="90000"/>
              </a:lnSpc>
              <a:spcBef>
                <a:spcPts val="1200"/>
              </a:spcBef>
            </a:pPr>
            <a:r>
              <a:rPr lang="en-US" sz="2000" dirty="0">
                <a:solidFill>
                  <a:schemeClr val="tx2"/>
                </a:solidFill>
              </a:rPr>
              <a:t>Start here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ED13699-E5A7-A824-8B3F-063693CEF5C6}"/>
                  </a:ext>
                </a:extLst>
              </p14:cNvPr>
              <p14:cNvContentPartPr/>
              <p14:nvPr/>
            </p14:nvContentPartPr>
            <p14:xfrm>
              <a:off x="6332603" y="5154386"/>
              <a:ext cx="843840" cy="843840"/>
            </p14:xfrm>
          </p:contentPart>
        </mc:Choice>
        <mc:Fallback xmlns="">
          <p:pic>
            <p:nvPicPr>
              <p:cNvPr id="4" name="Ink 3">
                <a:extLst>
                  <a:ext uri="{FF2B5EF4-FFF2-40B4-BE49-F238E27FC236}">
                    <a16:creationId xmlns:a16="http://schemas.microsoft.com/office/drawing/2014/main" id="{EED13699-E5A7-A824-8B3F-063693CEF5C6}"/>
                  </a:ext>
                </a:extLst>
              </p:cNvPr>
              <p:cNvPicPr/>
              <p:nvPr/>
            </p:nvPicPr>
            <p:blipFill>
              <a:blip r:embed="rId4"/>
              <a:stretch>
                <a:fillRect/>
              </a:stretch>
            </p:blipFill>
            <p:spPr>
              <a:xfrm>
                <a:off x="6323603" y="5145386"/>
                <a:ext cx="861480" cy="861480"/>
              </a:xfrm>
              <a:prstGeom prst="rect">
                <a:avLst/>
              </a:prstGeom>
            </p:spPr>
          </p:pic>
        </mc:Fallback>
      </mc:AlternateContent>
      <p:sp>
        <p:nvSpPr>
          <p:cNvPr id="9" name="TextBox 8">
            <a:extLst>
              <a:ext uri="{FF2B5EF4-FFF2-40B4-BE49-F238E27FC236}">
                <a16:creationId xmlns:a16="http://schemas.microsoft.com/office/drawing/2014/main" id="{B7D0020D-19A1-36F2-1491-00D4BD86F34E}"/>
              </a:ext>
            </a:extLst>
          </p:cNvPr>
          <p:cNvSpPr txBox="1"/>
          <p:nvPr/>
        </p:nvSpPr>
        <p:spPr>
          <a:xfrm>
            <a:off x="2689738" y="5229200"/>
            <a:ext cx="2345514" cy="286232"/>
          </a:xfrm>
          <a:prstGeom prst="rect">
            <a:avLst/>
          </a:prstGeom>
          <a:noFill/>
        </p:spPr>
        <p:txBody>
          <a:bodyPr wrap="none" rtlCol="0">
            <a:spAutoFit/>
          </a:bodyPr>
          <a:lstStyle/>
          <a:p>
            <a:pPr algn="l">
              <a:lnSpc>
                <a:spcPct val="90000"/>
              </a:lnSpc>
              <a:spcBef>
                <a:spcPts val="1200"/>
              </a:spcBef>
            </a:pPr>
            <a:r>
              <a:rPr lang="en-US" sz="1400" dirty="0">
                <a:solidFill>
                  <a:schemeClr val="bg1"/>
                </a:solidFill>
                <a:highlight>
                  <a:srgbClr val="FF0000"/>
                </a:highlight>
              </a:rPr>
              <a:t>Not compiling is also failing</a:t>
            </a:r>
          </a:p>
        </p:txBody>
      </p:sp>
    </p:spTree>
    <p:extLst>
      <p:ext uri="{BB962C8B-B14F-4D97-AF65-F5344CB8AC3E}">
        <p14:creationId xmlns:p14="http://schemas.microsoft.com/office/powerpoint/2010/main" val="558675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Some of the benefits</a:t>
            </a:r>
          </a:p>
        </p:txBody>
      </p:sp>
      <p:sp>
        <p:nvSpPr>
          <p:cNvPr id="5" name="TextBox 4">
            <a:extLst>
              <a:ext uri="{FF2B5EF4-FFF2-40B4-BE49-F238E27FC236}">
                <a16:creationId xmlns:a16="http://schemas.microsoft.com/office/drawing/2014/main" id="{F51DF3B4-3ADE-C5E0-2A2B-CDE6DE38A073}"/>
              </a:ext>
            </a:extLst>
          </p:cNvPr>
          <p:cNvSpPr txBox="1"/>
          <p:nvPr/>
        </p:nvSpPr>
        <p:spPr>
          <a:xfrm>
            <a:off x="767408" y="3105834"/>
            <a:ext cx="7632848" cy="646331"/>
          </a:xfrm>
          <a:prstGeom prst="rect">
            <a:avLst/>
          </a:prstGeom>
          <a:solidFill>
            <a:schemeClr val="bg1">
              <a:lumMod val="95000"/>
            </a:schemeClr>
          </a:solidFill>
        </p:spPr>
        <p:txBody>
          <a:bodyPr wrap="square" rtlCol="0">
            <a:spAutoFit/>
          </a:bodyPr>
          <a:lstStyle/>
          <a:p>
            <a:pPr algn="l">
              <a:lnSpc>
                <a:spcPct val="90000"/>
              </a:lnSpc>
              <a:spcBef>
                <a:spcPts val="1200"/>
              </a:spcBef>
            </a:pPr>
            <a:r>
              <a:rPr lang="en-US" sz="2000" dirty="0">
                <a:solidFill>
                  <a:srgbClr val="00B050"/>
                </a:solidFill>
              </a:rPr>
              <a:t>You are only a few minutes away from fully working code as each cycle should only take a few minutes</a:t>
            </a:r>
          </a:p>
        </p:txBody>
      </p:sp>
      <p:sp>
        <p:nvSpPr>
          <p:cNvPr id="6" name="TextBox 5">
            <a:extLst>
              <a:ext uri="{FF2B5EF4-FFF2-40B4-BE49-F238E27FC236}">
                <a16:creationId xmlns:a16="http://schemas.microsoft.com/office/drawing/2014/main" id="{2D5019FF-F8CC-0A1B-35C6-BB57664D780F}"/>
              </a:ext>
            </a:extLst>
          </p:cNvPr>
          <p:cNvSpPr txBox="1"/>
          <p:nvPr/>
        </p:nvSpPr>
        <p:spPr>
          <a:xfrm>
            <a:off x="3287688" y="4296117"/>
            <a:ext cx="7632848" cy="646331"/>
          </a:xfrm>
          <a:prstGeom prst="rect">
            <a:avLst/>
          </a:prstGeom>
          <a:solidFill>
            <a:schemeClr val="accent5">
              <a:lumMod val="20000"/>
              <a:lumOff val="80000"/>
            </a:schemeClr>
          </a:solidFill>
        </p:spPr>
        <p:txBody>
          <a:bodyPr wrap="square" rtlCol="0">
            <a:spAutoFit/>
          </a:bodyPr>
          <a:lstStyle/>
          <a:p>
            <a:pPr algn="l">
              <a:lnSpc>
                <a:spcPct val="90000"/>
              </a:lnSpc>
              <a:spcBef>
                <a:spcPts val="1200"/>
              </a:spcBef>
            </a:pPr>
            <a:r>
              <a:rPr lang="en-US" sz="2000" dirty="0">
                <a:solidFill>
                  <a:srgbClr val="941651"/>
                </a:solidFill>
              </a:rPr>
              <a:t>You have ready to go documentation because all the use of the code is demonstrated by the test suite.</a:t>
            </a:r>
          </a:p>
        </p:txBody>
      </p:sp>
      <p:sp>
        <p:nvSpPr>
          <p:cNvPr id="7" name="TextBox 6">
            <a:extLst>
              <a:ext uri="{FF2B5EF4-FFF2-40B4-BE49-F238E27FC236}">
                <a16:creationId xmlns:a16="http://schemas.microsoft.com/office/drawing/2014/main" id="{92E17611-E31B-0E0C-4852-89526AA1416E}"/>
              </a:ext>
            </a:extLst>
          </p:cNvPr>
          <p:cNvSpPr txBox="1"/>
          <p:nvPr/>
        </p:nvSpPr>
        <p:spPr>
          <a:xfrm>
            <a:off x="3791744" y="1592385"/>
            <a:ext cx="5976664" cy="646331"/>
          </a:xfrm>
          <a:prstGeom prst="rect">
            <a:avLst/>
          </a:prstGeom>
          <a:solidFill>
            <a:srgbClr val="FFFF00"/>
          </a:solidFill>
          <a:ln>
            <a:solidFill>
              <a:srgbClr val="FF0000"/>
            </a:solidFill>
          </a:ln>
        </p:spPr>
        <p:txBody>
          <a:bodyPr wrap="square" rtlCol="0">
            <a:spAutoFit/>
          </a:bodyPr>
          <a:lstStyle/>
          <a:p>
            <a:pPr algn="l">
              <a:lnSpc>
                <a:spcPct val="90000"/>
              </a:lnSpc>
              <a:spcBef>
                <a:spcPts val="1200"/>
              </a:spcBef>
            </a:pPr>
            <a:r>
              <a:rPr lang="en-US" sz="2000" dirty="0">
                <a:solidFill>
                  <a:srgbClr val="FF0000"/>
                </a:solidFill>
              </a:rPr>
              <a:t>Writing tests firsts makes production code testable – </a:t>
            </a:r>
            <a:r>
              <a:rPr lang="en-US" sz="2000" dirty="0">
                <a:solidFill>
                  <a:srgbClr val="FF0000"/>
                </a:solidFill>
                <a:highlight>
                  <a:srgbClr val="00FFFF"/>
                </a:highlight>
              </a:rPr>
              <a:t>this means to code will naturally be de-coupled</a:t>
            </a:r>
          </a:p>
        </p:txBody>
      </p:sp>
      <p:sp>
        <p:nvSpPr>
          <p:cNvPr id="3" name="TextBox 2">
            <a:extLst>
              <a:ext uri="{FF2B5EF4-FFF2-40B4-BE49-F238E27FC236}">
                <a16:creationId xmlns:a16="http://schemas.microsoft.com/office/drawing/2014/main" id="{9F672A78-04CA-0B03-DD17-79CE04FB419A}"/>
              </a:ext>
            </a:extLst>
          </p:cNvPr>
          <p:cNvSpPr txBox="1"/>
          <p:nvPr/>
        </p:nvSpPr>
        <p:spPr>
          <a:xfrm>
            <a:off x="911424" y="5373216"/>
            <a:ext cx="8640960" cy="646331"/>
          </a:xfrm>
          <a:prstGeom prst="rect">
            <a:avLst/>
          </a:prstGeom>
          <a:solidFill>
            <a:schemeClr val="accent2"/>
          </a:solidFill>
        </p:spPr>
        <p:txBody>
          <a:bodyPr wrap="square" rtlCol="0">
            <a:spAutoFit/>
          </a:bodyPr>
          <a:lstStyle/>
          <a:p>
            <a:pPr algn="l">
              <a:lnSpc>
                <a:spcPct val="90000"/>
              </a:lnSpc>
              <a:spcBef>
                <a:spcPts val="1200"/>
              </a:spcBef>
            </a:pPr>
            <a:r>
              <a:rPr lang="en-US" sz="2000" dirty="0">
                <a:solidFill>
                  <a:srgbClr val="FFFF00"/>
                </a:solidFill>
              </a:rPr>
              <a:t>Think of testing as double entry book-keeping – accounting is subject to single digit errors – just like software.</a:t>
            </a:r>
          </a:p>
        </p:txBody>
      </p:sp>
    </p:spTree>
    <p:extLst>
      <p:ext uri="{BB962C8B-B14F-4D97-AF65-F5344CB8AC3E}">
        <p14:creationId xmlns:p14="http://schemas.microsoft.com/office/powerpoint/2010/main" val="1175841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a:t>
            </a:r>
          </a:p>
        </p:txBody>
      </p:sp>
      <p:sp>
        <p:nvSpPr>
          <p:cNvPr id="6" name="TextBox 5">
            <a:extLst>
              <a:ext uri="{FF2B5EF4-FFF2-40B4-BE49-F238E27FC236}">
                <a16:creationId xmlns:a16="http://schemas.microsoft.com/office/drawing/2014/main" id="{2D5019FF-F8CC-0A1B-35C6-BB57664D780F}"/>
              </a:ext>
            </a:extLst>
          </p:cNvPr>
          <p:cNvSpPr txBox="1"/>
          <p:nvPr/>
        </p:nvSpPr>
        <p:spPr>
          <a:xfrm>
            <a:off x="7032104" y="1484784"/>
            <a:ext cx="4644516" cy="923330"/>
          </a:xfrm>
          <a:prstGeom prst="rect">
            <a:avLst/>
          </a:prstGeom>
          <a:solidFill>
            <a:srgbClr val="FFFF00"/>
          </a:solidFill>
        </p:spPr>
        <p:txBody>
          <a:bodyPr wrap="square" rtlCol="0">
            <a:spAutoFit/>
          </a:bodyPr>
          <a:lstStyle/>
          <a:p>
            <a:pPr algn="l">
              <a:lnSpc>
                <a:spcPct val="90000"/>
              </a:lnSpc>
              <a:spcBef>
                <a:spcPts val="1200"/>
              </a:spcBef>
            </a:pPr>
            <a:r>
              <a:rPr lang="en-US" sz="2000" dirty="0">
                <a:solidFill>
                  <a:schemeClr val="accent5">
                    <a:lumMod val="75000"/>
                  </a:schemeClr>
                </a:solidFill>
              </a:rPr>
              <a:t>The tests are dependent on the production code… not the other way around</a:t>
            </a:r>
          </a:p>
        </p:txBody>
      </p:sp>
      <p:sp>
        <p:nvSpPr>
          <p:cNvPr id="3" name="TextBox 2">
            <a:extLst>
              <a:ext uri="{FF2B5EF4-FFF2-40B4-BE49-F238E27FC236}">
                <a16:creationId xmlns:a16="http://schemas.microsoft.com/office/drawing/2014/main" id="{9F672A78-04CA-0B03-DD17-79CE04FB419A}"/>
              </a:ext>
            </a:extLst>
          </p:cNvPr>
          <p:cNvSpPr txBox="1"/>
          <p:nvPr/>
        </p:nvSpPr>
        <p:spPr>
          <a:xfrm>
            <a:off x="4007768" y="4657635"/>
            <a:ext cx="4608512" cy="1431161"/>
          </a:xfrm>
          <a:prstGeom prst="rect">
            <a:avLst/>
          </a:prstGeom>
          <a:solidFill>
            <a:schemeClr val="bg2">
              <a:lumMod val="60000"/>
              <a:lumOff val="40000"/>
            </a:schemeClr>
          </a:solidFill>
        </p:spPr>
        <p:txBody>
          <a:bodyPr wrap="square" rtlCol="0">
            <a:spAutoFit/>
          </a:bodyPr>
          <a:lstStyle/>
          <a:p>
            <a:pPr>
              <a:spcBef>
                <a:spcPts val="600"/>
              </a:spcBef>
              <a:spcAft>
                <a:spcPts val="600"/>
              </a:spcAft>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Kent Beck says:</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6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First make it work</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right</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300"/>
              </a:spcBef>
              <a:spcAft>
                <a:spcPts val="600"/>
              </a:spcAft>
              <a:buFont typeface="Symbol" pitchFamily="2" charset="2"/>
              <a:buChar char=""/>
            </a:pPr>
            <a:r>
              <a:rPr lang="en-GB" sz="180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Then make it fast and small</a:t>
            </a:r>
            <a:endParaRPr lang="en-GB" sz="18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39486F-7255-DD50-089A-4285942E7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3" y="1350664"/>
            <a:ext cx="6703653" cy="2986037"/>
          </a:xfrm>
          <a:prstGeom prst="rect">
            <a:avLst/>
          </a:prstGeom>
        </p:spPr>
      </p:pic>
    </p:spTree>
    <p:extLst>
      <p:ext uri="{BB962C8B-B14F-4D97-AF65-F5344CB8AC3E}">
        <p14:creationId xmlns:p14="http://schemas.microsoft.com/office/powerpoint/2010/main" val="1491202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Advanced TDD - Mocking</a:t>
            </a:r>
          </a:p>
        </p:txBody>
      </p:sp>
      <p:sp>
        <p:nvSpPr>
          <p:cNvPr id="6" name="TextBox 5">
            <a:extLst>
              <a:ext uri="{FF2B5EF4-FFF2-40B4-BE49-F238E27FC236}">
                <a16:creationId xmlns:a16="http://schemas.microsoft.com/office/drawing/2014/main" id="{2D5019FF-F8CC-0A1B-35C6-BB57664D780F}"/>
              </a:ext>
            </a:extLst>
          </p:cNvPr>
          <p:cNvSpPr txBox="1"/>
          <p:nvPr/>
        </p:nvSpPr>
        <p:spPr>
          <a:xfrm>
            <a:off x="4727848" y="2828835"/>
            <a:ext cx="4644516" cy="1200329"/>
          </a:xfrm>
          <a:prstGeom prst="rect">
            <a:avLst/>
          </a:prstGeom>
          <a:noFill/>
          <a:ln>
            <a:solidFill>
              <a:srgbClr val="FF0000"/>
            </a:solidFill>
          </a:ln>
        </p:spPr>
        <p:txBody>
          <a:bodyPr wrap="square" rtlCol="0">
            <a:spAutoFit/>
          </a:bodyPr>
          <a:lstStyle/>
          <a:p>
            <a:pPr algn="l">
              <a:lnSpc>
                <a:spcPct val="90000"/>
              </a:lnSpc>
              <a:spcBef>
                <a:spcPts val="1200"/>
              </a:spcBef>
            </a:pPr>
            <a:r>
              <a:rPr lang="en-US" sz="2000" dirty="0">
                <a:solidFill>
                  <a:schemeClr val="tx1">
                    <a:lumMod val="65000"/>
                    <a:lumOff val="35000"/>
                  </a:schemeClr>
                </a:solidFill>
              </a:rPr>
              <a:t>Mock Turtle from Alice in Wonderland… came from the substitute meat (cheaper) that was used in the soup instead of the actual Green turtle meat.</a:t>
            </a:r>
          </a:p>
        </p:txBody>
      </p:sp>
      <p:pic>
        <p:nvPicPr>
          <p:cNvPr id="1026" name="Picture 2">
            <a:extLst>
              <a:ext uri="{FF2B5EF4-FFF2-40B4-BE49-F238E27FC236}">
                <a16:creationId xmlns:a16="http://schemas.microsoft.com/office/drawing/2014/main" id="{6C332942-AA36-225B-E106-6D4D5382D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80" y="1517441"/>
            <a:ext cx="3711329" cy="444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019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err="1"/>
              <a:t>Onotolgy</a:t>
            </a:r>
            <a:r>
              <a:rPr lang="en-US" dirty="0"/>
              <a:t> of Mock objects</a:t>
            </a:r>
          </a:p>
        </p:txBody>
      </p:sp>
      <p:sp>
        <p:nvSpPr>
          <p:cNvPr id="6" name="TextBox 5">
            <a:extLst>
              <a:ext uri="{FF2B5EF4-FFF2-40B4-BE49-F238E27FC236}">
                <a16:creationId xmlns:a16="http://schemas.microsoft.com/office/drawing/2014/main" id="{2D5019FF-F8CC-0A1B-35C6-BB57664D780F}"/>
              </a:ext>
            </a:extLst>
          </p:cNvPr>
          <p:cNvSpPr txBox="1"/>
          <p:nvPr/>
        </p:nvSpPr>
        <p:spPr>
          <a:xfrm>
            <a:off x="6096000" y="1700808"/>
            <a:ext cx="4644516" cy="923330"/>
          </a:xfrm>
          <a:prstGeom prst="rect">
            <a:avLst/>
          </a:prstGeom>
          <a:solidFill>
            <a:srgbClr val="75E8E6"/>
          </a:solidFill>
          <a:ln>
            <a:noFill/>
          </a:ln>
        </p:spPr>
        <p:txBody>
          <a:bodyPr wrap="square" rtlCol="0">
            <a:spAutoFit/>
          </a:bodyPr>
          <a:lstStyle/>
          <a:p>
            <a:pPr algn="l">
              <a:lnSpc>
                <a:spcPct val="90000"/>
              </a:lnSpc>
              <a:spcBef>
                <a:spcPts val="1200"/>
              </a:spcBef>
            </a:pPr>
            <a:r>
              <a:rPr lang="en-US" sz="2000" dirty="0">
                <a:solidFill>
                  <a:srgbClr val="FFD579"/>
                </a:solidFill>
              </a:rPr>
              <a:t>Notice the Test Double is abstract, there is no such thing as a pure test double</a:t>
            </a: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5328592" cy="4806091"/>
          </a:xfrm>
          <a:prstGeom prst="rect">
            <a:avLst/>
          </a:prstGeom>
        </p:spPr>
      </p:pic>
      <p:sp>
        <p:nvSpPr>
          <p:cNvPr id="4" name="TextBox 3">
            <a:extLst>
              <a:ext uri="{FF2B5EF4-FFF2-40B4-BE49-F238E27FC236}">
                <a16:creationId xmlns:a16="http://schemas.microsoft.com/office/drawing/2014/main" id="{C846BBEC-0E2B-B89F-9E33-22407E63FBB7}"/>
              </a:ext>
            </a:extLst>
          </p:cNvPr>
          <p:cNvSpPr txBox="1"/>
          <p:nvPr/>
        </p:nvSpPr>
        <p:spPr>
          <a:xfrm>
            <a:off x="6096000" y="3298024"/>
            <a:ext cx="3744416" cy="646331"/>
          </a:xfrm>
          <a:prstGeom prst="rect">
            <a:avLst/>
          </a:prstGeom>
          <a:solidFill>
            <a:srgbClr val="FF85FF"/>
          </a:solidFill>
          <a:ln>
            <a:noFill/>
          </a:ln>
        </p:spPr>
        <p:txBody>
          <a:bodyPr wrap="square" rtlCol="0">
            <a:spAutoFit/>
          </a:bodyPr>
          <a:lstStyle/>
          <a:p>
            <a:pPr algn="l">
              <a:lnSpc>
                <a:spcPct val="90000"/>
              </a:lnSpc>
              <a:spcBef>
                <a:spcPts val="1200"/>
              </a:spcBef>
            </a:pPr>
            <a:r>
              <a:rPr lang="en-US" sz="2000" dirty="0">
                <a:solidFill>
                  <a:srgbClr val="7030A0"/>
                </a:solidFill>
              </a:rPr>
              <a:t>Also notice the Is-A relationship between the test doubles</a:t>
            </a:r>
          </a:p>
        </p:txBody>
      </p:sp>
    </p:spTree>
    <p:extLst>
      <p:ext uri="{BB962C8B-B14F-4D97-AF65-F5344CB8AC3E}">
        <p14:creationId xmlns:p14="http://schemas.microsoft.com/office/powerpoint/2010/main" val="41713333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130C-ECCE-82EC-6401-213862135DC2}"/>
              </a:ext>
            </a:extLst>
          </p:cNvPr>
          <p:cNvSpPr>
            <a:spLocks noGrp="1"/>
          </p:cNvSpPr>
          <p:nvPr>
            <p:ph type="title"/>
          </p:nvPr>
        </p:nvSpPr>
        <p:spPr/>
        <p:txBody>
          <a:bodyPr/>
          <a:lstStyle/>
          <a:p>
            <a:r>
              <a:rPr lang="en-US" dirty="0"/>
              <a:t>The Dummy</a:t>
            </a:r>
          </a:p>
        </p:txBody>
      </p:sp>
      <p:sp>
        <p:nvSpPr>
          <p:cNvPr id="6" name="TextBox 5">
            <a:extLst>
              <a:ext uri="{FF2B5EF4-FFF2-40B4-BE49-F238E27FC236}">
                <a16:creationId xmlns:a16="http://schemas.microsoft.com/office/drawing/2014/main" id="{2D5019FF-F8CC-0A1B-35C6-BB57664D780F}"/>
              </a:ext>
            </a:extLst>
          </p:cNvPr>
          <p:cNvSpPr txBox="1"/>
          <p:nvPr/>
        </p:nvSpPr>
        <p:spPr>
          <a:xfrm>
            <a:off x="3773742" y="1371600"/>
            <a:ext cx="4644516" cy="618631"/>
          </a:xfrm>
          <a:prstGeom prst="rect">
            <a:avLst/>
          </a:prstGeom>
          <a:solidFill>
            <a:srgbClr val="75E8E6"/>
          </a:solid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most basic – does nothing returns nothing useful.</a:t>
            </a:r>
            <a:r>
              <a:rPr lang="en-GB" sz="2000" dirty="0">
                <a:effectLst/>
              </a:rPr>
              <a:t> </a:t>
            </a:r>
            <a:endParaRPr lang="en-US" sz="2000" dirty="0">
              <a:solidFill>
                <a:srgbClr val="FFD579"/>
              </a:solidFill>
            </a:endParaRPr>
          </a:p>
        </p:txBody>
      </p:sp>
      <p:pic>
        <p:nvPicPr>
          <p:cNvPr id="3" name="Picture 2">
            <a:extLst>
              <a:ext uri="{FF2B5EF4-FFF2-40B4-BE49-F238E27FC236}">
                <a16:creationId xmlns:a16="http://schemas.microsoft.com/office/drawing/2014/main" id="{61D364B3-1485-B4D9-5121-607453FC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1457549"/>
            <a:ext cx="2984145" cy="2691531"/>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20EF2AC-EB13-853A-7CAE-59A82596DF0C}"/>
                  </a:ext>
                </a:extLst>
              </p14:cNvPr>
              <p14:cNvContentPartPr/>
              <p14:nvPr/>
            </p14:nvContentPartPr>
            <p14:xfrm>
              <a:off x="1032326" y="2312177"/>
              <a:ext cx="1308600" cy="438480"/>
            </p14:xfrm>
          </p:contentPart>
        </mc:Choice>
        <mc:Fallback xmlns="">
          <p:pic>
            <p:nvPicPr>
              <p:cNvPr id="7" name="Ink 6">
                <a:extLst>
                  <a:ext uri="{FF2B5EF4-FFF2-40B4-BE49-F238E27FC236}">
                    <a16:creationId xmlns:a16="http://schemas.microsoft.com/office/drawing/2014/main" id="{520EF2AC-EB13-853A-7CAE-59A82596DF0C}"/>
                  </a:ext>
                </a:extLst>
              </p:cNvPr>
              <p:cNvPicPr/>
              <p:nvPr/>
            </p:nvPicPr>
            <p:blipFill>
              <a:blip r:embed="rId4"/>
              <a:stretch>
                <a:fillRect/>
              </a:stretch>
            </p:blipFill>
            <p:spPr>
              <a:xfrm>
                <a:off x="1023326" y="2303537"/>
                <a:ext cx="1326240" cy="456120"/>
              </a:xfrm>
              <a:prstGeom prst="rect">
                <a:avLst/>
              </a:prstGeom>
            </p:spPr>
          </p:pic>
        </mc:Fallback>
      </mc:AlternateContent>
      <p:sp>
        <p:nvSpPr>
          <p:cNvPr id="9" name="TextBox 8">
            <a:extLst>
              <a:ext uri="{FF2B5EF4-FFF2-40B4-BE49-F238E27FC236}">
                <a16:creationId xmlns:a16="http://schemas.microsoft.com/office/drawing/2014/main" id="{1B09AE28-E928-D58B-D526-21FC98CB8C5F}"/>
              </a:ext>
            </a:extLst>
          </p:cNvPr>
          <p:cNvSpPr txBox="1"/>
          <p:nvPr/>
        </p:nvSpPr>
        <p:spPr>
          <a:xfrm>
            <a:off x="4439816" y="3189780"/>
            <a:ext cx="6096000" cy="923330"/>
          </a:xfrm>
          <a:prstGeom prst="rect">
            <a:avLst/>
          </a:prstGeom>
          <a:solidFill>
            <a:srgbClr val="002060"/>
          </a:solidFill>
        </p:spPr>
        <p:txBody>
          <a:bodyPr wrap="square">
            <a:spAutoFit/>
          </a:bodyPr>
          <a:lstStyle/>
          <a:p>
            <a:r>
              <a:rPr lang="en-GB"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All functions perform no actions and return 0 or as close to null as possible. Used when a method takes an argument which isn’t tested, but just needs the dummy to run the code</a:t>
            </a:r>
            <a:r>
              <a:rPr lang="en-GB" dirty="0">
                <a:solidFill>
                  <a:schemeClr val="bg1"/>
                </a:solidFill>
                <a:effectLst/>
              </a:rPr>
              <a:t> </a:t>
            </a:r>
            <a:endParaRPr lang="en-US" dirty="0">
              <a:solidFill>
                <a:schemeClr val="bg1"/>
              </a:solidFill>
            </a:endParaRPr>
          </a:p>
        </p:txBody>
      </p:sp>
      <p:sp>
        <p:nvSpPr>
          <p:cNvPr id="10" name="TextBox 9">
            <a:extLst>
              <a:ext uri="{FF2B5EF4-FFF2-40B4-BE49-F238E27FC236}">
                <a16:creationId xmlns:a16="http://schemas.microsoft.com/office/drawing/2014/main" id="{247969F1-7C9B-6F6E-622F-3EF2AE4C9E0C}"/>
              </a:ext>
            </a:extLst>
          </p:cNvPr>
          <p:cNvSpPr txBox="1"/>
          <p:nvPr/>
        </p:nvSpPr>
        <p:spPr>
          <a:xfrm>
            <a:off x="3143672" y="5003343"/>
            <a:ext cx="1584176" cy="341632"/>
          </a:xfrm>
          <a:prstGeom prst="rect">
            <a:avLst/>
          </a:prstGeom>
          <a:noFill/>
          <a:ln>
            <a:noFill/>
          </a:ln>
        </p:spPr>
        <p:txBody>
          <a:bodyPr wrap="square" rtlCol="0">
            <a:spAutoFit/>
          </a:bodyPr>
          <a:lstStyle/>
          <a:p>
            <a:pPr algn="l">
              <a:lnSpc>
                <a:spcPct val="90000"/>
              </a:lnSpc>
              <a:spcBef>
                <a:spcPts val="1200"/>
              </a:spcBef>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See the code</a:t>
            </a:r>
            <a:endParaRPr lang="en-US" sz="2000" dirty="0">
              <a:solidFill>
                <a:srgbClr val="FFD579"/>
              </a:solidFill>
            </a:endParaRPr>
          </a:p>
        </p:txBody>
      </p:sp>
    </p:spTree>
    <p:extLst>
      <p:ext uri="{BB962C8B-B14F-4D97-AF65-F5344CB8AC3E}">
        <p14:creationId xmlns:p14="http://schemas.microsoft.com/office/powerpoint/2010/main" val="17918379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FS" val="k4TfZQJh"/>
  <p:tag name="ARTICULATE_SLIDE_COUNT" val="23"/>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33">
      <a:dk1>
        <a:srgbClr val="000000"/>
      </a:dk1>
      <a:lt1>
        <a:sysClr val="window" lastClr="FFFFFF"/>
      </a:lt1>
      <a:dk2>
        <a:srgbClr val="232241"/>
      </a:dk2>
      <a:lt2>
        <a:srgbClr val="C7C8CF"/>
      </a:lt2>
      <a:accent1>
        <a:srgbClr val="FCB116"/>
      </a:accent1>
      <a:accent2>
        <a:srgbClr val="EC6B29"/>
      </a:accent2>
      <a:accent3>
        <a:srgbClr val="9191A0"/>
      </a:accent3>
      <a:accent4>
        <a:srgbClr val="25B680"/>
      </a:accent4>
      <a:accent5>
        <a:srgbClr val="00A5E0"/>
      </a:accent5>
      <a:accent6>
        <a:srgbClr val="5B5A71"/>
      </a:accent6>
      <a:hlink>
        <a:srgbClr val="00A5E0"/>
      </a:hlink>
      <a:folHlink>
        <a:srgbClr val="5B5A71"/>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Discover Template" id="{ED19F476-CD5F-8C4E-9F8C-C509FFE511F9}" vid="{88A40036-3A69-984C-8C67-1BAF72EFEA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F82FE1962BF246BB3FD51399502091" ma:contentTypeVersion="4" ma:contentTypeDescription="Create a new document." ma:contentTypeScope="" ma:versionID="a8c673c98f8b2fb74a666da82b1c2089">
  <xsd:schema xmlns:xsd="http://www.w3.org/2001/XMLSchema" xmlns:xs="http://www.w3.org/2001/XMLSchema" xmlns:p="http://schemas.microsoft.com/office/2006/metadata/properties" xmlns:ns2="87a905cf-b897-4a15-b4dd-a8e6e281c28b" xmlns:ns3="846e726d-930d-4acb-bd80-f2077a598691" targetNamespace="http://schemas.microsoft.com/office/2006/metadata/properties" ma:root="true" ma:fieldsID="5fda6c7244f85a62871e6aeadce43f09" ns2:_="" ns3:_="">
    <xsd:import namespace="87a905cf-b897-4a15-b4dd-a8e6e281c28b"/>
    <xsd:import namespace="846e726d-930d-4acb-bd80-f2077a5986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905cf-b897-4a15-b4dd-a8e6e281c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6e726d-930d-4acb-bd80-f2077a5986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46e726d-930d-4acb-bd80-f2077a598691">
      <UserInfo>
        <DisplayName>Rohit Rahim</DisplayName>
        <AccountId>76190</AccountId>
        <AccountType/>
      </UserInfo>
      <UserInfo>
        <DisplayName>Leo Zhang</DisplayName>
        <AccountId>76198</AccountId>
        <AccountType/>
      </UserInfo>
      <UserInfo>
        <DisplayName>Ebony Cherry</DisplayName>
        <AccountId>76895</AccountId>
        <AccountType/>
      </UserInfo>
      <UserInfo>
        <DisplayName>Joan Castro</DisplayName>
        <AccountId>76253</AccountId>
        <AccountType/>
      </UserInfo>
    </SharedWithUsers>
  </documentManagement>
</p:properties>
</file>

<file path=customXml/itemProps1.xml><?xml version="1.0" encoding="utf-8"?>
<ds:datastoreItem xmlns:ds="http://schemas.openxmlformats.org/officeDocument/2006/customXml" ds:itemID="{07F4FCAA-B58A-4119-AACD-7D2BC6BC457B}">
  <ds:schemaRefs>
    <ds:schemaRef ds:uri="http://schemas.microsoft.com/sharepoint/v3/contenttype/forms"/>
  </ds:schemaRefs>
</ds:datastoreItem>
</file>

<file path=customXml/itemProps2.xml><?xml version="1.0" encoding="utf-8"?>
<ds:datastoreItem xmlns:ds="http://schemas.openxmlformats.org/officeDocument/2006/customXml" ds:itemID="{70E2D35C-61C5-4F1E-A268-B370BE907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905cf-b897-4a15-b4dd-a8e6e281c28b"/>
    <ds:schemaRef ds:uri="846e726d-930d-4acb-bd80-f2077a598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26828B-8021-40B0-BE6F-5F8BAA7A8160}">
  <ds:schemaRefs>
    <ds:schemaRef ds:uri="http://schemas.microsoft.com/office/2006/metadata/properties"/>
    <ds:schemaRef ds:uri="http://schemas.microsoft.com/office/infopath/2007/PartnerControls"/>
    <ds:schemaRef ds:uri="846e726d-930d-4acb-bd80-f2077a598691"/>
  </ds:schemaRefs>
</ds:datastoreItem>
</file>

<file path=docProps/app.xml><?xml version="1.0" encoding="utf-8"?>
<Properties xmlns="http://schemas.openxmlformats.org/officeDocument/2006/extended-properties" xmlns:vt="http://schemas.openxmlformats.org/officeDocument/2006/docPropsVTypes">
  <Template>DFS</Template>
  <TotalTime>7511</TotalTime>
  <Words>482</Words>
  <Application>Microsoft Macintosh PowerPoint</Application>
  <PresentationFormat>Widescreen</PresentationFormat>
  <Paragraphs>46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Symbol</vt:lpstr>
      <vt:lpstr>DFS</vt:lpstr>
      <vt:lpstr>23 – Clean Code – Advanced TDD Mocking</vt:lpstr>
      <vt:lpstr>Test Driven Development - Refresh</vt:lpstr>
      <vt:lpstr>Eliminating the fear</vt:lpstr>
      <vt:lpstr>The Three Laws of TDD </vt:lpstr>
      <vt:lpstr>Some of the benefits</vt:lpstr>
      <vt:lpstr>Advanced TDD</vt:lpstr>
      <vt:lpstr>Advanced TDD - Mocking</vt:lpstr>
      <vt:lpstr>Onotolgy of Mock objects</vt:lpstr>
      <vt:lpstr>The Dummy</vt:lpstr>
      <vt:lpstr>The Stub</vt:lpstr>
      <vt:lpstr>The Spy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Orange</dc:title>
  <dc:creator>Rupert Waldron</dc:creator>
  <cp:lastModifiedBy>Rupert Waldron</cp:lastModifiedBy>
  <cp:revision>41</cp:revision>
  <dcterms:created xsi:type="dcterms:W3CDTF">2022-08-24T15:23:13Z</dcterms:created>
  <dcterms:modified xsi:type="dcterms:W3CDTF">2023-03-08T09:00:53Z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0x01010039F82FE1962BF246BB3FD51399502091</vt:lpwstr>
  </property>
</Properties>
</file>