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49" r:id="rId5"/>
    <p:sldId id="451" r:id="rId6"/>
    <p:sldId id="452" r:id="rId7"/>
    <p:sldId id="450" r:id="rId8"/>
    <p:sldId id="453" r:id="rId9"/>
    <p:sldId id="454" r:id="rId10"/>
    <p:sldId id="455" r:id="rId11"/>
    <p:sldId id="422"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651"/>
    <a:srgbClr val="FF85FF"/>
    <a:srgbClr val="48ED00"/>
    <a:srgbClr val="011893"/>
    <a:srgbClr val="FFD579"/>
    <a:srgbClr val="797979"/>
    <a:srgbClr val="DCDCE0"/>
    <a:srgbClr val="75E8E6"/>
    <a:srgbClr val="CFCFD5"/>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5" autoAdjust="0"/>
    <p:restoredTop sz="96405" autoAdjust="0"/>
  </p:normalViewPr>
  <p:slideViewPr>
    <p:cSldViewPr showGuides="1">
      <p:cViewPr varScale="1">
        <p:scale>
          <a:sx n="129" d="100"/>
          <a:sy n="129" d="100"/>
        </p:scale>
        <p:origin x="216" y="24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10/2/22</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1:34:00.101"/>
    </inkml:context>
    <inkml:brush xml:id="br0">
      <inkml:brushProperty name="width" value="0.05" units="cm"/>
      <inkml:brushProperty name="height" value="0.05" units="cm"/>
      <inkml:brushProperty name="color" value="#FF0066"/>
    </inkml:brush>
  </inkml:definitions>
  <inkml:trace contextRef="#ctx0" brushRef="#br0">2344 2343 24575,'-15'-16'0,"-20"-14"0,-13-8 0,-3-1 0,-5-5 0,-3-1-710,-10-10 1,-3-2 0,-1-2 709,16 12 0,-2-2 0,1 0 0,1 0 0,-12-15 0,3-1 0,2 1 0,8 4 0,3 1 0,1-1 55,1 0 0,0 0 1,2 0-56,4 5 0,1 0 0,3 2 0,-10-12 0,4 3 236,5 7 0,3 3-236,9 11 0,1 1 0,-21-30 0,-1 2 1071,-9-2-1071,-9 0 419,-1 7-419,10 12 0,12 11 0,8 7 0,6 3 0,4 5 0,10 8 0,10 7 0,6 6 0,3 2 0,-1 0 0,0 0 0,-2-1 0,0 0 0,-3-2 0,-4-2 0,-8-4 0,-4 0 0,2 2 0,7 2 0,6 3 0,5 2 0,1 1 0,0 1 0,-3 5 0,-4 7 0,-6 7 0,-2 8 0,1 5 0,3 3 0,6-4 0,3-3 0,3-5 0,2-5 0,0 1 0,2-4 0,2 3 0,1 2 0,0 1 0,0-2 0,-3-6 0,0-6 0,-1-1 0,-1-4 0,0-10 0,-1-19 0,0-19 0,0-15 0,0-4 0,-1 7 0,-1 8 0,-1 10 0,1 12 0,1 9 0,0 7 0,1 5 0,-1 0 0,0 1 0,1 0 0,0-1 0,0 0 0,1 2 0,6 1 0,34 5 0,41-2 0,-21-1 0,7 0 0,14-1 0,2 0 0,-4 0 0,-3 0 0,-9 0 0,-5 2 0,20-1 0,-48 2 0,-22 0 0,-13-1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37.105"/>
    </inkml:context>
    <inkml:brush xml:id="br0">
      <inkml:brushProperty name="width" value="0.05" units="cm"/>
      <inkml:brushProperty name="height" value="0.05" units="cm"/>
      <inkml:brushProperty name="color" value="#F6630D"/>
    </inkml:brush>
  </inkml:definitions>
  <inkml:trace contextRef="#ctx0" brushRef="#br0">2070 32 24575,'-38'-7'0,"-52"-2"0,29 5 0,-8 0 0,-5 1-972,3 1 0,-5 0 0,-2 2 0,-2 0 972,-15 4 0,-4 0 0,-1 3 0,0 2 0,19-1 0,0 1 0,0 1 0,1 2 0,3 1 0,-8 3 0,3 2 0,3 1 0,4 2 402,-5 5 0,4 1 0,12 3-402,3 4 0,24 5 636,60 48-636,19-44 0,19-1 0,8 0 0,6 1 0,9-1 0,7 1 0,3-1-615,-13-7 1,4 1 0,3-1-1,2 1 1,0-1 0,0-1 614,1 1 0,2-1 0,0 1 0,0-2 0,-2 0 0,-2-1 0,6 3 0,0-2 0,-2 0 0,-4 0 0,-6-1 397,-3-1 0,-3 0 1,-6-1-1,-11 0-397,4 10 0,-16 0 0,-9 25 0,-42 11 0,-8-27 0,-5 2 0,-5 10 0,-3 1 2041,-4 4 1,-2-1-2042,1-7 0,-2-4 30,2-10 0,-5-6-30,-7-9 0,-7-6 0,-18-7 0,-7-8 0,-20-6 0,-8-8-401,18-1 1,-5-5 0,0-1 400,-4-3 0,-1-2 0,3-1 0,11 1 0,1 0 0,6 0 0,-13-3 0,12 3 0,2 0 0,55 14 0,19 3 0,-2 0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39.088"/>
    </inkml:context>
    <inkml:brush xml:id="br0">
      <inkml:brushProperty name="width" value="0.05" units="cm"/>
      <inkml:brushProperty name="height" value="0.05" units="cm"/>
      <inkml:brushProperty name="color" value="#F6630D"/>
    </inkml:brush>
  </inkml:definitions>
  <inkml:trace contextRef="#ctx0" brushRef="#br0">843 65 24575,'-56'-3'0,"-27"0"0,19 2 0,-5 2 0,-5 1 0,-2 3 0,3 4 0,2 4 0,11 2 0,6 6 0,-21 29 0,27 14 0,20 5 0,16 1 0,16-8 0,13-17 0,38-7 0,2-16 0,11-3 0,21 6 0,7-1 0,-22-6 0,1-1 0,-1 1 0,-5-3 0,-2-1 0,-3 0 0,9 0 0,-7-3 0,21-1 0,-37-14 0,-16-12 0,-11-12 0,-6-6 0,-3-12 0,-1-4 0,-3 4 0,-2 6 0,-5 14 0,-4 8 0,-5 3 0,-9-2 0,-17-3 0,-15-2 0,-13-3 0,0 2 0,11 5 0,15 4 0,15 4 0,11 5 0,0-1 0,-6-3 0,-6-1 0,-1-1 0,5 3 0,9 5 0,5 2 0,1-1 0,-1-1 0,-12-10 0,-11-9 0,-11-12 0,-9-9 0,6 3 0,7 7 0,15 14 0,10 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0.655"/>
    </inkml:context>
    <inkml:brush xml:id="br0">
      <inkml:brushProperty name="width" value="0.05" units="cm"/>
      <inkml:brushProperty name="height" value="0.05" units="cm"/>
      <inkml:brushProperty name="color" value="#F6630D"/>
    </inkml:brush>
  </inkml:definitions>
  <inkml:trace contextRef="#ctx0" brushRef="#br0">998 212 24575,'-1'30'0,"5"13"0,14 16 0,37 11 0,-8-33 0,7-4 0,16 0 0,5-7 0,5-4 0,0-7 0,-10-9 0,-5-8 0,-10-11 0,-6-9 0,-10-13 0,-8-9 0,-4-8 0,-5-5 0,-2-3 0,-3-1 0,-5 6 0,-2 4 0,0-23 0,-6 31 0,-3 27 0,1 30 0,12 61 0,7 7 0,6 17 0,-6-30 0,1 6 0,2 3 0,1 1-617,3 13 0,2 4 0,0 1 0,0 1 617,-5-16 0,0 3 0,0-1 0,-2 0 0,-1-1 0,2 11 0,-2 0 0,-2-2 0,-4-3-157,-1 11 0,-4-3 1,-6-5 156,-6-16 0,-4-5 0,-8-6 0,-15 5 0,-14-12 0,-29-14 0,-20-17 0,21-17 0,-10-8 0,-5-5 0,-2-3-621,-3-3 1,-4-5 0,-3-2 0,-2-4 0,1 0 620,9-1 0,-2-1 0,0-2 0,0-1 0,2-2 0,2 0 0,-7-5 0,0-2 0,2-1 0,5-1 0,7-1 448,3-3 1,5-1 0,8-1 0,9-1-449,-7-22 0,22 0 217,28 12 1,14 2-218,14 1 0,13 4 0,17-2 0,12 5 0,26-3 0,10 5-187,-20 13 0,4 1 0,0 3 187,-4 2 0,0 2 0,-3 1 691,15-2 1,-10 3 0,2-2 0,-57 12-1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1.922"/>
    </inkml:context>
    <inkml:brush xml:id="br0">
      <inkml:brushProperty name="width" value="0.05" units="cm"/>
      <inkml:brushProperty name="height" value="0.05" units="cm"/>
      <inkml:brushProperty name="color" value="#F6630D"/>
    </inkml:brush>
  </inkml:definitions>
  <inkml:trace contextRef="#ctx0" brushRef="#br0">607 36 24575,'-7'-1'0,"-8"1"0,-25 4 0,-36 12 0,22 1 0,-3 4 0,-6 9 0,0 6 0,2 6 0,6 4 0,11 0 0,8 3 0,0 36 0,56-16 0,26-37 0,17-7 0,8-6 0,11-5 0,5-2-582,-4-2 0,5-1 0,3-3 0,1-2 582,-11-1 0,3-3 0,0 0 0,0-2 0,-2-1 0,13-3 0,-1-1 0,-3-1 0,-6-3 0,2-2 0,-6-3 0,-9-4 0,-2-7 0,-19-7 0,-23-37 0,-50-23 0,2 43 0,-4 1 0,-1 4 0,-3 5 2328,-34-22-2328,-5 30 0,-18 14 0,35 13 0,0 2 0,-37 0 0,25 3 0,33 2 0,23 0 0,4-1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2.788"/>
    </inkml:context>
    <inkml:brush xml:id="br0">
      <inkml:brushProperty name="width" value="0.05" units="cm"/>
      <inkml:brushProperty name="height" value="0.05" units="cm"/>
      <inkml:brushProperty name="color" value="#F6630D"/>
    </inkml:brush>
  </inkml:definitions>
  <inkml:trace contextRef="#ctx0" brushRef="#br0">86 96 24575,'-11'10'0,"-5"14"0,-7 18 0,0 17 0,11 9 0,21-3 0,28-13 0,31-18 0,-20-24 0,5-8 0,10-7 0,3-8 0,3-7 0,-1-7 0,-5-6 0,-3-5 0,-11 0 0,-4-1 0,15-26 0,-26 21 0,-15 19 0,-12 13 0,-6-2 0,-4-8 0,-2-4 0,-1 2 0,2 11 0,3 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4.104"/>
    </inkml:context>
    <inkml:brush xml:id="br0">
      <inkml:brushProperty name="width" value="0.05" units="cm"/>
      <inkml:brushProperty name="height" value="0.05" units="cm"/>
      <inkml:brushProperty name="color" value="#F6630D"/>
    </inkml:brush>
  </inkml:definitions>
  <inkml:trace contextRef="#ctx0" brushRef="#br0">278 0 24575,'-29'10'0,"-6"6"0,-16 11 0,-4 11 0,4 5 0,16-1 0,17-1 0,15-5 0,13-4 0,20-1 0,32-3 0,-14-14 0,5-2 0,13 0 0,3-3 0,12-1 0,2-3 0,2-1 0,0-3 0,-9-1 0,-5-1 0,-14-1 0,-7-1 0,5-1 0,-37 1 0,-15 1 0,-3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5.405"/>
    </inkml:context>
    <inkml:brush xml:id="br0">
      <inkml:brushProperty name="width" value="0.05" units="cm"/>
      <inkml:brushProperty name="height" value="0.05" units="cm"/>
      <inkml:brushProperty name="color" value="#F6630D"/>
    </inkml:brush>
  </inkml:definitions>
  <inkml:trace contextRef="#ctx0" brushRef="#br0">41 23 24575,'-9'22'0,"0"1"0,0 0 0,2-3 0,2-7 0,4-5 0,1-3 0,4-1 0,9 3 0,11 1 0,14 2 0,5-2 0,-5-3 0,-12-3 0,-13-3 0,-8-3 0,0-11 0,-1-14 0,-1-8 0,-2-2 0,-4 8 0,0 12 0,2 13 0,8 19 0,22 32 0,28 26 0,-15-28 0,6 0 0,8-1 0,2-5 0,-5-9 0,-1-4 0,26 3 0,-35-20 0,-28-10 0,-10-2 0,3-3 0,1-3 0,-2 2 0,-2 2 0,-7 0 0,0 4 0,-2-1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6.423"/>
    </inkml:context>
    <inkml:brush xml:id="br0">
      <inkml:brushProperty name="width" value="0.05" units="cm"/>
      <inkml:brushProperty name="height" value="0.05" units="cm"/>
      <inkml:brushProperty name="color" value="#F6630D"/>
    </inkml:brush>
  </inkml:definitions>
  <inkml:trace contextRef="#ctx0" brushRef="#br0">1 179 24575,'8'33'0,"20"44"0,-5-17 0,4 5 0,5 11 0,2 0 0,-4-6 0,-1-5 0,10 22 0,-21-46 0,-14-36 0,-7-32 0,-3-23 0,-2-24 0,2-13 0,6-2 0,11-8 0,10 2 0,-5 46 0,3 0 0,23-38 0,-3 21 0,-7 22 0,-12 26 0,4 17 0,28 24 0,2 9 0,11 9 0,9 7 0,9 6 0,5 4-566,-24-15 0,2 2 0,3 1 0,0 2 1,1-1 565,6 6 0,1 1 0,1 0 0,-1 1 0,-1-1 0,-7-3 0,1 0 0,-2-1 0,-2 0 0,-5-4 0,14 13 0,-7-4 0,-7-5 0,-3 2 0,-13-12 0,-13-18 0,-20-30 0,-5-1 0,3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7.606"/>
    </inkml:context>
    <inkml:brush xml:id="br0">
      <inkml:brushProperty name="width" value="0.05" units="cm"/>
      <inkml:brushProperty name="height" value="0.05" units="cm"/>
      <inkml:brushProperty name="color" value="#F6630D"/>
    </inkml:brush>
  </inkml:definitions>
  <inkml:trace contextRef="#ctx0" brushRef="#br0">360 1 21286,'-79'44'0,"28"-14"0,0 3 786,8-2 0,3 3-786,-3 4 0,10 4 556,13 42-556,44-37 0,19-3 0,11-8 0,13-4 0,12-3-945,-1-5 0,9-3 0,8-2 0,6-2 0,3-1 945,-18-5 0,5-1 0,3 0 0,2-2 0,3-2 0,2 0 0,0-1 0,0-1-386,-11-1 0,2-1 1,1-2-1,2 1 0,0-2 1,0-1-1,0 0 0,0-1 1,-2 0-1,-1-2 386,5 0 0,1-1 0,-1-1 0,1-1 0,-2-1 0,-2-1 0,-2 0 0,-3-2 0,-4 0 0,16-4 0,-1-1 0,-4-1 0,-5-2 0,-7-1 0,-10-2 0,16-10 0,-13-3 0,-28-4 0,-39-32 0,-50 36 0,-12 20 0,4 16 0,23 3 0,7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9.289"/>
    </inkml:context>
    <inkml:brush xml:id="br0">
      <inkml:brushProperty name="width" value="0.05" units="cm"/>
      <inkml:brushProperty name="height" value="0.05" units="cm"/>
      <inkml:brushProperty name="color" value="#F6630D"/>
    </inkml:brush>
  </inkml:definitions>
  <inkml:trace contextRef="#ctx0" brushRef="#br0">7 1 24575,'-4'26'0,"2"63"0,5-12 0,5 10 0,0-7 0,3 5 0,3 3-806,1-10 0,2 3 1,3 1-1,1-2 806,2-1 0,2-1 0,2-1 0,1-3 0,8 14 0,2-3 0,0-6 507,10 9 0,-2-14-507,4-10 0,-27-41 529,-20-23-529,26 9 0,54 14 0,-20-9 0,4-1 840,8 0 0,1-6-840,-4-6 0,-3-9 0,-10-12 0,-5-9 0,-1-13 0,-5-4 0,16-23 0,-24 7 0,-8 4 0,-18 24 0,12-38 0,-28 54 0,-8 1 0,-23 6 0,-28 10 0,-37 4 0,42 0 0,0 2 0,1 0 0,2 2 0,-39 10 0,29 1 0,17 5 0,19 7 0,16 8 0,17 8 0,19 1 0,32-6 0,-7-22 0,7-5 0,13 0 0,5-4 0,10-1 0,0-2 0,-9-1 0,-5-2 0,23 1 0,-47-5 0,-33-1 0,-5-2 0,12 0 0,22 1 0,17 1 0,5 1 0,-17 1 0,-22 0 0,-14-2 0,0-2 0,0 0 0,-3 1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4.389"/>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885 1 16383,'-32'52'0,"1"0"0,-6 13 0,-4 9 0,-2 8 0,10-14 0,-2 5 0,0 4 0,0 4 0,1 1 0,2 0 0,-1 3 0,1 3 0,1 1 0,1 3 0,2 0 0,3-5 0,1 1 0,1 3 0,1 0 0,2 1 0,0-1 0,2 0 0,2-3 0,2 1 0,0 0 0,2-1 0,1 0 0,1-1 0,0-1 0,0 5 0,1 0 0,2-1 0,0-1 0,0-2 0,1-3 0,0 4 0,1-1 0,1-3 0,-1-3 0,1-4 0,-2 21 0,1-6 0,0-8 0,-1 7 0,1-13 0,0 14 0,3-56 0,3-43 0,5-43 0,2-26 0,0-11 0,-1-16 0,0-6 0,-2 25 0,0-6 0,0-3 0,-1-2 0,0 0 0,0 8 0,0-2 0,0-1 0,-1-1 0,0 1 0,0 1 0,-1 4 0,0 0 0,0 0 0,-1 2 0,1 1 0,-1 2 0,2-23 0,0 2 0,1 4 0,1 3 0,1-10 0,1 4 0,2 5 0,-1 14 0,2 4 0,1 3 0,5-15 0,3 5 0,0 11 0,0 4 0,0 9 0,1 4 0,0 7 0,1 4 0,23-30 0,1 18 0,-4 13 0,-6 13 0,-8 12 0,-7 8 0,-4 4 0,4 11 0,24 21 0,-1 7 0,5 9 0,1 5 0,3 6 0,4 4 0,0 1 0,2 5 0,2 3 0,3 2 0,-2-2 0,2 3 0,2 1 0,2 2 0,0 1 0,-7-8 0,3 2 0,0 1 0,0-1 0,0 1 0,0-2 0,-3-2 0,0-1 0,0 0 0,0 0 0,-1-2 0,-1 0 0,7 6 0,0-1 0,-2 0 0,0-2 0,-1-1 0,8 8 0,-1-1 0,-1-1 0,-1-2 0,-5-6 0,-1-1 0,-1-1 0,-1 0 0,-1-3 0,-1 0 0,-1-1 0,-2-1 0,7 7 0,-2-2 0,-5-3 0,4 7 0,-6-6 0,-17-16 0,-4-5 0,6 6 0,-18-23 0,-8-20 0,8-36 0,0-10 0,0-12 0,-2-1 0,0-7 0,-1-4 0,1-17 0,-1-5 0,-2-3 0,-4 15 0,-2-2 0,-1-1 0,-2 1 0,-2 1 0,-1 0 0,-2 0 0,0 1 0,-2 3 0,0 0 0,-2 1 0,0 0 0,-2 1 0,0 0 0,-1 1 0,-1 1 0,-4-20 0,-1 1 0,0 1 0,-2 2 0,0 1 0,0 2 0,0 11 0,0 1 0,0 6 0,-2-13 0,1 9 0,-4-8 0,12 48 0,8 34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0.406"/>
    </inkml:context>
    <inkml:brush xml:id="br0">
      <inkml:brushProperty name="width" value="0.05" units="cm"/>
      <inkml:brushProperty name="height" value="0.05" units="cm"/>
      <inkml:brushProperty name="color" value="#F6630D"/>
    </inkml:brush>
  </inkml:definitions>
  <inkml:trace contextRef="#ctx0" brushRef="#br0">335 112 24575,'-16'-1'0,"3"0"0,-1 1 0,-4 4 0,-14 14 0,-13 15 0,-15 24 0,3 13 0,15-5 0,15-15 0,16-26 0,22-18 0,35-17 0,-1-4 0,5-5 0,14-8 0,2-4 0,2-6 0,-3-3 0,-11 1 0,-6-1 0,9-27 0,-30 19 0,-17 17 0,-8 16 0,-3 10 0,-3 11 0,-4 16 0,-1 17 0,3 10 0,6 1 0,12-10 0,15-10 0,15-10 0,11-9 0,2-11 0,-11-8 0,-16-1 0,-14 2 0,-10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1.173"/>
    </inkml:context>
    <inkml:brush xml:id="br0">
      <inkml:brushProperty name="width" value="0.05" units="cm"/>
      <inkml:brushProperty name="height" value="0.05" units="cm"/>
      <inkml:brushProperty name="color" value="#F6630D"/>
    </inkml:brush>
  </inkml:definitions>
  <inkml:trace contextRef="#ctx0" brushRef="#br0">1 130 24575,'0'13'0,"2"10"0,0 12 0,2 6 0,0-4 0,0-15 0,2-23 0,2-28 0,9-27 0,9-13 0,10 3 0,2 20 0,-2 24 0,-2 12 0,0 8 0,-1 6 0,0 9 0,4 19 0,11 24 0,12 13 0,-4-7 0,-11-19 0,-19-32 0,-3-22 0,-11-13 0,1 6 0,-11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2.589"/>
    </inkml:context>
    <inkml:brush xml:id="br0">
      <inkml:brushProperty name="width" value="0.05" units="cm"/>
      <inkml:brushProperty name="height" value="0.05" units="cm"/>
      <inkml:brushProperty name="color" value="#F6630D"/>
    </inkml:brush>
  </inkml:definitions>
  <inkml:trace contextRef="#ctx0" brushRef="#br0">0 1 24575,'9'34'0,"18"47"0,0-10 0,4 12 0,0-7 0,2 7 0,3 5-1136,-7-19 1,2 3 0,1 3 0,1 2 0,1 0 1135,4 8 0,1 2 0,2 1 0,0 0 0,-1 0 0,1-2 0,0 1 0,0-1 0,0-1 0,-1-4 0,2 5 0,0-1 0,-2-6 0,-3-7 0,12 21 0,-8-18 0,-8-16 0,-28-51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3.306"/>
    </inkml:context>
    <inkml:brush xml:id="br0">
      <inkml:brushProperty name="width" value="0.05" units="cm"/>
      <inkml:brushProperty name="height" value="0.05" units="cm"/>
      <inkml:brushProperty name="color" value="#F6630D"/>
    </inkml:brush>
  </inkml:definitions>
  <inkml:trace contextRef="#ctx0" brushRef="#br0">0 128 24575,'38'-7'0,"45"-7"0,-21 3 0,5-1 0,14-1 0,1 0 0,-5 0 0,-4 2 0,-19 2 0,-7 2 0,8-1 0,-38 4 0,-16 4 0,2-2 0,-2 1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4.657"/>
    </inkml:context>
    <inkml:brush xml:id="br0">
      <inkml:brushProperty name="width" value="0.05" units="cm"/>
      <inkml:brushProperty name="height" value="0.05" units="cm"/>
      <inkml:brushProperty name="color" value="#F6630D"/>
    </inkml:brush>
  </inkml:definitions>
  <inkml:trace contextRef="#ctx0" brushRef="#br0">1 0 24575,'40'78'0,"-3"2"0,3 16 0,-12-26 0,2 6 0,1 5 0,0 4-1198,0 0 0,1 4 0,0 4 1,0 0-1,0 0 1198,-5-14 0,0 2 0,0 0 0,0 0 0,-1-2 0,0-1 0,1 6 0,1 0 0,-2-1 0,0-4 0,-1-4 590,6 23 0,-2-6 1,-3-14-591,-5-12 0,-2-22 965,-2-37-965,-3-67 0,-1 12 0,1-5 0,4-11 0,2-1 1626,0 2 1,0 2-1627,-1 9 0,-1 5 0,7-17 0,-10 37 0,-5 18 0,7 13 0,26 13 0,16 12 0,0 8 0,-17 5 0,-25-1 0,-10-5 0,-4-8 0,0-11 0,1-9 0,15-5 0,39-1 0,32-9 0,-37-2 0,-1-4 0,-1-6 0,-5-4 0,16-32 0,-29-2 0,-23 5 0,-23 7 0,-23 3 0,-26 0 0,-25 9 0,-4 10 0,13 18 0,23 26 0,32 36 0,31 33 0,9-36 0,8 1 0,13 1 0,10-5 0,17-3 0,10-8 0,-14-14 0,4-4 0,1-2 0,-1-3 0,1-2 0,-2-3 0,23 2 0,-6-6 0,-19-4 0,-6-6 0,11-11 0,-17-5 0,-14 1 0,-19 6 0,-10 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6.305"/>
    </inkml:context>
    <inkml:brush xml:id="br0">
      <inkml:brushProperty name="width" value="0.05" units="cm"/>
      <inkml:brushProperty name="height" value="0.05" units="cm"/>
      <inkml:brushProperty name="color" value="#F6630D"/>
    </inkml:brush>
  </inkml:definitions>
  <inkml:trace contextRef="#ctx0" brushRef="#br0">1585 1 24575,'-54'2'0,"0"1"0,-18 5 0,-7 4 0,9 2 0,-4 2 0,-1 5-873,-9 7 0,-1 5 1,0 5 872,16-3 0,1 4 0,0 2 0,3 3 0,2 2 0,3 3 0,1 1 0,4 2 0,-11 14 0,4 3 0,7-1 277,11-9 1,6 0 0,5-2-278,3 6 0,13-3 431,24 29-431,50-26 0,-4-36 0,13-8 0,3-7 0,9-6 0,3-2-446,15-4 0,4-4 0,1-2 446,-23 0 0,1-2 0,-1-1 0,-2-1 0,17-4 0,-3-1 0,-7-1 0,0-3 0,-11 1 0,7-4 1259,-49 13-1259,-21 5 0,-9 3 0,2-1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8.240"/>
    </inkml:context>
    <inkml:brush xml:id="br0">
      <inkml:brushProperty name="width" value="0.05" units="cm"/>
      <inkml:brushProperty name="height" value="0.05" units="cm"/>
      <inkml:brushProperty name="color" value="#F6630D"/>
    </inkml:brush>
  </inkml:definitions>
  <inkml:trace contextRef="#ctx0" brushRef="#br0">1265 0 24575,'-50'13'0,"1"-1"0,-21 10 0,-6 4 0,11-1 0,-3 3 0,-1 3-556,-4 6 0,-1 3 0,2 3 556,-3 4 0,2 4 0,3 0 0,9-3 0,4 2 0,3 0 270,-14 20 0,9 0-270,15-8 0,15 1 138,20-6 0,16 0-138,24 2 0,17-5 0,28 1 0,17-10-695,-8-14 0,9-5 0,6-5 695,-25-9 0,3-2 0,4-2 0,0-2 0,0-2 0,3-2 0,1-2 0,1-2 0,-1-3 0,-2-1 0,17-4 0,0-4 0,-4-2 0,-5-4 156,9-7 0,-5-4 1,-14-7-157,-3-17 0,-19-8 0,-22-4 0,-16-5 0,-14-1 0,-10-2 0,-8-3 0,-4 0 0,-2 5 0,-2 3 1070,1 14 0,-1 4-1070,-13-28 328,8 27-328,0 12 0,0 9 0,-2 10 0,-5 6 0,2 6 0,9 7 0,8 2 0,6 1 0,-5-2 0,-5 0 0,-11-1 0,-7 0 0,-3 1 0,2 0 0,8 1 0,5 0 0,10 1 0,-4 0 0,-2 0 0,-7 0 0,0 0 0,1-1 0,0 0 0,0-2 0,2 1 0,8 0 0,7 1 0,1 0 0,0 0 0,0 0 0,2 0 0,-16 1 0,-24-2 0,-13-2 0,-2 0 0,25 0 0,20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9.972"/>
    </inkml:context>
    <inkml:brush xml:id="br0">
      <inkml:brushProperty name="width" value="0.05" units="cm"/>
      <inkml:brushProperty name="height" value="0.05" units="cm"/>
      <inkml:brushProperty name="color" value="#F6630D"/>
    </inkml:brush>
  </inkml:definitions>
  <inkml:trace contextRef="#ctx0" brushRef="#br0">198 0 24575,'6'27'0,"16"58"0,-3-5 0,0 11 0,-3-7 0,-1 6 0,0 3-733,-3-13 1,-1 2 0,-1 1 0,-1-1 732,-1-2 0,-1-1 0,-1 0 0,-1-4 0,0 13 0,-1-3 0,0-6 0,-1 7 0,-1-10 0,-1 4 927,-1-50-927,1-34 481,-1-40-481,-1-42 0,-1 26 0,0-6 0,-2-14 0,-1-1 760,1 1 1,-2 1-761,2 3 0,-1 1 0,1 3 0,1 2 0,2 8 0,2 2 0,4 1 0,4 0 0,1 4 0,4 3 0,19-37 0,5 13 0,1 19 0,2 11 0,3 7 0,5 2 0,3 4 0,4 5 0,6 8 0,2 9 0,6 7 0,6 8 0,6 11 0,7 23 0,-38-4 0,-2 7 0,4 16 0,-4 8 0,3 15 0,-4 6 0,-17-23 0,-3 2 0,-2 0 0,7 29 0,-8 0 0,-7-6 0,-6-2 0,-8-13 0,-6-3 0,-5-11 0,-5-4 0,-5-6 0,-4-3 0,-34 30 0,17-37 0,-6-1 0,-13 2 0,-6-1 0,-16 2 0,-7-1-249,16-12 1,-3 0-1,-1-2 249,0 0 0,-1-3 0,2-1 0,-25 6 0,5-3 0,17-8 0,5-3 0,15-8 0,2-2 0,3-2 0,1-3 0,-38-3 0,23-2 0,34-1 746,21 0-746,7 1 0,3 1 0,0-1 0,-1 0 0,0 4 0,-1-2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1.060"/>
    </inkml:context>
    <inkml:brush xml:id="br0">
      <inkml:brushProperty name="width" value="0.05" units="cm"/>
      <inkml:brushProperty name="height" value="0.05" units="cm"/>
      <inkml:brushProperty name="color" value="#F6630D"/>
    </inkml:brush>
  </inkml:definitions>
  <inkml:trace contextRef="#ctx0" brushRef="#br0">64 0 24575,'-15'77'0,"4"0"0,1 13 0,2-4 0,1 7 0,2 4-1233,1-7 1,1 4 0,2 2 0,3 3 1232,1-12 0,2 4 0,2 0 0,1 1 0,2-2 0,1-3 0,2 1 0,1-1 0,2-2 0,0-2 0,3 11 0,3-2 0,0-4 0,0-5 498,4 5 0,0-6 1,-2-12-499,-3-14 0,-3-12 800,-1-9-800,-14-39 0,2-11 0,6-11 658,6-13 1,-7 15-1,0 3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2.107"/>
    </inkml:context>
    <inkml:brush xml:id="br0">
      <inkml:brushProperty name="width" value="0.05" units="cm"/>
      <inkml:brushProperty name="height" value="0.05" units="cm"/>
      <inkml:brushProperty name="color" value="#F6630D"/>
    </inkml:brush>
  </inkml:definitions>
  <inkml:trace contextRef="#ctx0" brushRef="#br0">0 490 24575,'6'-6'0,"19"-8"0,40-7 0,27-1 0,-15 6 0,12 0 0,9 0 0,7 0 0,4 1-1093,-27 4 1,5 0 0,3 0 0,3 1-1,3 0 1,1-1 0,1 1 0,1 0-1,0 0 957,-9 0 1,3 1-1,1-1 1,2 1-1,0-1 1,1 1 0,-1 0-1,0 0 1,0 0-1,-2 0 1,-2 1 135,1-1 0,2 1 0,-1 0 0,0 1 0,-2-1 0,0 1 0,-3 0 0,-2 0 0,-3 0 0,-4 0 469,21-1 1,-2 1 0,-3 0-1,-6-1 1,-8 1 0,-10 0-470,52-7 0,-58 0 1719,-79 9-1719,-41 4 0,-22 3 0,-6 2 0,36-1 0,15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5.856"/>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963 0 16383,'-89'25'0,"1"0"0,4 4 0,2 4 0,-5 6 0,3 6 0,5 5 0,6 5 0,13-2 0,5 3 0,5-3 0,5 0 0,11-6 0,8 0 0,0 36 0,27 3 0,28 9 0,-3-40 0,7-1 0,11 7 0,8-1 0,15 3 0,7-3 0,-14-17 0,4-2 0,2-1 0,6-1 0,2-2 0,2-2 0,2-1 0,2-3 0,-1-1 0,0-4 0,-1-1 0,-1-2 0,-9-6 0,-1-1 0,-3-2 0,16 1 0,-5-3 0,-19-6 0,-6-2 0,14-4 0,-18-6 0,-4-12 0,-1-14 0,6-18 0,7-19 0,-23 28 0,0-3 0,3-5 0,0-1 0,-3 0 0,-2-1 0,-5-1 0,-4 0 0,2-45 0,-24 1 0,-7 47 0,-3 0 0,-22-38 0,-8 11 0,-1 16 0,3 15 0,-4 6 0,-12 1 0,-25-4 0,29 20 0,-4 1 0,-3 0 0,-2 1 0,-5 1 0,-2 1 0,-1-1 0,-2 1 0,-3-1 0,-3 0 0,-4-1 0,-1 0 0,9 2 0,2 2 0,12 3 0,4 1 0,-14-1 0,38 7 0,19 5 0,10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3.206"/>
    </inkml:context>
    <inkml:brush xml:id="br0">
      <inkml:brushProperty name="width" value="0.05" units="cm"/>
      <inkml:brushProperty name="height" value="0.05" units="cm"/>
      <inkml:brushProperty name="color" value="#F6630D"/>
    </inkml:brush>
  </inkml:definitions>
  <inkml:trace contextRef="#ctx0" brushRef="#br0">0 254 24575,'63'-5'0,"1"-1"0,19-1 0,13-2 0,6-1 0,-21 2 0,5-1 0,3-1 0,2-1 0,0 1-979,-8 0 0,2 0 1,1 0-1,0 0 0,-2-1 1,-1 1 978,6-2 0,1 0 0,-3 0 0,-4 0 0,-8 2 580,9-3 1,-8 1-1,-10 2-580,0-1 0,-29 7 0,-37 5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4.490"/>
    </inkml:context>
    <inkml:brush xml:id="br0">
      <inkml:brushProperty name="width" value="0.05" units="cm"/>
      <inkml:brushProperty name="height" value="0.05" units="cm"/>
      <inkml:brushProperty name="color" value="#F6630D"/>
    </inkml:brush>
  </inkml:definitions>
  <inkml:trace contextRef="#ctx0" brushRef="#br0">1 875 24575,'65'1'0,"-6"0"0,13-1 0,11 0 0,-12-1 0,6-1 0,7 0 0,6-2 0,4 0 0,4 0-984,-12-1 1,4 0 0,5 0 0,2-2 0,4 1 0,2-1 0,2-1 0,1 0 0,1-1 0,0 0 876,-17 1 1,1 0-1,2-1 1,2 0 0,0 0-1,1-1 1,1 0-1,1 0 1,0-1 0,0 1-1,0-2 1,-1 1-1,1-1 1,-2 0-48,1 0 0,2-1 0,0 0 0,0-1 0,1 0 0,-1 0 0,0 0 0,0-1 1,-1 0-1,-1 0 0,-1 1 0,-1-1 0,-2 0 0,-1 0 154,9-2 0,0 0 0,-1 0 0,0 0 0,-2-1 0,-2 1 0,-2-1 0,-2 1 0,-4 0 0,-4-1 0,-3 1-147,20-5 1,-3-1-1,-5 0 1,-6 0 0,-9 2-1,-10 0 147,33-13 0,-36 5 0,-51 14 0,-19 3 758,-11-4 1,6 6-1,-3-2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5.323"/>
    </inkml:context>
    <inkml:brush xml:id="br0">
      <inkml:brushProperty name="width" value="0.05" units="cm"/>
      <inkml:brushProperty name="height" value="0.05" units="cm"/>
      <inkml:brushProperty name="color" value="#F6630D"/>
    </inkml:brush>
  </inkml:definitions>
  <inkml:trace contextRef="#ctx0" brushRef="#br0">1 1 24575,'0'35'0,"4"35"0,3-11 0,3 9 0,2-4 0,3 6 0,3 2-795,1-3 0,3 4 0,1 1 1,2 0 794,3 4 0,1 2 0,2-1 0,-1-2 0,-1-5 0,1 0 0,0-2 0,-2-4-2200,3 5 1,-1-5 0,-3-8 2199,-4-7 0,-5-9 1885,-3-7-1885,-11-27 0,-3-8 0,1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6.673"/>
    </inkml:context>
    <inkml:brush xml:id="br0">
      <inkml:brushProperty name="width" value="0.05" units="cm"/>
      <inkml:brushProperty name="height" value="0.05" units="cm"/>
      <inkml:brushProperty name="color" value="#F6630D"/>
    </inkml:brush>
  </inkml:definitions>
  <inkml:trace contextRef="#ctx0" brushRef="#br0">114 64 24575,'-9'10'0,"5"-5"0,5-1 0,28-5 0,25-7 0,12-5 0,-8-5 0,-27 5 0,-22 3 0,-11 7 0,-5 1 0,-9 0 0,-18 3 0,-25 6 0,-13 1 0,0 1 0,20-4 0,26-3 0,18 1 0,16 3 0,19 1 0,15 0 0,9-4 0,-4-8 0,-15-6 0,-12-3 0,-11-1 0,-9 2 0,-5 4 0,-7 5 0,-7 8 0,-3 5-6784,1 3 6784,7-2 0,9-5 0,7-3 0,9-4 0,4-3 0,1 0 0,-5 1 0,-7 1 0,-4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5.879"/>
    </inkml:context>
    <inkml:brush xml:id="br0">
      <inkml:brushProperty name="width" value="0.1" units="cm"/>
      <inkml:brushProperty name="height" value="0.1" units="cm"/>
      <inkml:brushProperty name="color" value="#008C3A"/>
    </inkml:brush>
  </inkml:definitions>
  <inkml:trace contextRef="#ctx0" brushRef="#br0">2433 29 24575,'-71'-5'0,"0"1"0,-4 1 0,-8-1 0,-6 2 0,0-1 0,-5 1 0,-4 0 0,0 0-819,14 1 0,-1 0 1,-1 1-1,0 0 1,1 2 818,-16 0 0,0 2 0,2 1 0,5 2 0,-6 1 0,6 3 0,9 3 632,-1 5 0,14 6-632,-10 27 668,70 10-668,30-19 0,13 3 0,22 17 0,13 3 0,-7-11 0,7 1 0,4 1-377,-9-9 1,4 2-1,2 0 1,-1-1 376,2 0 0,0-1 0,0 0 0,-1-1 0,16 12 0,-2-3 0,-3 0 621,-11-6 0,-2-1 1,-7-2-622,6 7 0,-10-2 0,-19-10 0,-11 0 0,-26 31 0,-54-10 0,-3-28 0,-14-5 0,3-8 0,-7-4 0,-5-4-80,6-3 0,-4-3 0,-4-1 1,0-2 79,-9 0 0,-4-2 0,1-1 0,2-1 0,8-2 0,1 0 0,3-2 0,4 0 39,-4-1 0,5 0 0,10-1-39,7 0 0,15-1 0,15-3 0,35 3 0,2 0 0,-1 1 0,0 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6.611"/>
    </inkml:context>
    <inkml:brush xml:id="br0">
      <inkml:brushProperty name="width" value="0.1" units="cm"/>
      <inkml:brushProperty name="height" value="0.1" units="cm"/>
      <inkml:brushProperty name="color" value="#008C3A"/>
    </inkml:brush>
  </inkml:definitions>
  <inkml:trace contextRef="#ctx0" brushRef="#br0">159 1 24575,'-15'57'0,"2"-6"0,-3 6 0,-4 21 0,0 6 0,5-17 0,2 3 0,0 0 0,3-2 0,1-1 0,2-3 0,2 14 0,2-8 0,5 18 0,2-56 0,-3-25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7.628"/>
    </inkml:context>
    <inkml:brush xml:id="br0">
      <inkml:brushProperty name="width" value="0.1" units="cm"/>
      <inkml:brushProperty name="height" value="0.1" units="cm"/>
      <inkml:brushProperty name="color" value="#008C3A"/>
    </inkml:brush>
  </inkml:definitions>
  <inkml:trace contextRef="#ctx0" brushRef="#br0">1 302 24575,'61'-30'0,"-9"10"0,8 0 0,0 2 0,6 0 0,3 1-630,16-3 1,3 0 0,1 1 629,-2 1 0,1 0 0,-4 2 0,-11 2 0,-3 1 0,-8 1 0,-5 2 0,-10 1 0,-8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9.079"/>
    </inkml:context>
    <inkml:brush xml:id="br0">
      <inkml:brushProperty name="width" value="0.1" units="cm"/>
      <inkml:brushProperty name="height" value="0.1" units="cm"/>
      <inkml:brushProperty name="color" value="#008C3A"/>
    </inkml:brush>
  </inkml:definitions>
  <inkml:trace contextRef="#ctx0" brushRef="#br0">663 0 24575,'-25'2'0,"-9"3"0,-39 7 0,18-2 0,-5 2 0,-8 2 0,0 2 0,4 1 0,3 4 0,13 3 0,8 6 0,-3 38 0,23 10 0,17 0 0,24-13 0,39-10 0,-9-28 0,7-3 0,18 2 0,4-1 0,8-1 0,-2-3 0,-13-4 0,-5-2 0,19 3 0,-52-12 0,-25-10 0,4-8 0,8-9 0,4-9 0,-1-5 0,-8-3 0,-7-2 0,-6 4 0,-7 1 0,-11 0 0,-16-4 0,-18-8 0,-10 3 0,-3 4 0,8 8 0,15 12 0,16 8 0,12 5 0,5 1 0,-2-5 0,-3-2 0,2 1 0,2 4 0,4 4 0,-1 0 0,1-1 0,-1-2 0,1 3 0,1 1 0,0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0.545"/>
    </inkml:context>
    <inkml:brush xml:id="br0">
      <inkml:brushProperty name="width" value="0.1" units="cm"/>
      <inkml:brushProperty name="height" value="0.1" units="cm"/>
      <inkml:brushProperty name="color" value="#008C3A"/>
    </inkml:brush>
  </inkml:definitions>
  <inkml:trace contextRef="#ctx0" brushRef="#br0">113 242 24575,'-2'46'0,"1"44"0,1-17 0,0 9 0,0-11 0,0 5 0,0 0 0,1 4 0,0 1 0,-1-2 0,1-8 0,0-3 0,0-4 0,1 5 0,-1-10 0,1-3 0,-2-46 0,-5-32 0,-7-49 0,4 13 0,0-6 0,1-14 0,1-5 0,2-10 0,3-1 0,2 5 0,2 2 0,1 7 0,0 2 0,1 8 0,1 4 0,8-30 0,2 26 0,4 21 0,0 15 0,-1 6 0,3 3 0,4 5 0,9 5 0,17 4 0,15 4 0,13 3 0,-7 3 0,-20 2 0,-24 3 0,-22 9 0,-5 20 0,1 27 0,4 25 0,2 3 0,-3-15 0,-3-23 0,-8-21 0,-11-8 0,-16-3 0,-29 1 0,13-6 0,-5 0 0,-9 1 0,-2 0 0,-1-1 0,2-1 0,11-3 0,5-2 0,-8-1 0,32-5 0,17-1 0,5 0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2.280"/>
    </inkml:context>
    <inkml:brush xml:id="br0">
      <inkml:brushProperty name="width" value="0.1" units="cm"/>
      <inkml:brushProperty name="height" value="0.1" units="cm"/>
      <inkml:brushProperty name="color" value="#008C3A"/>
    </inkml:brush>
  </inkml:definitions>
  <inkml:trace contextRef="#ctx0" brushRef="#br0">0 0 24575,'4'66'0,"-3"-15"0,1 6 0,-1 21 0,1 5 0,0 9 0,0-1 0,0-8 0,1-4 0,-1-16 0,0-6 0,2 13 0,-2-34 0,-1-23 0,-1-15 0,-1-6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6.725"/>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 1 16383,'20'61'0,"0"1"0,9 10 0,5 9 0,4 8 0,-5-13 0,3 5 0,3 5 0,1 2 0,1 2 0,-8-16 0,2 2 0,0 2 0,1 1 0,1 2 0,0 0 0,0 1 0,0-1 0,0 0 0,0 2 0,1 1 0,0 1 0,0-1 0,0 0 0,-1 0 0,-1-2 0,1 1 0,-1 0 0,0 0 0,0-1 0,-1 0 0,0-1 0,-1-1 0,1 5 0,-1-1 0,0-1 0,0 0 0,-1-2 0,-1-1 0,-1-2 0,8 19 0,-1-2 0,-1-2 0,-1-4 0,-3-6 0,6 18 0,-2-7 0,-5-10 0,0-1 0,-6-15 0,-2-15 0,-47-90 0,-23-43 0,8 12 0,7 10 0,-7-10 0,-1 1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3.079"/>
    </inkml:context>
    <inkml:brush xml:id="br0">
      <inkml:brushProperty name="width" value="0.1" units="cm"/>
      <inkml:brushProperty name="height" value="0.1" units="cm"/>
      <inkml:brushProperty name="color" value="#008C3A"/>
    </inkml:brush>
  </inkml:definitions>
  <inkml:trace contextRef="#ctx0" brushRef="#br0">1 301 24575,'23'-15'0,"53"-12"0,9 3 0,16 0 0,-31 9 0,5 0 0,3 0 0,2 0-895,12-1 1,4-1 0,1 2 0,-2 0 894,-3 2 0,-1 1 0,-2 1 0,-5 1 372,3-1 1,-5 2-1,-9 1-372,-5 2 0,-14 1 0,-23 3 0,-41 4 0,-3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4.278"/>
    </inkml:context>
    <inkml:brush xml:id="br0">
      <inkml:brushProperty name="width" value="0.1" units="cm"/>
      <inkml:brushProperty name="height" value="0.1" units="cm"/>
      <inkml:brushProperty name="color" value="#008C3A"/>
    </inkml:brush>
  </inkml:definitions>
  <inkml:trace contextRef="#ctx0" brushRef="#br0">1 0 24575,'8'21'0,"6"28"0,4 19 0,-6-5 0,-1 8 0,1 12 0,0 1 0,-2-3 0,-1-3 0,-1-7 0,-1-9 0,-1-6 0,-5-39 0,0-16 0,1-14 0,7-25 0,11-27 0,9-20 0,11-6 0,5 15 0,4 18 0,3 18 0,-3 18 0,-6 11 0,-12 9 0,-4 12 0,9 24 0,16 24 0,-20-19 0,1 3 0,-1 3 0,-3 0 0,13 33 0,-20-16 0,-16-20 0,-6-19 0,0-11 0,-1-8 0,2-4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5.330"/>
    </inkml:context>
    <inkml:brush xml:id="br0">
      <inkml:brushProperty name="width" value="0.1" units="cm"/>
      <inkml:brushProperty name="height" value="0.1" units="cm"/>
      <inkml:brushProperty name="color" value="#008C3A"/>
    </inkml:brush>
  </inkml:definitions>
  <inkml:trace contextRef="#ctx0" brushRef="#br0">103 442 24575,'20'-6'0,"25"-7"0,45-12 0,-28 7 0,3-3 0,3-1 0,-3-3 0,-10 1 0,-6-1 0,8-17 0,-43 6 0,-34-3 0,-40-5 0,10 20 0,-7 4 0,-13 0 0,-3 3 0,4 5 0,1 5 0,13 5 0,4 6 0,-10 15 0,38 20 0,15 23 0,2 11 0,-1 2 0,-1-10 0,2-21 0,12-15 0,26-10 0,55-7 0,0-7 0,14 0 0,-14-1 0,6 0 0,2 1-270,-18-2 1,1 1-1,0 0 1,-1 0 269,18 1 0,-1 0 0,-8 1 0,8 1 0,-13 0 0,6 2 0,-58-6 0,-23-2 0,-8-1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7.812"/>
    </inkml:context>
    <inkml:brush xml:id="br0">
      <inkml:brushProperty name="width" value="0.1" units="cm"/>
      <inkml:brushProperty name="height" value="0.1" units="cm"/>
      <inkml:brushProperty name="color" value="#008C3A"/>
    </inkml:brush>
  </inkml:definitions>
  <inkml:trace contextRef="#ctx0" brushRef="#br0">319 342 24575,'10'37'0,"9"39"0,-3-14 0,1 7 0,6 15 0,0 4 0,1 2 0,-1-2 0,-3-11 0,-2-5 0,-6-20 0,-1-7 0,-2 4 0,-8-34 0,-1-19 0,0-19 0,-2-30 0,-4-46 0,0 32 0,-2-3 0,-3-7 0,-2-1 0,0 1 0,-1 2 0,2 14 0,1 4 0,-3-30 0,10 30 0,7 21 0,3 4 0,3-3 0,6-4 0,9-3 0,10 4 0,16 1 0,22 3 0,15 5 0,4 6 0,-18 10 0,-31 10 0,-19 14 0,-3 21 0,7 29 0,7 28 0,-17-38 0,-2 3 0,-4-1 0,-6 0 0,-14 42 0,-35-20 0,3-46 0,-10-6 0,-21-5 0,-9-7 0,15-6 0,-4-3 0,-1-1 0,-5-2 0,-2-2 0,3-1 0,-24-3 0,9-1 0,26 2 0,9-1 0,8 0 0,48 7 0,54 11 0,-8 1 0,32 13 0,14 8 0,-4 5 0,4 5-298,-16-5 0,4 3 0,-2 2 298,-2 0 0,-1 1 0,-7 0 0,2 7 0,-9-2 0,-17-12 0,-9-5 0,-11-4 0,-21-18 0,-3-7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9.614"/>
    </inkml:context>
    <inkml:brush xml:id="br0">
      <inkml:brushProperty name="width" value="0.1" units="cm"/>
      <inkml:brushProperty name="height" value="0.1" units="cm"/>
      <inkml:brushProperty name="color" value="#008C3A"/>
    </inkml:brush>
  </inkml:definitions>
  <inkml:trace contextRef="#ctx0" brushRef="#br0">1225 10 24575,'-21'-3'0,"-12"-1"0,-23 2 0,-32 11 0,30 2 0,-3 6 0,-9 8 0,-2 8 0,-8 11 0,1 7 0,25-12 0,2 3 0,0 2 0,1 4 0,1 2 0,3 1 0,-18 23 0,5 0 0,13-10 0,6-1 0,11-11 0,6-3 0,-1 27 0,16-11 0,12-7 0,16-6 0,46 2 0,-8-26 0,8-3 0,16 1 0,6-2 0,-20-8 0,2-2 0,-1-1 0,27 1 0,-2-4 0,-16-5 0,-5-4 0,-14-3 0,-7-5 0,13-18 0,-17-17 0,1-20 0,7-16 0,-24 34 0,2 0 0,-2 1 0,1 1 0,26-33 0,-10 15 0,-12 15 0,-12 8 0,-8 2 0,-6-7 0,-5-13 0,-2-8 0,0-2 0,-4 10 0,-5 12 0,-6 11 0,-7 4 0,-9 1 0,-4 2 0,1 5 0,5 7 0,4 6 0,0 1 0,-8 0 0,-9-1 0,-5-3 0,-6-2 0,-5-2 0,3 0 0,31 9 0,3 0 0,29 10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40:00.362"/>
    </inkml:context>
    <inkml:brush xml:id="br0">
      <inkml:brushProperty name="width" value="0.1" units="cm"/>
      <inkml:brushProperty name="height" value="0.1" units="cm"/>
      <inkml:brushProperty name="color" value="#008C3A"/>
    </inkml:brush>
  </inkml:definitions>
  <inkml:trace contextRef="#ctx0" brushRef="#br0">127 1 24575,'-19'51'0,"0"19"0,-2 6 0,8-27 0,0 4 0,-2 21 0,0 13 0,5-4 0,8 12 0,4-1 0,0-18 0,0 2 0,0-1 0,1-4 0,1-1 0,0-6 0,1 2 0,0-10 0,-1-2 0,-3-33 0,0-48 0,0 16 0,1-15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40:01.545"/>
    </inkml:context>
    <inkml:brush xml:id="br0">
      <inkml:brushProperty name="width" value="0.1" units="cm"/>
      <inkml:brushProperty name="height" value="0.1" units="cm"/>
      <inkml:brushProperty name="color" value="#008C3A"/>
    </inkml:brush>
  </inkml:definitions>
  <inkml:trace contextRef="#ctx0" brushRef="#br0">0 246 24575,'76'-11'0,"0"0"0,-4 3 0,9 1 0,6 0 0,5 0 0,-7 1 0,4 0 0,5 0 0,3 0 0,2-1 0,1 1-1184,-10 1 1,2-1 0,2 1 0,2-1 0,1 1 0,0-1-1,0 1 1,-1-1 1183,1 1 0,1 0 0,0 0 0,1 0 0,-1 0 0,-1-1 0,-3 1 0,-2 0 0,13 0 0,0-1 0,-3 0 0,-4 0 0,-3 1 0,-5-1 632,10 0 1,-4-1-1,-8 1 1,-13 1-633,5 0 0,-23 0 0,-37 2 368,-20 2 1,-1 1 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40:03.631"/>
    </inkml:context>
    <inkml:brush xml:id="br0">
      <inkml:brushProperty name="width" value="0.1" units="cm"/>
      <inkml:brushProperty name="height" value="0.1" units="cm"/>
      <inkml:brushProperty name="color" value="#008C3A"/>
    </inkml:brush>
  </inkml:definitions>
  <inkml:trace contextRef="#ctx0" brushRef="#br0">4845 0 24575,'-41'2'0,"-35"0"0,6-1 0,-9 0 0,15 0 0,-4 1 0,-1 0-373,-6 2 1,-2-1 0,-1 2 372,-1 0 0,0 0 0,1 2 0,4 0 0,2 1 0,-3 0 0,-8 1 0,-3 1 0,-2-2-440,14-1 0,-1 0 1,-1-1-1,-2 0 440,-4 0 0,-1 0 0,-1 0 0,-1 0 0,-3-1 0,-2 0 0,1-1 0,1 0 0,9 0 0,0-1 0,2 0 0,1 0-106,-17 1 1,2-1-1,0 0 106,-4 0 0,-1-1 0,-1 0 0,20-1 0,-1 0 0,0-1 0,-1 1 0,-3-1 0,-2 1 0,2-1 0,0 0 0,-20-1 0,2 1 0,5-1 0,18-1 0,4 1 0,6 0 0,-6-1 0,8 1 0,-26-1 492,23 1-492,19 1 0,16 0 1585,12 0-1585,14 0 1116,5 0-1116,1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7.722"/>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1 519 16383,'88'-11'0,"0"1"0,-13 2 0,8-1 0,5 0 0,6 0 0,-7 0 0,5-1 0,4 0 0,3-1 0,2 1 0,0-2 0,-15 3 0,3-1 0,0 0 0,2 0 0,1-1 0,-1 0 0,1 0 0,-1 0 0,2-1 0,2 0 0,-1-1 0,1 0 0,-1 0 0,-1 0 0,-2 0 0,-3 0 0,16-3 0,-2 0 0,-2 0 0,-3 1 0,-4-1 0,-5 0 0,9-1 0,-5-1 0,-6 1 0,-9 1 0,19-5 0,-23 4 0,-36 6 0,-36 9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8.588"/>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0 202 16383,'99'-9'0,"-1"1"0,-27 2 0,5-1 0,4 0 0,3-1 0,2 0 0,4 0 0,4-1 0,0-1 0,-1 1 0,2-1 0,1 1 0,0-1 0,-2 0 0,-3 1 0,5-1 0,-2 1 0,-4-1 0,-9 2 0,24-4 0,-20 2 0,-20 4 0,-65 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10.574"/>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0 1086 16383,'69'-8'0,"1"0"0,-2-1 0,7-2 0,2-1 0,14-4 0,3-2 0,0-2 0,3-3 0,1-3 0,-4-2 0,-9-2 0,-2-2 0,-8-3 0,7-13 0,-10-3 0,-17 4 0,-8-2 0,-15 6 0,-7-1 0,1-36 0,-13 2 0,-7 10 0,-7 13 0,-11 16 0,-30 3 0,-4 13 0,-10 1 0,-21-4 0,-6 1 0,-10 1 0,1 3 0,9 4 0,6 7 0,23 6 0,7 8 0,-14 29 0,10 32 0,18-16 0,0 7 0,-10 15 0,0 5 0,-1 4 0,0 1 0,0-1 0,3-2 0,6-11 0,4-3 0,9-16 0,3-2 0,-3 29 0,27-17 0,40 14 0,0-25 0,8 0 0,21 8 0,11 0 0,-12-13 0,6 0 0,1-3 0,4-2 0,1-2 0,0-3 0,-2-4 0,-1-2 0,-1-2 0,-5-3 0,-1-3 0,-3-1 0,15 2 0,-5-1 0,-14-4 0,-4-1 0,-11-2 0,-5-1 0,21 7 0,-13-3 0,-6-1 0,-5-2 0,-7-6 0,-12-2 0,-8-1 0,-9-15 0,-6-5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12.855"/>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885 34 16383,'-57'19'0,"-1"0"0,-7 4 0,0 3 0,5 1 0,2 2 0,-1 1 0,3 1 0,6-2 0,4 3 0,5-2 0,2 4 0,-1 5 0,3 3 0,1 2 0,4 3 0,4 1 0,5 2 0,6-1 0,5 0 0,7 47 0,10-43 0,6 1 0,7 2 0,8-1 0,13 6 0,9-2 0,19 5 0,11-3 0,-10-18 0,7-3 0,4-2 0,-11-7 0,3-2 0,2-1 0,0-2 0,23 6 0,0-3 0,-2-3 0,-10-5 0,-3-2 0,-5-4 0,7-1 0,-10-6 0,9-13 0,-36-23 0,-10-32 0,5-28 0,-16 29 0,0-3 0,-1-8 0,-3-2 0,-5-3 0,-7-2 0,-8-10 0,-9-3 0,-11-3 0,-7 0 0,-4 1 0,-5 3 0,0 5 0,-2 4 0,2 11 0,2 3 0,3 10 0,1 4 0,-16-29 0,18 37 0,11 28 0,8 26 0,-5 15 0,-1 23 0,6 31 0,10-26 0,5 3 0,4 8 0,6 1 0,6 4 0,5-1 0,8-1 0,6-3 0,9-4 0,8-5 0,13-2 0,6-6 0,4-4 0,1-5 0,-2-4 0,0-3 0,-3-4 0,0 0 0,-2-3 0,-2 0 0,-7-2 0,-3-1 0,-13-4 0,-5-1 0,5 3 0,-22-7 0,27 6 0,32 8 0,-38-13 0,-3-1 0,18 3 0,-27-8 0,-10 0 0,61 13 0,-23-8 0,5 0 0,4 0 0,0-1 0,-13-3 0,-7-3 0,-3-3 0,-37-1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15.221"/>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1 669 16383,'11'51'0,"0"1"0,6 29 0,3 9 0,-5-13 0,2 4 0,1 6 0,-3-14 0,1 4 0,1 3 0,1 3 0,-1-1 0,2 10 0,1 1 0,0 3 0,0 0 0,0 0 0,-3-13 0,0 1 0,0 1 0,0-1 0,-1 0 0,1-1 0,2 12 0,1 0 0,-1-1 0,0-3 0,-2-4 0,1 1 0,-1-3 0,-1-4 0,-1-5 0,0-2 0,-1-4 0,-1-9 0,-1-5 0,-2-11 0,-3-9 0,-7-29 0,-13-60 0,-8-38 0,1 9 0,-1-8 0,4 22 0,-1-6 0,-1-2 0,1 2 0,-5-16 0,-1 1 0,1 1 0,1 8 0,1 1 0,0 0 0,1 2 0,1-1 0,2 1 0,2 5 0,2-1 0,2 1 0,5 0 0,2-1 0,4 0 0,5 0 0,4-1 0,4 1 0,4-3 0,6 0 0,4-1 0,7-6 0,5 0 0,4 1 0,4 3 0,3 1 0,3 2 0,2 5 0,3 3 0,2 4 0,-1 5 0,1 4 0,3 4 0,-3 5 0,2 5 0,2 1 0,9 0 0,3 2 0,2 1 0,7-1 0,2 2 0,2 2 0,-19 8 0,2 1 0,0 1 0,-1 1 0,24-6 0,-1 2 0,-4 3 0,-14 4 0,-4 3 0,-5 2 0,9-1 0,-10 4 0,0 1 0,-47 9 0,-19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10/2/22</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10/2/22</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10/2/22</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8</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25.png"/><Relationship Id="rId42" Type="http://schemas.openxmlformats.org/officeDocument/2006/relationships/customXml" Target="../ink/ink22.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35.xml"/><Relationship Id="rId84" Type="http://schemas.openxmlformats.org/officeDocument/2006/relationships/customXml" Target="../ink/ink43.xml"/><Relationship Id="rId89" Type="http://schemas.openxmlformats.org/officeDocument/2006/relationships/image" Target="../media/image59.png"/><Relationship Id="rId16" Type="http://schemas.openxmlformats.org/officeDocument/2006/relationships/customXml" Target="../ink/ink9.xml"/><Relationship Id="rId11" Type="http://schemas.openxmlformats.org/officeDocument/2006/relationships/image" Target="../media/image20.png"/><Relationship Id="rId32" Type="http://schemas.openxmlformats.org/officeDocument/2006/relationships/customXml" Target="../ink/ink17.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54.png"/><Relationship Id="rId5" Type="http://schemas.openxmlformats.org/officeDocument/2006/relationships/image" Target="../media/image17.png"/><Relationship Id="rId90" Type="http://schemas.openxmlformats.org/officeDocument/2006/relationships/customXml" Target="../ink/ink46.xml"/><Relationship Id="rId22" Type="http://schemas.openxmlformats.org/officeDocument/2006/relationships/customXml" Target="../ink/ink12.xml"/><Relationship Id="rId27"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49.png"/><Relationship Id="rId8" Type="http://schemas.openxmlformats.org/officeDocument/2006/relationships/customXml" Target="../ink/ink5.xml"/><Relationship Id="rId51" Type="http://schemas.openxmlformats.org/officeDocument/2006/relationships/image" Target="../media/image40.png"/><Relationship Id="rId72" Type="http://schemas.openxmlformats.org/officeDocument/2006/relationships/customXml" Target="../ink/ink37.xml"/><Relationship Id="rId80" Type="http://schemas.openxmlformats.org/officeDocument/2006/relationships/customXml" Target="../ink/ink41.xml"/><Relationship Id="rId85" Type="http://schemas.openxmlformats.org/officeDocument/2006/relationships/image" Target="../media/image57.png"/><Relationship Id="rId93" Type="http://schemas.openxmlformats.org/officeDocument/2006/relationships/image" Target="../media/image61.png"/><Relationship Id="rId3" Type="http://schemas.openxmlformats.org/officeDocument/2006/relationships/image" Target="../media/image16.png"/><Relationship Id="rId12" Type="http://schemas.openxmlformats.org/officeDocument/2006/relationships/customXml" Target="../ink/ink7.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image" Target="../media/image31.png"/><Relationship Id="rId38" Type="http://schemas.openxmlformats.org/officeDocument/2006/relationships/customXml" Target="../ink/ink20.xml"/><Relationship Id="rId46" Type="http://schemas.openxmlformats.org/officeDocument/2006/relationships/customXml" Target="../ink/ink24.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11.xml"/><Relationship Id="rId41" Type="http://schemas.openxmlformats.org/officeDocument/2006/relationships/image" Target="../media/image35.png"/><Relationship Id="rId54" Type="http://schemas.openxmlformats.org/officeDocument/2006/relationships/customXml" Target="../ink/ink28.xml"/><Relationship Id="rId62" Type="http://schemas.openxmlformats.org/officeDocument/2006/relationships/customXml" Target="../ink/ink32.xml"/><Relationship Id="rId70" Type="http://schemas.openxmlformats.org/officeDocument/2006/relationships/customXml" Target="../ink/ink36.xml"/><Relationship Id="rId75" Type="http://schemas.openxmlformats.org/officeDocument/2006/relationships/image" Target="../media/image52.png"/><Relationship Id="rId83" Type="http://schemas.openxmlformats.org/officeDocument/2006/relationships/image" Target="../media/image56.png"/><Relationship Id="rId88" Type="http://schemas.openxmlformats.org/officeDocument/2006/relationships/customXml" Target="../ink/ink45.xml"/><Relationship Id="rId91"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customXml" Target="../ink/ink4.xml"/><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6.xml"/><Relationship Id="rId31" Type="http://schemas.openxmlformats.org/officeDocument/2006/relationships/image" Target="../media/image30.png"/><Relationship Id="rId44" Type="http://schemas.openxmlformats.org/officeDocument/2006/relationships/customXml" Target="../ink/ink23.xml"/><Relationship Id="rId52" Type="http://schemas.openxmlformats.org/officeDocument/2006/relationships/customXml" Target="../ink/ink27.xml"/><Relationship Id="rId60" Type="http://schemas.openxmlformats.org/officeDocument/2006/relationships/customXml" Target="../ink/ink31.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40.xml"/><Relationship Id="rId81" Type="http://schemas.openxmlformats.org/officeDocument/2006/relationships/image" Target="../media/image55.png"/><Relationship Id="rId86" Type="http://schemas.openxmlformats.org/officeDocument/2006/relationships/customXml" Target="../ink/ink44.xml"/><Relationship Id="rId4" Type="http://schemas.openxmlformats.org/officeDocument/2006/relationships/customXml" Target="../ink/ink3.xml"/><Relationship Id="rId9"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customXml" Target="../ink/ink10.xml"/><Relationship Id="rId39" Type="http://schemas.openxmlformats.org/officeDocument/2006/relationships/image" Target="../media/image34.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42.png"/><Relationship Id="rId76" Type="http://schemas.openxmlformats.org/officeDocument/2006/relationships/customXml" Target="../ink/ink39.xml"/><Relationship Id="rId7" Type="http://schemas.openxmlformats.org/officeDocument/2006/relationships/image" Target="../media/image18.png"/><Relationship Id="rId71" Type="http://schemas.openxmlformats.org/officeDocument/2006/relationships/image" Target="../media/image50.png"/><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29.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37.png"/><Relationship Id="rId66" Type="http://schemas.openxmlformats.org/officeDocument/2006/relationships/customXml" Target="../ink/ink34.xml"/><Relationship Id="rId87" Type="http://schemas.openxmlformats.org/officeDocument/2006/relationships/image" Target="../media/image58.png"/><Relationship Id="rId61" Type="http://schemas.openxmlformats.org/officeDocument/2006/relationships/image" Target="../media/image45.png"/><Relationship Id="rId82" Type="http://schemas.openxmlformats.org/officeDocument/2006/relationships/customXml" Target="../ink/ink42.xml"/><Relationship Id="rId19" Type="http://schemas.openxmlformats.org/officeDocument/2006/relationships/image" Target="../media/image24.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32.png"/><Relationship Id="rId56" Type="http://schemas.openxmlformats.org/officeDocument/2006/relationships/customXml" Target="../ink/ink29.xml"/><Relationship Id="rId77" Type="http://schemas.openxmlformats.org/officeDocument/2006/relationships/image" Target="../media/image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6 – Clean Code – TDD part 1</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746D20BA-D886-C6F1-1E41-CDE9AA7D5CC4}"/>
              </a:ext>
            </a:extLst>
          </p:cNvPr>
          <p:cNvSpPr txBox="1"/>
          <p:nvPr/>
        </p:nvSpPr>
        <p:spPr>
          <a:xfrm>
            <a:off x="911424" y="1484784"/>
            <a:ext cx="9433048" cy="923330"/>
          </a:xfrm>
          <a:prstGeom prst="rect">
            <a:avLst/>
          </a:prstGeom>
          <a:solidFill>
            <a:srgbClr val="FF0000"/>
          </a:solidFill>
        </p:spPr>
        <p:txBody>
          <a:bodyPr wrap="square" rtlCol="0">
            <a:spAutoFit/>
          </a:bodyPr>
          <a:lstStyle/>
          <a:p>
            <a:pPr algn="l">
              <a:lnSpc>
                <a:spcPct val="90000"/>
              </a:lnSpc>
              <a:spcBef>
                <a:spcPts val="1200"/>
              </a:spcBef>
            </a:pPr>
            <a:r>
              <a:rPr lang="en-US" sz="2000" dirty="0">
                <a:solidFill>
                  <a:schemeClr val="bg1">
                    <a:lumMod val="95000"/>
                  </a:schemeClr>
                </a:solidFill>
              </a:rPr>
              <a:t>We saw in the original presentation how code rots, becomes fragile and rigid. Changes take for ever and often require changes to many modules and break unexpected parts of the cause, or cause unexpected behaviors.</a:t>
            </a:r>
          </a:p>
        </p:txBody>
      </p:sp>
      <p:sp>
        <p:nvSpPr>
          <p:cNvPr id="4" name="TextBox 3">
            <a:extLst>
              <a:ext uri="{FF2B5EF4-FFF2-40B4-BE49-F238E27FC236}">
                <a16:creationId xmlns:a16="http://schemas.microsoft.com/office/drawing/2014/main" id="{C7136678-90B6-AA96-BF0E-581FF523E346}"/>
              </a:ext>
            </a:extLst>
          </p:cNvPr>
          <p:cNvSpPr txBox="1"/>
          <p:nvPr/>
        </p:nvSpPr>
        <p:spPr>
          <a:xfrm>
            <a:off x="3719736" y="2708920"/>
            <a:ext cx="3106941" cy="369332"/>
          </a:xfrm>
          <a:prstGeom prst="rect">
            <a:avLst/>
          </a:prstGeom>
          <a:solidFill>
            <a:schemeClr val="accent4">
              <a:lumMod val="40000"/>
              <a:lumOff val="60000"/>
            </a:schemeClr>
          </a:solidFill>
        </p:spPr>
        <p:txBody>
          <a:bodyPr wrap="none" rtlCol="0">
            <a:spAutoFit/>
          </a:bodyPr>
          <a:lstStyle/>
          <a:p>
            <a:pPr algn="l">
              <a:lnSpc>
                <a:spcPct val="90000"/>
              </a:lnSpc>
              <a:spcBef>
                <a:spcPts val="1200"/>
              </a:spcBef>
            </a:pPr>
            <a:r>
              <a:rPr lang="en-US" sz="2000" dirty="0">
                <a:solidFill>
                  <a:schemeClr val="tx2"/>
                </a:solidFill>
              </a:rPr>
              <a:t>Solution… clean the code</a:t>
            </a:r>
          </a:p>
        </p:txBody>
      </p:sp>
      <p:sp>
        <p:nvSpPr>
          <p:cNvPr id="5" name="TextBox 4">
            <a:extLst>
              <a:ext uri="{FF2B5EF4-FFF2-40B4-BE49-F238E27FC236}">
                <a16:creationId xmlns:a16="http://schemas.microsoft.com/office/drawing/2014/main" id="{7A071972-645B-2311-F0C8-B1470AA4F07B}"/>
              </a:ext>
            </a:extLst>
          </p:cNvPr>
          <p:cNvSpPr txBox="1"/>
          <p:nvPr/>
        </p:nvSpPr>
        <p:spPr>
          <a:xfrm>
            <a:off x="1528790" y="3284984"/>
            <a:ext cx="7488832" cy="646331"/>
          </a:xfrm>
          <a:prstGeom prst="rect">
            <a:avLst/>
          </a:prstGeom>
          <a:solidFill>
            <a:srgbClr val="FF85FF"/>
          </a:solidFill>
        </p:spPr>
        <p:txBody>
          <a:bodyPr wrap="square" rtlCol="0">
            <a:spAutoFit/>
          </a:bodyPr>
          <a:lstStyle/>
          <a:p>
            <a:pPr algn="l">
              <a:lnSpc>
                <a:spcPct val="90000"/>
              </a:lnSpc>
              <a:spcBef>
                <a:spcPts val="1200"/>
              </a:spcBef>
            </a:pPr>
            <a:r>
              <a:rPr lang="en-US" sz="2000" dirty="0">
                <a:solidFill>
                  <a:schemeClr val="accent1">
                    <a:lumMod val="40000"/>
                    <a:lumOff val="60000"/>
                  </a:schemeClr>
                </a:solidFill>
              </a:rPr>
              <a:t>We don’t clean it because we are </a:t>
            </a:r>
            <a:r>
              <a:rPr lang="en-US" sz="2000" dirty="0">
                <a:solidFill>
                  <a:schemeClr val="accent1">
                    <a:lumMod val="40000"/>
                    <a:lumOff val="60000"/>
                  </a:schemeClr>
                </a:solidFill>
                <a:highlight>
                  <a:srgbClr val="800080"/>
                </a:highlight>
              </a:rPr>
              <a:t>afraid</a:t>
            </a:r>
            <a:r>
              <a:rPr lang="en-US" sz="2000" dirty="0">
                <a:solidFill>
                  <a:schemeClr val="accent1">
                    <a:lumMod val="40000"/>
                    <a:lumOff val="60000"/>
                  </a:schemeClr>
                </a:solidFill>
              </a:rPr>
              <a:t> we would break it… and if you break it, it will become yours!!</a:t>
            </a:r>
          </a:p>
        </p:txBody>
      </p:sp>
      <p:sp>
        <p:nvSpPr>
          <p:cNvPr id="6" name="TextBox 5">
            <a:extLst>
              <a:ext uri="{FF2B5EF4-FFF2-40B4-BE49-F238E27FC236}">
                <a16:creationId xmlns:a16="http://schemas.microsoft.com/office/drawing/2014/main" id="{CBDBBCA7-47D7-1CC7-CB14-CB6505EEA1EB}"/>
              </a:ext>
            </a:extLst>
          </p:cNvPr>
          <p:cNvSpPr txBox="1"/>
          <p:nvPr/>
        </p:nvSpPr>
        <p:spPr>
          <a:xfrm>
            <a:off x="3215680" y="4623519"/>
            <a:ext cx="3899029" cy="369332"/>
          </a:xfrm>
          <a:prstGeom prst="rect">
            <a:avLst/>
          </a:prstGeom>
          <a:solidFill>
            <a:schemeClr val="accent6">
              <a:lumMod val="60000"/>
              <a:lumOff val="40000"/>
            </a:schemeClr>
          </a:solidFill>
        </p:spPr>
        <p:txBody>
          <a:bodyPr wrap="square" rtlCol="0">
            <a:spAutoFit/>
          </a:bodyPr>
          <a:lstStyle/>
          <a:p>
            <a:pPr algn="l">
              <a:lnSpc>
                <a:spcPct val="90000"/>
              </a:lnSpc>
              <a:spcBef>
                <a:spcPts val="1200"/>
              </a:spcBef>
            </a:pPr>
            <a:r>
              <a:rPr lang="en-US" sz="2000" dirty="0">
                <a:solidFill>
                  <a:schemeClr val="accent4">
                    <a:lumMod val="75000"/>
                  </a:schemeClr>
                </a:solidFill>
              </a:rPr>
              <a:t>We need to eliminate the FEAR</a:t>
            </a:r>
          </a:p>
        </p:txBody>
      </p:sp>
    </p:spTree>
    <p:extLst>
      <p:ext uri="{BB962C8B-B14F-4D97-AF65-F5344CB8AC3E}">
        <p14:creationId xmlns:p14="http://schemas.microsoft.com/office/powerpoint/2010/main" val="18284680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Eliminating the fear</a:t>
            </a:r>
          </a:p>
        </p:txBody>
      </p:sp>
      <p:sp>
        <p:nvSpPr>
          <p:cNvPr id="7" name="TextBox 6">
            <a:extLst>
              <a:ext uri="{FF2B5EF4-FFF2-40B4-BE49-F238E27FC236}">
                <a16:creationId xmlns:a16="http://schemas.microsoft.com/office/drawing/2014/main" id="{476D9579-990D-088F-28CF-D241E39757EA}"/>
              </a:ext>
            </a:extLst>
          </p:cNvPr>
          <p:cNvSpPr txBox="1"/>
          <p:nvPr/>
        </p:nvSpPr>
        <p:spPr>
          <a:xfrm>
            <a:off x="2567608" y="3272034"/>
            <a:ext cx="6307304" cy="313932"/>
          </a:xfrm>
          <a:prstGeom prst="rect">
            <a:avLst/>
          </a:prstGeom>
          <a:noFill/>
        </p:spPr>
        <p:txBody>
          <a:bodyPr wrap="none" rtlCol="0">
            <a:spAutoFit/>
          </a:bodyPr>
          <a:lstStyle/>
          <a:p>
            <a:pPr algn="l">
              <a:lnSpc>
                <a:spcPct val="90000"/>
              </a:lnSpc>
              <a:spcBef>
                <a:spcPts val="1200"/>
              </a:spcBef>
            </a:pPr>
            <a:r>
              <a:rPr lang="en-US" sz="1600" dirty="0">
                <a:solidFill>
                  <a:schemeClr val="tx2"/>
                </a:solidFill>
              </a:rPr>
              <a:t>With a fantastic test suite… created using Test Driven Development</a:t>
            </a:r>
          </a:p>
        </p:txBody>
      </p:sp>
    </p:spTree>
    <p:extLst>
      <p:ext uri="{BB962C8B-B14F-4D97-AF65-F5344CB8AC3E}">
        <p14:creationId xmlns:p14="http://schemas.microsoft.com/office/powerpoint/2010/main" val="24518153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Three Laws of TDD </a:t>
            </a:r>
          </a:p>
        </p:txBody>
      </p:sp>
      <p:pic>
        <p:nvPicPr>
          <p:cNvPr id="1026" name="Picture 2" descr="code refactoring - red green refactor">
            <a:extLst>
              <a:ext uri="{FF2B5EF4-FFF2-40B4-BE49-F238E27FC236}">
                <a16:creationId xmlns:a16="http://schemas.microsoft.com/office/drawing/2014/main" id="{4CBC20DE-EB59-9DB0-C507-77777E66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628800"/>
            <a:ext cx="7741897" cy="4064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D96398-D385-9C00-EA58-1F6A48566D14}"/>
              </a:ext>
            </a:extLst>
          </p:cNvPr>
          <p:cNvSpPr txBox="1"/>
          <p:nvPr/>
        </p:nvSpPr>
        <p:spPr>
          <a:xfrm>
            <a:off x="7176443" y="5895120"/>
            <a:ext cx="1308371"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Start here</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ED13699-E5A7-A824-8B3F-063693CEF5C6}"/>
                  </a:ext>
                </a:extLst>
              </p14:cNvPr>
              <p14:cNvContentPartPr/>
              <p14:nvPr/>
            </p14:nvContentPartPr>
            <p14:xfrm>
              <a:off x="6332603" y="5154386"/>
              <a:ext cx="843840" cy="843840"/>
            </p14:xfrm>
          </p:contentPart>
        </mc:Choice>
        <mc:Fallback>
          <p:pic>
            <p:nvPicPr>
              <p:cNvPr id="4" name="Ink 3">
                <a:extLst>
                  <a:ext uri="{FF2B5EF4-FFF2-40B4-BE49-F238E27FC236}">
                    <a16:creationId xmlns:a16="http://schemas.microsoft.com/office/drawing/2014/main" id="{EED13699-E5A7-A824-8B3F-063693CEF5C6}"/>
                  </a:ext>
                </a:extLst>
              </p:cNvPr>
              <p:cNvPicPr/>
              <p:nvPr/>
            </p:nvPicPr>
            <p:blipFill>
              <a:blip r:embed="rId4"/>
              <a:stretch>
                <a:fillRect/>
              </a:stretch>
            </p:blipFill>
            <p:spPr>
              <a:xfrm>
                <a:off x="6323603" y="5145386"/>
                <a:ext cx="861480" cy="861480"/>
              </a:xfrm>
              <a:prstGeom prst="rect">
                <a:avLst/>
              </a:prstGeom>
            </p:spPr>
          </p:pic>
        </mc:Fallback>
      </mc:AlternateContent>
      <p:sp>
        <p:nvSpPr>
          <p:cNvPr id="9" name="TextBox 8">
            <a:extLst>
              <a:ext uri="{FF2B5EF4-FFF2-40B4-BE49-F238E27FC236}">
                <a16:creationId xmlns:a16="http://schemas.microsoft.com/office/drawing/2014/main" id="{B7D0020D-19A1-36F2-1491-00D4BD86F34E}"/>
              </a:ext>
            </a:extLst>
          </p:cNvPr>
          <p:cNvSpPr txBox="1"/>
          <p:nvPr/>
        </p:nvSpPr>
        <p:spPr>
          <a:xfrm>
            <a:off x="2689738" y="5229200"/>
            <a:ext cx="2345514" cy="286232"/>
          </a:xfrm>
          <a:prstGeom prst="rect">
            <a:avLst/>
          </a:prstGeom>
          <a:noFill/>
        </p:spPr>
        <p:txBody>
          <a:bodyPr wrap="none" rtlCol="0">
            <a:spAutoFit/>
          </a:bodyPr>
          <a:lstStyle/>
          <a:p>
            <a:pPr algn="l">
              <a:lnSpc>
                <a:spcPct val="90000"/>
              </a:lnSpc>
              <a:spcBef>
                <a:spcPts val="1200"/>
              </a:spcBef>
            </a:pPr>
            <a:r>
              <a:rPr lang="en-US" sz="1400" dirty="0">
                <a:solidFill>
                  <a:schemeClr val="bg1"/>
                </a:solidFill>
                <a:highlight>
                  <a:srgbClr val="FF0000"/>
                </a:highlight>
              </a:rPr>
              <a:t>Not compiling is also failing</a:t>
            </a:r>
          </a:p>
        </p:txBody>
      </p:sp>
    </p:spTree>
    <p:extLst>
      <p:ext uri="{BB962C8B-B14F-4D97-AF65-F5344CB8AC3E}">
        <p14:creationId xmlns:p14="http://schemas.microsoft.com/office/powerpoint/2010/main" val="558675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Some of the benefits</a:t>
            </a:r>
          </a:p>
        </p:txBody>
      </p:sp>
      <p:sp>
        <p:nvSpPr>
          <p:cNvPr id="5" name="TextBox 4">
            <a:extLst>
              <a:ext uri="{FF2B5EF4-FFF2-40B4-BE49-F238E27FC236}">
                <a16:creationId xmlns:a16="http://schemas.microsoft.com/office/drawing/2014/main" id="{F51DF3B4-3ADE-C5E0-2A2B-CDE6DE38A073}"/>
              </a:ext>
            </a:extLst>
          </p:cNvPr>
          <p:cNvSpPr txBox="1"/>
          <p:nvPr/>
        </p:nvSpPr>
        <p:spPr>
          <a:xfrm>
            <a:off x="767408" y="3105834"/>
            <a:ext cx="7632848" cy="646331"/>
          </a:xfrm>
          <a:prstGeom prst="rect">
            <a:avLst/>
          </a:prstGeom>
          <a:solidFill>
            <a:schemeClr val="bg1">
              <a:lumMod val="95000"/>
            </a:schemeClr>
          </a:solidFill>
        </p:spPr>
        <p:txBody>
          <a:bodyPr wrap="square" rtlCol="0">
            <a:spAutoFit/>
          </a:bodyPr>
          <a:lstStyle/>
          <a:p>
            <a:pPr algn="l">
              <a:lnSpc>
                <a:spcPct val="90000"/>
              </a:lnSpc>
              <a:spcBef>
                <a:spcPts val="1200"/>
              </a:spcBef>
            </a:pPr>
            <a:r>
              <a:rPr lang="en-US" sz="2000" dirty="0">
                <a:solidFill>
                  <a:srgbClr val="00B050"/>
                </a:solidFill>
              </a:rPr>
              <a:t>You are only a few minutes away from fully working code as each cycle should only take a few minutes</a:t>
            </a:r>
          </a:p>
        </p:txBody>
      </p:sp>
      <p:sp>
        <p:nvSpPr>
          <p:cNvPr id="6" name="TextBox 5">
            <a:extLst>
              <a:ext uri="{FF2B5EF4-FFF2-40B4-BE49-F238E27FC236}">
                <a16:creationId xmlns:a16="http://schemas.microsoft.com/office/drawing/2014/main" id="{2D5019FF-F8CC-0A1B-35C6-BB57664D780F}"/>
              </a:ext>
            </a:extLst>
          </p:cNvPr>
          <p:cNvSpPr txBox="1"/>
          <p:nvPr/>
        </p:nvSpPr>
        <p:spPr>
          <a:xfrm>
            <a:off x="3215680" y="5013176"/>
            <a:ext cx="7632848" cy="646331"/>
          </a:xfrm>
          <a:prstGeom prst="rect">
            <a:avLst/>
          </a:prstGeom>
          <a:solidFill>
            <a:schemeClr val="accent5">
              <a:lumMod val="20000"/>
              <a:lumOff val="80000"/>
            </a:schemeClr>
          </a:solidFill>
        </p:spPr>
        <p:txBody>
          <a:bodyPr wrap="square" rtlCol="0">
            <a:spAutoFit/>
          </a:bodyPr>
          <a:lstStyle/>
          <a:p>
            <a:pPr algn="l">
              <a:lnSpc>
                <a:spcPct val="90000"/>
              </a:lnSpc>
              <a:spcBef>
                <a:spcPts val="1200"/>
              </a:spcBef>
            </a:pPr>
            <a:r>
              <a:rPr lang="en-US" sz="2000" dirty="0">
                <a:solidFill>
                  <a:srgbClr val="941651"/>
                </a:solidFill>
              </a:rPr>
              <a:t>You have ready to go documentation because all the use of the code is demonstrated by the test suite.</a:t>
            </a:r>
          </a:p>
        </p:txBody>
      </p:sp>
      <p:sp>
        <p:nvSpPr>
          <p:cNvPr id="7" name="TextBox 6">
            <a:extLst>
              <a:ext uri="{FF2B5EF4-FFF2-40B4-BE49-F238E27FC236}">
                <a16:creationId xmlns:a16="http://schemas.microsoft.com/office/drawing/2014/main" id="{92E17611-E31B-0E0C-4852-89526AA1416E}"/>
              </a:ext>
            </a:extLst>
          </p:cNvPr>
          <p:cNvSpPr txBox="1"/>
          <p:nvPr/>
        </p:nvSpPr>
        <p:spPr>
          <a:xfrm>
            <a:off x="3791744" y="1592385"/>
            <a:ext cx="5976664" cy="646331"/>
          </a:xfrm>
          <a:prstGeom prst="rect">
            <a:avLst/>
          </a:prstGeom>
          <a:solidFill>
            <a:srgbClr val="FFFF00"/>
          </a:solidFill>
          <a:ln>
            <a:solidFill>
              <a:srgbClr val="FF0000"/>
            </a:solidFill>
          </a:ln>
        </p:spPr>
        <p:txBody>
          <a:bodyPr wrap="square" rtlCol="0">
            <a:spAutoFit/>
          </a:bodyPr>
          <a:lstStyle/>
          <a:p>
            <a:pPr algn="l">
              <a:lnSpc>
                <a:spcPct val="90000"/>
              </a:lnSpc>
              <a:spcBef>
                <a:spcPts val="1200"/>
              </a:spcBef>
            </a:pPr>
            <a:r>
              <a:rPr lang="en-US" sz="2000" dirty="0">
                <a:solidFill>
                  <a:srgbClr val="FF0000"/>
                </a:solidFill>
              </a:rPr>
              <a:t>Writing tests firsts makes production code testable – </a:t>
            </a:r>
            <a:r>
              <a:rPr lang="en-US" sz="2000" dirty="0">
                <a:solidFill>
                  <a:srgbClr val="FF0000"/>
                </a:solidFill>
                <a:highlight>
                  <a:srgbClr val="00FFFF"/>
                </a:highlight>
              </a:rPr>
              <a:t>this means to code will naturally be de-coupled</a:t>
            </a:r>
          </a:p>
        </p:txBody>
      </p:sp>
    </p:spTree>
    <p:extLst>
      <p:ext uri="{BB962C8B-B14F-4D97-AF65-F5344CB8AC3E}">
        <p14:creationId xmlns:p14="http://schemas.microsoft.com/office/powerpoint/2010/main" val="1175841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What would happen if you had a suite of tests that gave you a very high degree of confidence that the tests were working?</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AD87A0C-8F12-7CF6-04A2-A8B8E9BE4AB2}"/>
                  </a:ext>
                </a:extLst>
              </p14:cNvPr>
              <p14:cNvContentPartPr/>
              <p14:nvPr/>
            </p14:nvContentPartPr>
            <p14:xfrm>
              <a:off x="1619123" y="1858488"/>
              <a:ext cx="1370880" cy="1440360"/>
            </p14:xfrm>
          </p:contentPart>
        </mc:Choice>
        <mc:Fallback>
          <p:pic>
            <p:nvPicPr>
              <p:cNvPr id="3" name="Ink 2">
                <a:extLst>
                  <a:ext uri="{FF2B5EF4-FFF2-40B4-BE49-F238E27FC236}">
                    <a16:creationId xmlns:a16="http://schemas.microsoft.com/office/drawing/2014/main" id="{6AD87A0C-8F12-7CF6-04A2-A8B8E9BE4AB2}"/>
                  </a:ext>
                </a:extLst>
              </p:cNvPr>
              <p:cNvPicPr/>
              <p:nvPr/>
            </p:nvPicPr>
            <p:blipFill>
              <a:blip r:embed="rId3"/>
              <a:stretch>
                <a:fillRect/>
              </a:stretch>
            </p:blipFill>
            <p:spPr>
              <a:xfrm>
                <a:off x="1565123" y="1750848"/>
                <a:ext cx="1478520" cy="165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E09DEE1-6A27-5E1A-A392-39132620E35B}"/>
                  </a:ext>
                </a:extLst>
              </p14:cNvPr>
              <p14:cNvContentPartPr/>
              <p14:nvPr/>
            </p14:nvContentPartPr>
            <p14:xfrm>
              <a:off x="3292043" y="2336928"/>
              <a:ext cx="799200" cy="617760"/>
            </p14:xfrm>
          </p:contentPart>
        </mc:Choice>
        <mc:Fallback>
          <p:pic>
            <p:nvPicPr>
              <p:cNvPr id="4" name="Ink 3">
                <a:extLst>
                  <a:ext uri="{FF2B5EF4-FFF2-40B4-BE49-F238E27FC236}">
                    <a16:creationId xmlns:a16="http://schemas.microsoft.com/office/drawing/2014/main" id="{BE09DEE1-6A27-5E1A-A392-39132620E35B}"/>
                  </a:ext>
                </a:extLst>
              </p:cNvPr>
              <p:cNvPicPr/>
              <p:nvPr/>
            </p:nvPicPr>
            <p:blipFill>
              <a:blip r:embed="rId5"/>
              <a:stretch>
                <a:fillRect/>
              </a:stretch>
            </p:blipFill>
            <p:spPr>
              <a:xfrm>
                <a:off x="3238403" y="2228928"/>
                <a:ext cx="90684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2B38545-3F25-73A2-01E0-7FC3AA3B0060}"/>
                  </a:ext>
                </a:extLst>
              </p14:cNvPr>
              <p14:cNvContentPartPr/>
              <p14:nvPr/>
            </p14:nvContentPartPr>
            <p14:xfrm>
              <a:off x="4647083" y="1915368"/>
              <a:ext cx="638280" cy="1502640"/>
            </p14:xfrm>
          </p:contentPart>
        </mc:Choice>
        <mc:Fallback>
          <p:pic>
            <p:nvPicPr>
              <p:cNvPr id="8" name="Ink 7">
                <a:extLst>
                  <a:ext uri="{FF2B5EF4-FFF2-40B4-BE49-F238E27FC236}">
                    <a16:creationId xmlns:a16="http://schemas.microsoft.com/office/drawing/2014/main" id="{52B38545-3F25-73A2-01E0-7FC3AA3B0060}"/>
                  </a:ext>
                </a:extLst>
              </p:cNvPr>
              <p:cNvPicPr/>
              <p:nvPr/>
            </p:nvPicPr>
            <p:blipFill>
              <a:blip r:embed="rId7"/>
              <a:stretch>
                <a:fillRect/>
              </a:stretch>
            </p:blipFill>
            <p:spPr>
              <a:xfrm>
                <a:off x="4593443" y="1807728"/>
                <a:ext cx="745920" cy="1718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0CCDC54B-3784-64AF-D0E9-2B657CBEAC88}"/>
                  </a:ext>
                </a:extLst>
              </p14:cNvPr>
              <p14:cNvContentPartPr/>
              <p14:nvPr/>
            </p14:nvContentPartPr>
            <p14:xfrm>
              <a:off x="4549163" y="1903848"/>
              <a:ext cx="1332000" cy="187200"/>
            </p14:xfrm>
          </p:contentPart>
        </mc:Choice>
        <mc:Fallback>
          <p:pic>
            <p:nvPicPr>
              <p:cNvPr id="9" name="Ink 8">
                <a:extLst>
                  <a:ext uri="{FF2B5EF4-FFF2-40B4-BE49-F238E27FC236}">
                    <a16:creationId xmlns:a16="http://schemas.microsoft.com/office/drawing/2014/main" id="{0CCDC54B-3784-64AF-D0E9-2B657CBEAC88}"/>
                  </a:ext>
                </a:extLst>
              </p:cNvPr>
              <p:cNvPicPr/>
              <p:nvPr/>
            </p:nvPicPr>
            <p:blipFill>
              <a:blip r:embed="rId9"/>
              <a:stretch>
                <a:fillRect/>
              </a:stretch>
            </p:blipFill>
            <p:spPr>
              <a:xfrm>
                <a:off x="4495523" y="1795848"/>
                <a:ext cx="143964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2CA7FF7-376C-5B19-D442-27C5A0B026E6}"/>
                  </a:ext>
                </a:extLst>
              </p14:cNvPr>
              <p14:cNvContentPartPr/>
              <p14:nvPr/>
            </p14:nvContentPartPr>
            <p14:xfrm>
              <a:off x="5081243" y="2475168"/>
              <a:ext cx="732960" cy="72720"/>
            </p14:xfrm>
          </p:contentPart>
        </mc:Choice>
        <mc:Fallback>
          <p:pic>
            <p:nvPicPr>
              <p:cNvPr id="10" name="Ink 9">
                <a:extLst>
                  <a:ext uri="{FF2B5EF4-FFF2-40B4-BE49-F238E27FC236}">
                    <a16:creationId xmlns:a16="http://schemas.microsoft.com/office/drawing/2014/main" id="{22CA7FF7-376C-5B19-D442-27C5A0B026E6}"/>
                  </a:ext>
                </a:extLst>
              </p:cNvPr>
              <p:cNvPicPr/>
              <p:nvPr/>
            </p:nvPicPr>
            <p:blipFill>
              <a:blip r:embed="rId11"/>
              <a:stretch>
                <a:fillRect/>
              </a:stretch>
            </p:blipFill>
            <p:spPr>
              <a:xfrm>
                <a:off x="5027243" y="2367168"/>
                <a:ext cx="8406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642AD159-682A-1B31-E0D0-D255693F6D5F}"/>
                  </a:ext>
                </a:extLst>
              </p14:cNvPr>
              <p14:cNvContentPartPr/>
              <p14:nvPr/>
            </p14:nvContentPartPr>
            <p14:xfrm>
              <a:off x="6147203" y="2317128"/>
              <a:ext cx="784080" cy="654840"/>
            </p14:xfrm>
          </p:contentPart>
        </mc:Choice>
        <mc:Fallback>
          <p:pic>
            <p:nvPicPr>
              <p:cNvPr id="11" name="Ink 10">
                <a:extLst>
                  <a:ext uri="{FF2B5EF4-FFF2-40B4-BE49-F238E27FC236}">
                    <a16:creationId xmlns:a16="http://schemas.microsoft.com/office/drawing/2014/main" id="{642AD159-682A-1B31-E0D0-D255693F6D5F}"/>
                  </a:ext>
                </a:extLst>
              </p:cNvPr>
              <p:cNvPicPr/>
              <p:nvPr/>
            </p:nvPicPr>
            <p:blipFill>
              <a:blip r:embed="rId13"/>
              <a:stretch>
                <a:fillRect/>
              </a:stretch>
            </p:blipFill>
            <p:spPr>
              <a:xfrm>
                <a:off x="6093203" y="2209128"/>
                <a:ext cx="891720" cy="870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A045A1F1-E43E-2FFF-5ACE-AB1BB2FF9E50}"/>
                  </a:ext>
                </a:extLst>
              </p14:cNvPr>
              <p14:cNvContentPartPr/>
              <p14:nvPr/>
            </p14:nvContentPartPr>
            <p14:xfrm>
              <a:off x="7104443" y="2283648"/>
              <a:ext cx="1317960" cy="608040"/>
            </p14:xfrm>
          </p:contentPart>
        </mc:Choice>
        <mc:Fallback>
          <p:pic>
            <p:nvPicPr>
              <p:cNvPr id="12" name="Ink 11">
                <a:extLst>
                  <a:ext uri="{FF2B5EF4-FFF2-40B4-BE49-F238E27FC236}">
                    <a16:creationId xmlns:a16="http://schemas.microsoft.com/office/drawing/2014/main" id="{A045A1F1-E43E-2FFF-5ACE-AB1BB2FF9E50}"/>
                  </a:ext>
                </a:extLst>
              </p:cNvPr>
              <p:cNvPicPr/>
              <p:nvPr/>
            </p:nvPicPr>
            <p:blipFill>
              <a:blip r:embed="rId15"/>
              <a:stretch>
                <a:fillRect/>
              </a:stretch>
            </p:blipFill>
            <p:spPr>
              <a:xfrm>
                <a:off x="7050803" y="2176008"/>
                <a:ext cx="1425600" cy="823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A121DF37-C1A3-1625-63E7-83CD1E92670B}"/>
                  </a:ext>
                </a:extLst>
              </p14:cNvPr>
              <p14:cNvContentPartPr/>
              <p14:nvPr/>
            </p14:nvContentPartPr>
            <p14:xfrm>
              <a:off x="8732003" y="1700808"/>
              <a:ext cx="948240" cy="1332360"/>
            </p14:xfrm>
          </p:contentPart>
        </mc:Choice>
        <mc:Fallback>
          <p:pic>
            <p:nvPicPr>
              <p:cNvPr id="13" name="Ink 12">
                <a:extLst>
                  <a:ext uri="{FF2B5EF4-FFF2-40B4-BE49-F238E27FC236}">
                    <a16:creationId xmlns:a16="http://schemas.microsoft.com/office/drawing/2014/main" id="{A121DF37-C1A3-1625-63E7-83CD1E92670B}"/>
                  </a:ext>
                </a:extLst>
              </p:cNvPr>
              <p:cNvPicPr/>
              <p:nvPr/>
            </p:nvPicPr>
            <p:blipFill>
              <a:blip r:embed="rId17"/>
              <a:stretch>
                <a:fillRect/>
              </a:stretch>
            </p:blipFill>
            <p:spPr>
              <a:xfrm>
                <a:off x="8678363" y="1592808"/>
                <a:ext cx="1055880" cy="1548000"/>
              </a:xfrm>
              <a:prstGeom prst="rect">
                <a:avLst/>
              </a:prstGeom>
            </p:spPr>
          </p:pic>
        </mc:Fallback>
      </mc:AlternateContent>
      <p:grpSp>
        <p:nvGrpSpPr>
          <p:cNvPr id="46" name="Group 45">
            <a:extLst>
              <a:ext uri="{FF2B5EF4-FFF2-40B4-BE49-F238E27FC236}">
                <a16:creationId xmlns:a16="http://schemas.microsoft.com/office/drawing/2014/main" id="{76705AE6-64DA-C4D2-FC1B-593625CC88C9}"/>
              </a:ext>
            </a:extLst>
          </p:cNvPr>
          <p:cNvGrpSpPr/>
          <p:nvPr/>
        </p:nvGrpSpPr>
        <p:grpSpPr>
          <a:xfrm>
            <a:off x="822263" y="3572541"/>
            <a:ext cx="9983880" cy="2124000"/>
            <a:chOff x="985883" y="4866026"/>
            <a:chExt cx="9983880" cy="2124000"/>
          </a:xfrm>
        </p:grpSpPr>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5FDC1ED2-C7C9-7851-6EC6-D209BCE9F148}"/>
                    </a:ext>
                  </a:extLst>
                </p14:cNvPr>
                <p14:cNvContentPartPr/>
                <p14:nvPr/>
              </p14:nvContentPartPr>
              <p14:xfrm>
                <a:off x="985883" y="4930106"/>
                <a:ext cx="902520" cy="806040"/>
              </p14:xfrm>
            </p:contentPart>
          </mc:Choice>
          <mc:Fallback>
            <p:pic>
              <p:nvPicPr>
                <p:cNvPr id="14" name="Ink 13">
                  <a:extLst>
                    <a:ext uri="{FF2B5EF4-FFF2-40B4-BE49-F238E27FC236}">
                      <a16:creationId xmlns:a16="http://schemas.microsoft.com/office/drawing/2014/main" id="{5FDC1ED2-C7C9-7851-6EC6-D209BCE9F148}"/>
                    </a:ext>
                  </a:extLst>
                </p:cNvPr>
                <p:cNvPicPr/>
                <p:nvPr/>
              </p:nvPicPr>
              <p:blipFill>
                <a:blip r:embed="rId19"/>
                <a:stretch>
                  <a:fillRect/>
                </a:stretch>
              </p:blipFill>
              <p:spPr>
                <a:xfrm>
                  <a:off x="976883" y="4921466"/>
                  <a:ext cx="920160" cy="823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B4D09E3-A219-EE6D-7C7E-51E8AED3E0A9}"/>
                    </a:ext>
                  </a:extLst>
                </p14:cNvPr>
                <p14:cNvContentPartPr/>
                <p14:nvPr/>
              </p14:nvContentPartPr>
              <p14:xfrm>
                <a:off x="2030603" y="5429426"/>
                <a:ext cx="434520" cy="267480"/>
              </p14:xfrm>
            </p:contentPart>
          </mc:Choice>
          <mc:Fallback>
            <p:pic>
              <p:nvPicPr>
                <p:cNvPr id="15" name="Ink 14">
                  <a:extLst>
                    <a:ext uri="{FF2B5EF4-FFF2-40B4-BE49-F238E27FC236}">
                      <a16:creationId xmlns:a16="http://schemas.microsoft.com/office/drawing/2014/main" id="{AB4D09E3-A219-EE6D-7C7E-51E8AED3E0A9}"/>
                    </a:ext>
                  </a:extLst>
                </p:cNvPr>
                <p:cNvPicPr/>
                <p:nvPr/>
              </p:nvPicPr>
              <p:blipFill>
                <a:blip r:embed="rId21"/>
                <a:stretch>
                  <a:fillRect/>
                </a:stretch>
              </p:blipFill>
              <p:spPr>
                <a:xfrm>
                  <a:off x="2021603" y="5420786"/>
                  <a:ext cx="45216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5BB29C54-EDD0-1D91-A0A0-B72AD064BEA2}"/>
                    </a:ext>
                  </a:extLst>
                </p14:cNvPr>
                <p14:cNvContentPartPr/>
                <p14:nvPr/>
              </p14:nvContentPartPr>
              <p14:xfrm>
                <a:off x="2734763" y="5304866"/>
                <a:ext cx="870840" cy="883440"/>
              </p14:xfrm>
            </p:contentPart>
          </mc:Choice>
          <mc:Fallback>
            <p:pic>
              <p:nvPicPr>
                <p:cNvPr id="17" name="Ink 16">
                  <a:extLst>
                    <a:ext uri="{FF2B5EF4-FFF2-40B4-BE49-F238E27FC236}">
                      <a16:creationId xmlns:a16="http://schemas.microsoft.com/office/drawing/2014/main" id="{5BB29C54-EDD0-1D91-A0A0-B72AD064BEA2}"/>
                    </a:ext>
                  </a:extLst>
                </p:cNvPr>
                <p:cNvPicPr/>
                <p:nvPr/>
              </p:nvPicPr>
              <p:blipFill>
                <a:blip r:embed="rId23"/>
                <a:stretch>
                  <a:fillRect/>
                </a:stretch>
              </p:blipFill>
              <p:spPr>
                <a:xfrm>
                  <a:off x="2726123" y="5296226"/>
                  <a:ext cx="888480" cy="901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F9D5BB73-5E94-A9C5-F56A-E54D67636398}"/>
                    </a:ext>
                  </a:extLst>
                </p14:cNvPr>
                <p14:cNvContentPartPr/>
                <p14:nvPr/>
              </p14:nvContentPartPr>
              <p14:xfrm>
                <a:off x="3602003" y="5350226"/>
                <a:ext cx="681120" cy="227160"/>
              </p14:xfrm>
            </p:contentPart>
          </mc:Choice>
          <mc:Fallback>
            <p:pic>
              <p:nvPicPr>
                <p:cNvPr id="19" name="Ink 18">
                  <a:extLst>
                    <a:ext uri="{FF2B5EF4-FFF2-40B4-BE49-F238E27FC236}">
                      <a16:creationId xmlns:a16="http://schemas.microsoft.com/office/drawing/2014/main" id="{F9D5BB73-5E94-A9C5-F56A-E54D67636398}"/>
                    </a:ext>
                  </a:extLst>
                </p:cNvPr>
                <p:cNvPicPr/>
                <p:nvPr/>
              </p:nvPicPr>
              <p:blipFill>
                <a:blip r:embed="rId25"/>
                <a:stretch>
                  <a:fillRect/>
                </a:stretch>
              </p:blipFill>
              <p:spPr>
                <a:xfrm>
                  <a:off x="3593003" y="5341226"/>
                  <a:ext cx="6987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6F77F7CA-5A8D-608C-1780-6AF32B0B43E0}"/>
                    </a:ext>
                  </a:extLst>
                </p14:cNvPr>
                <p14:cNvContentPartPr/>
                <p14:nvPr/>
              </p14:nvContentPartPr>
              <p14:xfrm>
                <a:off x="4487603" y="5336186"/>
                <a:ext cx="295200" cy="166680"/>
              </p14:xfrm>
            </p:contentPart>
          </mc:Choice>
          <mc:Fallback>
            <p:pic>
              <p:nvPicPr>
                <p:cNvPr id="20" name="Ink 19">
                  <a:extLst>
                    <a:ext uri="{FF2B5EF4-FFF2-40B4-BE49-F238E27FC236}">
                      <a16:creationId xmlns:a16="http://schemas.microsoft.com/office/drawing/2014/main" id="{6F77F7CA-5A8D-608C-1780-6AF32B0B43E0}"/>
                    </a:ext>
                  </a:extLst>
                </p:cNvPr>
                <p:cNvPicPr/>
                <p:nvPr/>
              </p:nvPicPr>
              <p:blipFill>
                <a:blip r:embed="rId27"/>
                <a:stretch>
                  <a:fillRect/>
                </a:stretch>
              </p:blipFill>
              <p:spPr>
                <a:xfrm>
                  <a:off x="4478963" y="5327546"/>
                  <a:ext cx="3128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62623572-C35F-D927-3CC5-2722551CC3A0}"/>
                    </a:ext>
                  </a:extLst>
                </p14:cNvPr>
                <p14:cNvContentPartPr/>
                <p14:nvPr/>
              </p14:nvContentPartPr>
              <p14:xfrm>
                <a:off x="5217323" y="5302346"/>
                <a:ext cx="361080" cy="147600"/>
              </p14:xfrm>
            </p:contentPart>
          </mc:Choice>
          <mc:Fallback>
            <p:pic>
              <p:nvPicPr>
                <p:cNvPr id="22" name="Ink 21">
                  <a:extLst>
                    <a:ext uri="{FF2B5EF4-FFF2-40B4-BE49-F238E27FC236}">
                      <a16:creationId xmlns:a16="http://schemas.microsoft.com/office/drawing/2014/main" id="{62623572-C35F-D927-3CC5-2722551CC3A0}"/>
                    </a:ext>
                  </a:extLst>
                </p:cNvPr>
                <p:cNvPicPr/>
                <p:nvPr/>
              </p:nvPicPr>
              <p:blipFill>
                <a:blip r:embed="rId29"/>
                <a:stretch>
                  <a:fillRect/>
                </a:stretch>
              </p:blipFill>
              <p:spPr>
                <a:xfrm>
                  <a:off x="5208683" y="5293346"/>
                  <a:ext cx="3787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BE780A74-1C80-A6B3-4EDD-E6755BCC513A}"/>
                    </a:ext>
                  </a:extLst>
                </p14:cNvPr>
                <p14:cNvContentPartPr/>
                <p14:nvPr/>
              </p14:nvContentPartPr>
              <p14:xfrm>
                <a:off x="5644283" y="5326106"/>
                <a:ext cx="282240" cy="136800"/>
              </p14:xfrm>
            </p:contentPart>
          </mc:Choice>
          <mc:Fallback>
            <p:pic>
              <p:nvPicPr>
                <p:cNvPr id="23" name="Ink 22">
                  <a:extLst>
                    <a:ext uri="{FF2B5EF4-FFF2-40B4-BE49-F238E27FC236}">
                      <a16:creationId xmlns:a16="http://schemas.microsoft.com/office/drawing/2014/main" id="{BE780A74-1C80-A6B3-4EDD-E6755BCC513A}"/>
                    </a:ext>
                  </a:extLst>
                </p:cNvPr>
                <p:cNvPicPr/>
                <p:nvPr/>
              </p:nvPicPr>
              <p:blipFill>
                <a:blip r:embed="rId31"/>
                <a:stretch>
                  <a:fillRect/>
                </a:stretch>
              </p:blipFill>
              <p:spPr>
                <a:xfrm>
                  <a:off x="5635643" y="5317106"/>
                  <a:ext cx="2998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40C10BEE-97EA-B742-B4E6-E763CB5CCDC0}"/>
                    </a:ext>
                  </a:extLst>
                </p14:cNvPr>
                <p14:cNvContentPartPr/>
                <p14:nvPr/>
              </p14:nvContentPartPr>
              <p14:xfrm>
                <a:off x="5982323" y="5290466"/>
                <a:ext cx="833040" cy="461520"/>
              </p14:xfrm>
            </p:contentPart>
          </mc:Choice>
          <mc:Fallback>
            <p:pic>
              <p:nvPicPr>
                <p:cNvPr id="24" name="Ink 23">
                  <a:extLst>
                    <a:ext uri="{FF2B5EF4-FFF2-40B4-BE49-F238E27FC236}">
                      <a16:creationId xmlns:a16="http://schemas.microsoft.com/office/drawing/2014/main" id="{40C10BEE-97EA-B742-B4E6-E763CB5CCDC0}"/>
                    </a:ext>
                  </a:extLst>
                </p:cNvPr>
                <p:cNvPicPr/>
                <p:nvPr/>
              </p:nvPicPr>
              <p:blipFill>
                <a:blip r:embed="rId33"/>
                <a:stretch>
                  <a:fillRect/>
                </a:stretch>
              </p:blipFill>
              <p:spPr>
                <a:xfrm>
                  <a:off x="5973683" y="5281826"/>
                  <a:ext cx="85068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85626686-DFBF-A338-1603-698B86D1A37D}"/>
                    </a:ext>
                  </a:extLst>
                </p14:cNvPr>
                <p14:cNvContentPartPr/>
                <p14:nvPr/>
              </p14:nvContentPartPr>
              <p14:xfrm>
                <a:off x="6964403" y="5297306"/>
                <a:ext cx="1459800" cy="247680"/>
              </p14:xfrm>
            </p:contentPart>
          </mc:Choice>
          <mc:Fallback>
            <p:pic>
              <p:nvPicPr>
                <p:cNvPr id="26" name="Ink 25">
                  <a:extLst>
                    <a:ext uri="{FF2B5EF4-FFF2-40B4-BE49-F238E27FC236}">
                      <a16:creationId xmlns:a16="http://schemas.microsoft.com/office/drawing/2014/main" id="{85626686-DFBF-A338-1603-698B86D1A37D}"/>
                    </a:ext>
                  </a:extLst>
                </p:cNvPr>
                <p:cNvPicPr/>
                <p:nvPr/>
              </p:nvPicPr>
              <p:blipFill>
                <a:blip r:embed="rId35"/>
                <a:stretch>
                  <a:fillRect/>
                </a:stretch>
              </p:blipFill>
              <p:spPr>
                <a:xfrm>
                  <a:off x="6955403" y="5288666"/>
                  <a:ext cx="14774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4F2B55AC-9201-2636-D4F3-37F50AAB3962}"/>
                    </a:ext>
                  </a:extLst>
                </p14:cNvPr>
                <p14:cNvContentPartPr/>
                <p14:nvPr/>
              </p14:nvContentPartPr>
              <p14:xfrm>
                <a:off x="7945763" y="5004986"/>
                <a:ext cx="683280" cy="627480"/>
              </p14:xfrm>
            </p:contentPart>
          </mc:Choice>
          <mc:Fallback>
            <p:pic>
              <p:nvPicPr>
                <p:cNvPr id="27" name="Ink 26">
                  <a:extLst>
                    <a:ext uri="{FF2B5EF4-FFF2-40B4-BE49-F238E27FC236}">
                      <a16:creationId xmlns:a16="http://schemas.microsoft.com/office/drawing/2014/main" id="{4F2B55AC-9201-2636-D4F3-37F50AAB3962}"/>
                    </a:ext>
                  </a:extLst>
                </p:cNvPr>
                <p:cNvPicPr/>
                <p:nvPr/>
              </p:nvPicPr>
              <p:blipFill>
                <a:blip r:embed="rId37"/>
                <a:stretch>
                  <a:fillRect/>
                </a:stretch>
              </p:blipFill>
              <p:spPr>
                <a:xfrm>
                  <a:off x="7937123" y="4996346"/>
                  <a:ext cx="70092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4A8A38D5-6AF9-BBF9-A552-7FC156D69AA6}"/>
                    </a:ext>
                  </a:extLst>
                </p14:cNvPr>
                <p14:cNvContentPartPr/>
                <p14:nvPr/>
              </p14:nvContentPartPr>
              <p14:xfrm>
                <a:off x="8660363" y="5439146"/>
                <a:ext cx="311040" cy="157680"/>
              </p14:xfrm>
            </p:contentPart>
          </mc:Choice>
          <mc:Fallback>
            <p:pic>
              <p:nvPicPr>
                <p:cNvPr id="28" name="Ink 27">
                  <a:extLst>
                    <a:ext uri="{FF2B5EF4-FFF2-40B4-BE49-F238E27FC236}">
                      <a16:creationId xmlns:a16="http://schemas.microsoft.com/office/drawing/2014/main" id="{4A8A38D5-6AF9-BBF9-A552-7FC156D69AA6}"/>
                    </a:ext>
                  </a:extLst>
                </p:cNvPr>
                <p:cNvPicPr/>
                <p:nvPr/>
              </p:nvPicPr>
              <p:blipFill>
                <a:blip r:embed="rId39"/>
                <a:stretch>
                  <a:fillRect/>
                </a:stretch>
              </p:blipFill>
              <p:spPr>
                <a:xfrm>
                  <a:off x="8651363" y="5430146"/>
                  <a:ext cx="3286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12508BEB-E106-65D2-D992-AD539C266EB4}"/>
                    </a:ext>
                  </a:extLst>
                </p14:cNvPr>
                <p14:cNvContentPartPr/>
                <p14:nvPr/>
              </p14:nvContentPartPr>
              <p14:xfrm>
                <a:off x="9012803" y="5413586"/>
                <a:ext cx="230760" cy="108360"/>
              </p14:xfrm>
            </p:contentPart>
          </mc:Choice>
          <mc:Fallback>
            <p:pic>
              <p:nvPicPr>
                <p:cNvPr id="29" name="Ink 28">
                  <a:extLst>
                    <a:ext uri="{FF2B5EF4-FFF2-40B4-BE49-F238E27FC236}">
                      <a16:creationId xmlns:a16="http://schemas.microsoft.com/office/drawing/2014/main" id="{12508BEB-E106-65D2-D992-AD539C266EB4}"/>
                    </a:ext>
                  </a:extLst>
                </p:cNvPr>
                <p:cNvPicPr/>
                <p:nvPr/>
              </p:nvPicPr>
              <p:blipFill>
                <a:blip r:embed="rId41"/>
                <a:stretch>
                  <a:fillRect/>
                </a:stretch>
              </p:blipFill>
              <p:spPr>
                <a:xfrm>
                  <a:off x="9004163" y="5404586"/>
                  <a:ext cx="2484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9A0BE963-DFAE-7B26-5549-F14C952D28D0}"/>
                    </a:ext>
                  </a:extLst>
                </p14:cNvPr>
                <p14:cNvContentPartPr/>
                <p14:nvPr/>
              </p14:nvContentPartPr>
              <p14:xfrm>
                <a:off x="9750443" y="4866026"/>
                <a:ext cx="376560" cy="829800"/>
              </p14:xfrm>
            </p:contentPart>
          </mc:Choice>
          <mc:Fallback>
            <p:pic>
              <p:nvPicPr>
                <p:cNvPr id="31" name="Ink 30">
                  <a:extLst>
                    <a:ext uri="{FF2B5EF4-FFF2-40B4-BE49-F238E27FC236}">
                      <a16:creationId xmlns:a16="http://schemas.microsoft.com/office/drawing/2014/main" id="{9A0BE963-DFAE-7B26-5549-F14C952D28D0}"/>
                    </a:ext>
                  </a:extLst>
                </p:cNvPr>
                <p:cNvPicPr/>
                <p:nvPr/>
              </p:nvPicPr>
              <p:blipFill>
                <a:blip r:embed="rId43"/>
                <a:stretch>
                  <a:fillRect/>
                </a:stretch>
              </p:blipFill>
              <p:spPr>
                <a:xfrm>
                  <a:off x="9741443" y="4857386"/>
                  <a:ext cx="394200" cy="847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F6D21F29-184C-4B07-FAED-98A4E31647A1}"/>
                    </a:ext>
                  </a:extLst>
                </p14:cNvPr>
                <p14:cNvContentPartPr/>
                <p14:nvPr/>
              </p14:nvContentPartPr>
              <p14:xfrm>
                <a:off x="9974003" y="5435906"/>
                <a:ext cx="267480" cy="46080"/>
              </p14:xfrm>
            </p:contentPart>
          </mc:Choice>
          <mc:Fallback>
            <p:pic>
              <p:nvPicPr>
                <p:cNvPr id="32" name="Ink 31">
                  <a:extLst>
                    <a:ext uri="{FF2B5EF4-FFF2-40B4-BE49-F238E27FC236}">
                      <a16:creationId xmlns:a16="http://schemas.microsoft.com/office/drawing/2014/main" id="{F6D21F29-184C-4B07-FAED-98A4E31647A1}"/>
                    </a:ext>
                  </a:extLst>
                </p:cNvPr>
                <p:cNvPicPr/>
                <p:nvPr/>
              </p:nvPicPr>
              <p:blipFill>
                <a:blip r:embed="rId45"/>
                <a:stretch>
                  <a:fillRect/>
                </a:stretch>
              </p:blipFill>
              <p:spPr>
                <a:xfrm>
                  <a:off x="9965003" y="5427266"/>
                  <a:ext cx="2851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B1E4B645-531F-C782-5FCA-1071B18F5D33}"/>
                    </a:ext>
                  </a:extLst>
                </p14:cNvPr>
                <p14:cNvContentPartPr/>
                <p14:nvPr/>
              </p14:nvContentPartPr>
              <p14:xfrm>
                <a:off x="10088843" y="5043506"/>
                <a:ext cx="880920" cy="824040"/>
              </p14:xfrm>
            </p:contentPart>
          </mc:Choice>
          <mc:Fallback>
            <p:pic>
              <p:nvPicPr>
                <p:cNvPr id="33" name="Ink 32">
                  <a:extLst>
                    <a:ext uri="{FF2B5EF4-FFF2-40B4-BE49-F238E27FC236}">
                      <a16:creationId xmlns:a16="http://schemas.microsoft.com/office/drawing/2014/main" id="{B1E4B645-531F-C782-5FCA-1071B18F5D33}"/>
                    </a:ext>
                  </a:extLst>
                </p:cNvPr>
                <p:cNvPicPr/>
                <p:nvPr/>
              </p:nvPicPr>
              <p:blipFill>
                <a:blip r:embed="rId47"/>
                <a:stretch>
                  <a:fillRect/>
                </a:stretch>
              </p:blipFill>
              <p:spPr>
                <a:xfrm>
                  <a:off x="10080203" y="5034506"/>
                  <a:ext cx="898560" cy="841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5" name="Ink 34">
                  <a:extLst>
                    <a:ext uri="{FF2B5EF4-FFF2-40B4-BE49-F238E27FC236}">
                      <a16:creationId xmlns:a16="http://schemas.microsoft.com/office/drawing/2014/main" id="{7300FB6F-49D0-9172-62BD-17435E8768C7}"/>
                    </a:ext>
                  </a:extLst>
                </p14:cNvPr>
                <p14:cNvContentPartPr/>
                <p14:nvPr/>
              </p14:nvContentPartPr>
              <p14:xfrm>
                <a:off x="4108883" y="5949266"/>
                <a:ext cx="570960" cy="451080"/>
              </p14:xfrm>
            </p:contentPart>
          </mc:Choice>
          <mc:Fallback>
            <p:pic>
              <p:nvPicPr>
                <p:cNvPr id="35" name="Ink 34">
                  <a:extLst>
                    <a:ext uri="{FF2B5EF4-FFF2-40B4-BE49-F238E27FC236}">
                      <a16:creationId xmlns:a16="http://schemas.microsoft.com/office/drawing/2014/main" id="{7300FB6F-49D0-9172-62BD-17435E8768C7}"/>
                    </a:ext>
                  </a:extLst>
                </p:cNvPr>
                <p:cNvPicPr/>
                <p:nvPr/>
              </p:nvPicPr>
              <p:blipFill>
                <a:blip r:embed="rId49"/>
                <a:stretch>
                  <a:fillRect/>
                </a:stretch>
              </p:blipFill>
              <p:spPr>
                <a:xfrm>
                  <a:off x="4100243" y="5940626"/>
                  <a:ext cx="58860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251A7882-8A38-43BB-59A2-3C5D5E2CAD15}"/>
                    </a:ext>
                  </a:extLst>
                </p14:cNvPr>
                <p14:cNvContentPartPr/>
                <p14:nvPr/>
              </p14:nvContentPartPr>
              <p14:xfrm>
                <a:off x="4795763" y="5998226"/>
                <a:ext cx="806040" cy="463320"/>
              </p14:xfrm>
            </p:contentPart>
          </mc:Choice>
          <mc:Fallback>
            <p:pic>
              <p:nvPicPr>
                <p:cNvPr id="36" name="Ink 35">
                  <a:extLst>
                    <a:ext uri="{FF2B5EF4-FFF2-40B4-BE49-F238E27FC236}">
                      <a16:creationId xmlns:a16="http://schemas.microsoft.com/office/drawing/2014/main" id="{251A7882-8A38-43BB-59A2-3C5D5E2CAD15}"/>
                    </a:ext>
                  </a:extLst>
                </p:cNvPr>
                <p:cNvPicPr/>
                <p:nvPr/>
              </p:nvPicPr>
              <p:blipFill>
                <a:blip r:embed="rId51"/>
                <a:stretch>
                  <a:fillRect/>
                </a:stretch>
              </p:blipFill>
              <p:spPr>
                <a:xfrm>
                  <a:off x="4786763" y="5989226"/>
                  <a:ext cx="82368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7" name="Ink 36">
                  <a:extLst>
                    <a:ext uri="{FF2B5EF4-FFF2-40B4-BE49-F238E27FC236}">
                      <a16:creationId xmlns:a16="http://schemas.microsoft.com/office/drawing/2014/main" id="{3D22D19E-0CA9-2158-E229-A1114F1B01BC}"/>
                    </a:ext>
                  </a:extLst>
                </p14:cNvPr>
                <p14:cNvContentPartPr/>
                <p14:nvPr/>
              </p14:nvContentPartPr>
              <p14:xfrm>
                <a:off x="5865323" y="6038186"/>
                <a:ext cx="601560" cy="699840"/>
              </p14:xfrm>
            </p:contentPart>
          </mc:Choice>
          <mc:Fallback>
            <p:pic>
              <p:nvPicPr>
                <p:cNvPr id="37" name="Ink 36">
                  <a:extLst>
                    <a:ext uri="{FF2B5EF4-FFF2-40B4-BE49-F238E27FC236}">
                      <a16:creationId xmlns:a16="http://schemas.microsoft.com/office/drawing/2014/main" id="{3D22D19E-0CA9-2158-E229-A1114F1B01BC}"/>
                    </a:ext>
                  </a:extLst>
                </p:cNvPr>
                <p:cNvPicPr/>
                <p:nvPr/>
              </p:nvPicPr>
              <p:blipFill>
                <a:blip r:embed="rId53"/>
                <a:stretch>
                  <a:fillRect/>
                </a:stretch>
              </p:blipFill>
              <p:spPr>
                <a:xfrm>
                  <a:off x="5856323" y="6029186"/>
                  <a:ext cx="619200" cy="717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Ink 37">
                  <a:extLst>
                    <a:ext uri="{FF2B5EF4-FFF2-40B4-BE49-F238E27FC236}">
                      <a16:creationId xmlns:a16="http://schemas.microsoft.com/office/drawing/2014/main" id="{6739ED3E-0141-88AE-484F-7F699DEB14F6}"/>
                    </a:ext>
                  </a:extLst>
                </p14:cNvPr>
                <p14:cNvContentPartPr/>
                <p14:nvPr/>
              </p14:nvContentPartPr>
              <p14:xfrm>
                <a:off x="6686123" y="6085346"/>
                <a:ext cx="136440" cy="904680"/>
              </p14:xfrm>
            </p:contentPart>
          </mc:Choice>
          <mc:Fallback>
            <p:pic>
              <p:nvPicPr>
                <p:cNvPr id="38" name="Ink 37">
                  <a:extLst>
                    <a:ext uri="{FF2B5EF4-FFF2-40B4-BE49-F238E27FC236}">
                      <a16:creationId xmlns:a16="http://schemas.microsoft.com/office/drawing/2014/main" id="{6739ED3E-0141-88AE-484F-7F699DEB14F6}"/>
                    </a:ext>
                  </a:extLst>
                </p:cNvPr>
                <p:cNvPicPr/>
                <p:nvPr/>
              </p:nvPicPr>
              <p:blipFill>
                <a:blip r:embed="rId55"/>
                <a:stretch>
                  <a:fillRect/>
                </a:stretch>
              </p:blipFill>
              <p:spPr>
                <a:xfrm>
                  <a:off x="6677123" y="6076346"/>
                  <a:ext cx="154080" cy="922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BDEE7EB7-4E01-1F6C-AFDB-57AB89BEF7DB}"/>
                    </a:ext>
                  </a:extLst>
                </p14:cNvPr>
                <p14:cNvContentPartPr/>
                <p14:nvPr/>
              </p14:nvContentPartPr>
              <p14:xfrm>
                <a:off x="6720683" y="6007586"/>
                <a:ext cx="1504080" cy="176760"/>
              </p14:xfrm>
            </p:contentPart>
          </mc:Choice>
          <mc:Fallback>
            <p:pic>
              <p:nvPicPr>
                <p:cNvPr id="39" name="Ink 38">
                  <a:extLst>
                    <a:ext uri="{FF2B5EF4-FFF2-40B4-BE49-F238E27FC236}">
                      <a16:creationId xmlns:a16="http://schemas.microsoft.com/office/drawing/2014/main" id="{BDEE7EB7-4E01-1F6C-AFDB-57AB89BEF7DB}"/>
                    </a:ext>
                  </a:extLst>
                </p:cNvPr>
                <p:cNvPicPr/>
                <p:nvPr/>
              </p:nvPicPr>
              <p:blipFill>
                <a:blip r:embed="rId57"/>
                <a:stretch>
                  <a:fillRect/>
                </a:stretch>
              </p:blipFill>
              <p:spPr>
                <a:xfrm>
                  <a:off x="6711683" y="5998586"/>
                  <a:ext cx="15217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336424C7-6E74-8C9D-710D-2DE6702AD20A}"/>
                    </a:ext>
                  </a:extLst>
                </p14:cNvPr>
                <p14:cNvContentPartPr/>
                <p14:nvPr/>
              </p14:nvContentPartPr>
              <p14:xfrm>
                <a:off x="6809963" y="6601226"/>
                <a:ext cx="758520" cy="91800"/>
              </p14:xfrm>
            </p:contentPart>
          </mc:Choice>
          <mc:Fallback>
            <p:pic>
              <p:nvPicPr>
                <p:cNvPr id="41" name="Ink 40">
                  <a:extLst>
                    <a:ext uri="{FF2B5EF4-FFF2-40B4-BE49-F238E27FC236}">
                      <a16:creationId xmlns:a16="http://schemas.microsoft.com/office/drawing/2014/main" id="{336424C7-6E74-8C9D-710D-2DE6702AD20A}"/>
                    </a:ext>
                  </a:extLst>
                </p:cNvPr>
                <p:cNvPicPr/>
                <p:nvPr/>
              </p:nvPicPr>
              <p:blipFill>
                <a:blip r:embed="rId59"/>
                <a:stretch>
                  <a:fillRect/>
                </a:stretch>
              </p:blipFill>
              <p:spPr>
                <a:xfrm>
                  <a:off x="6800963" y="6592226"/>
                  <a:ext cx="7761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EBB9D323-3DD3-0EA8-AB0E-25CB6D40E4B1}"/>
                    </a:ext>
                  </a:extLst>
                </p14:cNvPr>
                <p14:cNvContentPartPr/>
                <p14:nvPr/>
              </p14:nvContentPartPr>
              <p14:xfrm>
                <a:off x="6866483" y="6631826"/>
                <a:ext cx="2243880" cy="315720"/>
              </p14:xfrm>
            </p:contentPart>
          </mc:Choice>
          <mc:Fallback>
            <p:pic>
              <p:nvPicPr>
                <p:cNvPr id="43" name="Ink 42">
                  <a:extLst>
                    <a:ext uri="{FF2B5EF4-FFF2-40B4-BE49-F238E27FC236}">
                      <a16:creationId xmlns:a16="http://schemas.microsoft.com/office/drawing/2014/main" id="{EBB9D323-3DD3-0EA8-AB0E-25CB6D40E4B1}"/>
                    </a:ext>
                  </a:extLst>
                </p:cNvPr>
                <p:cNvPicPr/>
                <p:nvPr/>
              </p:nvPicPr>
              <p:blipFill>
                <a:blip r:embed="rId61"/>
                <a:stretch>
                  <a:fillRect/>
                </a:stretch>
              </p:blipFill>
              <p:spPr>
                <a:xfrm>
                  <a:off x="6857843" y="6623186"/>
                  <a:ext cx="226152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5F632678-8262-8497-483D-FD94A9E56B90}"/>
                    </a:ext>
                  </a:extLst>
                </p14:cNvPr>
                <p14:cNvContentPartPr/>
                <p14:nvPr/>
              </p14:nvContentPartPr>
              <p14:xfrm>
                <a:off x="9233123" y="5911106"/>
                <a:ext cx="195480" cy="595440"/>
              </p14:xfrm>
            </p:contentPart>
          </mc:Choice>
          <mc:Fallback>
            <p:pic>
              <p:nvPicPr>
                <p:cNvPr id="44" name="Ink 43">
                  <a:extLst>
                    <a:ext uri="{FF2B5EF4-FFF2-40B4-BE49-F238E27FC236}">
                      <a16:creationId xmlns:a16="http://schemas.microsoft.com/office/drawing/2014/main" id="{5F632678-8262-8497-483D-FD94A9E56B90}"/>
                    </a:ext>
                  </a:extLst>
                </p:cNvPr>
                <p:cNvPicPr/>
                <p:nvPr/>
              </p:nvPicPr>
              <p:blipFill>
                <a:blip r:embed="rId63"/>
                <a:stretch>
                  <a:fillRect/>
                </a:stretch>
              </p:blipFill>
              <p:spPr>
                <a:xfrm>
                  <a:off x="9224483" y="5902466"/>
                  <a:ext cx="213120" cy="613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BAA9F2C7-9254-9C94-36B8-226E2742C158}"/>
                    </a:ext>
                  </a:extLst>
                </p14:cNvPr>
                <p14:cNvContentPartPr/>
                <p14:nvPr/>
              </p14:nvContentPartPr>
              <p14:xfrm>
                <a:off x="9366323" y="6672146"/>
                <a:ext cx="126000" cy="30240"/>
              </p14:xfrm>
            </p:contentPart>
          </mc:Choice>
          <mc:Fallback>
            <p:pic>
              <p:nvPicPr>
                <p:cNvPr id="45" name="Ink 44">
                  <a:extLst>
                    <a:ext uri="{FF2B5EF4-FFF2-40B4-BE49-F238E27FC236}">
                      <a16:creationId xmlns:a16="http://schemas.microsoft.com/office/drawing/2014/main" id="{BAA9F2C7-9254-9C94-36B8-226E2742C158}"/>
                    </a:ext>
                  </a:extLst>
                </p:cNvPr>
                <p:cNvPicPr/>
                <p:nvPr/>
              </p:nvPicPr>
              <p:blipFill>
                <a:blip r:embed="rId65"/>
                <a:stretch>
                  <a:fillRect/>
                </a:stretch>
              </p:blipFill>
              <p:spPr>
                <a:xfrm>
                  <a:off x="9357683" y="6663146"/>
                  <a:ext cx="143640" cy="47880"/>
                </a:xfrm>
                <a:prstGeom prst="rect">
                  <a:avLst/>
                </a:prstGeom>
              </p:spPr>
            </p:pic>
          </mc:Fallback>
        </mc:AlternateContent>
      </p:grpSp>
      <p:grpSp>
        <p:nvGrpSpPr>
          <p:cNvPr id="61" name="Group 60">
            <a:extLst>
              <a:ext uri="{FF2B5EF4-FFF2-40B4-BE49-F238E27FC236}">
                <a16:creationId xmlns:a16="http://schemas.microsoft.com/office/drawing/2014/main" id="{0A2420C7-5FE3-2EEB-46F2-979C77A9AEEC}"/>
              </a:ext>
            </a:extLst>
          </p:cNvPr>
          <p:cNvGrpSpPr/>
          <p:nvPr/>
        </p:nvGrpSpPr>
        <p:grpSpPr>
          <a:xfrm>
            <a:off x="1622363" y="5483786"/>
            <a:ext cx="6862320" cy="1005840"/>
            <a:chOff x="1622363" y="5483786"/>
            <a:chExt cx="6862320" cy="1005840"/>
          </a:xfrm>
        </p:grpSpPr>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5D08538B-ECEC-9171-7E95-90E89512840A}"/>
                    </a:ext>
                  </a:extLst>
                </p14:cNvPr>
                <p14:cNvContentPartPr/>
                <p14:nvPr/>
              </p14:nvContentPartPr>
              <p14:xfrm>
                <a:off x="1622363" y="5483786"/>
                <a:ext cx="875880" cy="644760"/>
              </p14:xfrm>
            </p:contentPart>
          </mc:Choice>
          <mc:Fallback>
            <p:pic>
              <p:nvPicPr>
                <p:cNvPr id="47" name="Ink 46">
                  <a:extLst>
                    <a:ext uri="{FF2B5EF4-FFF2-40B4-BE49-F238E27FC236}">
                      <a16:creationId xmlns:a16="http://schemas.microsoft.com/office/drawing/2014/main" id="{5D08538B-ECEC-9171-7E95-90E89512840A}"/>
                    </a:ext>
                  </a:extLst>
                </p:cNvPr>
                <p:cNvPicPr/>
                <p:nvPr/>
              </p:nvPicPr>
              <p:blipFill>
                <a:blip r:embed="rId67"/>
                <a:stretch>
                  <a:fillRect/>
                </a:stretch>
              </p:blipFill>
              <p:spPr>
                <a:xfrm>
                  <a:off x="1604363" y="5465786"/>
                  <a:ext cx="911520" cy="680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ADFE62A9-A62D-0F4E-F779-BF5D53F78F9D}"/>
                    </a:ext>
                  </a:extLst>
                </p14:cNvPr>
                <p14:cNvContentPartPr/>
                <p14:nvPr/>
              </p14:nvContentPartPr>
              <p14:xfrm>
                <a:off x="2460803" y="5714546"/>
                <a:ext cx="57240" cy="363600"/>
              </p14:xfrm>
            </p:contentPart>
          </mc:Choice>
          <mc:Fallback>
            <p:pic>
              <p:nvPicPr>
                <p:cNvPr id="48" name="Ink 47">
                  <a:extLst>
                    <a:ext uri="{FF2B5EF4-FFF2-40B4-BE49-F238E27FC236}">
                      <a16:creationId xmlns:a16="http://schemas.microsoft.com/office/drawing/2014/main" id="{ADFE62A9-A62D-0F4E-F779-BF5D53F78F9D}"/>
                    </a:ext>
                  </a:extLst>
                </p:cNvPr>
                <p:cNvPicPr/>
                <p:nvPr/>
              </p:nvPicPr>
              <p:blipFill>
                <a:blip r:embed="rId69"/>
                <a:stretch>
                  <a:fillRect/>
                </a:stretch>
              </p:blipFill>
              <p:spPr>
                <a:xfrm>
                  <a:off x="2442803" y="5696906"/>
                  <a:ext cx="9288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D2B000CE-68FB-9611-6E9A-D3F1BB9B22E7}"/>
                    </a:ext>
                  </a:extLst>
                </p14:cNvPr>
                <p14:cNvContentPartPr/>
                <p14:nvPr/>
              </p14:nvContentPartPr>
              <p14:xfrm>
                <a:off x="2366483" y="5684306"/>
                <a:ext cx="445680" cy="108720"/>
              </p14:xfrm>
            </p:contentPart>
          </mc:Choice>
          <mc:Fallback>
            <p:pic>
              <p:nvPicPr>
                <p:cNvPr id="49" name="Ink 48">
                  <a:extLst>
                    <a:ext uri="{FF2B5EF4-FFF2-40B4-BE49-F238E27FC236}">
                      <a16:creationId xmlns:a16="http://schemas.microsoft.com/office/drawing/2014/main" id="{D2B000CE-68FB-9611-6E9A-D3F1BB9B22E7}"/>
                    </a:ext>
                  </a:extLst>
                </p:cNvPr>
                <p:cNvPicPr/>
                <p:nvPr/>
              </p:nvPicPr>
              <p:blipFill>
                <a:blip r:embed="rId71"/>
                <a:stretch>
                  <a:fillRect/>
                </a:stretch>
              </p:blipFill>
              <p:spPr>
                <a:xfrm>
                  <a:off x="2348843" y="5666666"/>
                  <a:ext cx="4813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E9516E9B-F7C6-6CA9-EE5F-8AA9DE022562}"/>
                    </a:ext>
                  </a:extLst>
                </p14:cNvPr>
                <p14:cNvContentPartPr/>
                <p14:nvPr/>
              </p14:nvContentPartPr>
              <p14:xfrm>
                <a:off x="2720003" y="5782946"/>
                <a:ext cx="328680" cy="255960"/>
              </p14:xfrm>
            </p:contentPart>
          </mc:Choice>
          <mc:Fallback>
            <p:pic>
              <p:nvPicPr>
                <p:cNvPr id="50" name="Ink 49">
                  <a:extLst>
                    <a:ext uri="{FF2B5EF4-FFF2-40B4-BE49-F238E27FC236}">
                      <a16:creationId xmlns:a16="http://schemas.microsoft.com/office/drawing/2014/main" id="{E9516E9B-F7C6-6CA9-EE5F-8AA9DE022562}"/>
                    </a:ext>
                  </a:extLst>
                </p:cNvPr>
                <p:cNvPicPr/>
                <p:nvPr/>
              </p:nvPicPr>
              <p:blipFill>
                <a:blip r:embed="rId73"/>
                <a:stretch>
                  <a:fillRect/>
                </a:stretch>
              </p:blipFill>
              <p:spPr>
                <a:xfrm>
                  <a:off x="2702363" y="5764946"/>
                  <a:ext cx="3643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C0835750-8837-EA07-4BC4-EFDC154240C7}"/>
                    </a:ext>
                  </a:extLst>
                </p14:cNvPr>
                <p14:cNvContentPartPr/>
                <p14:nvPr/>
              </p14:nvContentPartPr>
              <p14:xfrm>
                <a:off x="3268643" y="5757746"/>
                <a:ext cx="235800" cy="501480"/>
              </p14:xfrm>
            </p:contentPart>
          </mc:Choice>
          <mc:Fallback>
            <p:pic>
              <p:nvPicPr>
                <p:cNvPr id="51" name="Ink 50">
                  <a:extLst>
                    <a:ext uri="{FF2B5EF4-FFF2-40B4-BE49-F238E27FC236}">
                      <a16:creationId xmlns:a16="http://schemas.microsoft.com/office/drawing/2014/main" id="{C0835750-8837-EA07-4BC4-EFDC154240C7}"/>
                    </a:ext>
                  </a:extLst>
                </p:cNvPr>
                <p:cNvPicPr/>
                <p:nvPr/>
              </p:nvPicPr>
              <p:blipFill>
                <a:blip r:embed="rId75"/>
                <a:stretch>
                  <a:fillRect/>
                </a:stretch>
              </p:blipFill>
              <p:spPr>
                <a:xfrm>
                  <a:off x="3251003" y="5739746"/>
                  <a:ext cx="271440" cy="537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3A510FF7-7AA5-593C-D3ED-B0C110831F69}"/>
                    </a:ext>
                  </a:extLst>
                </p14:cNvPr>
                <p14:cNvContentPartPr/>
                <p14:nvPr/>
              </p14:nvContentPartPr>
              <p14:xfrm>
                <a:off x="4213283" y="5821106"/>
                <a:ext cx="11160" cy="331200"/>
              </p14:xfrm>
            </p:contentPart>
          </mc:Choice>
          <mc:Fallback>
            <p:pic>
              <p:nvPicPr>
                <p:cNvPr id="53" name="Ink 52">
                  <a:extLst>
                    <a:ext uri="{FF2B5EF4-FFF2-40B4-BE49-F238E27FC236}">
                      <a16:creationId xmlns:a16="http://schemas.microsoft.com/office/drawing/2014/main" id="{3A510FF7-7AA5-593C-D3ED-B0C110831F69}"/>
                    </a:ext>
                  </a:extLst>
                </p:cNvPr>
                <p:cNvPicPr/>
                <p:nvPr/>
              </p:nvPicPr>
              <p:blipFill>
                <a:blip r:embed="rId77"/>
                <a:stretch>
                  <a:fillRect/>
                </a:stretch>
              </p:blipFill>
              <p:spPr>
                <a:xfrm>
                  <a:off x="4195283" y="5803106"/>
                  <a:ext cx="468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ED48B964-6293-0B2E-85D4-4BC2934298B8}"/>
                    </a:ext>
                  </a:extLst>
                </p14:cNvPr>
                <p14:cNvContentPartPr/>
                <p14:nvPr/>
              </p14:nvContentPartPr>
              <p14:xfrm>
                <a:off x="4043363" y="5812466"/>
                <a:ext cx="619200" cy="108360"/>
              </p14:xfrm>
            </p:contentPart>
          </mc:Choice>
          <mc:Fallback>
            <p:pic>
              <p:nvPicPr>
                <p:cNvPr id="54" name="Ink 53">
                  <a:extLst>
                    <a:ext uri="{FF2B5EF4-FFF2-40B4-BE49-F238E27FC236}">
                      <a16:creationId xmlns:a16="http://schemas.microsoft.com/office/drawing/2014/main" id="{ED48B964-6293-0B2E-85D4-4BC2934298B8}"/>
                    </a:ext>
                  </a:extLst>
                </p:cNvPr>
                <p:cNvPicPr/>
                <p:nvPr/>
              </p:nvPicPr>
              <p:blipFill>
                <a:blip r:embed="rId79"/>
                <a:stretch>
                  <a:fillRect/>
                </a:stretch>
              </p:blipFill>
              <p:spPr>
                <a:xfrm>
                  <a:off x="4025723" y="5794826"/>
                  <a:ext cx="6548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B9B04ACD-1C6B-95F0-FB36-0459DA7C6D00}"/>
                    </a:ext>
                  </a:extLst>
                </p14:cNvPr>
                <p14:cNvContentPartPr/>
                <p14:nvPr/>
              </p14:nvContentPartPr>
              <p14:xfrm>
                <a:off x="4598843" y="5914706"/>
                <a:ext cx="291960" cy="289800"/>
              </p14:xfrm>
            </p:contentPart>
          </mc:Choice>
          <mc:Fallback>
            <p:pic>
              <p:nvPicPr>
                <p:cNvPr id="55" name="Ink 54">
                  <a:extLst>
                    <a:ext uri="{FF2B5EF4-FFF2-40B4-BE49-F238E27FC236}">
                      <a16:creationId xmlns:a16="http://schemas.microsoft.com/office/drawing/2014/main" id="{B9B04ACD-1C6B-95F0-FB36-0459DA7C6D00}"/>
                    </a:ext>
                  </a:extLst>
                </p:cNvPr>
                <p:cNvPicPr/>
                <p:nvPr/>
              </p:nvPicPr>
              <p:blipFill>
                <a:blip r:embed="rId81"/>
                <a:stretch>
                  <a:fillRect/>
                </a:stretch>
              </p:blipFill>
              <p:spPr>
                <a:xfrm>
                  <a:off x="4581203" y="5896706"/>
                  <a:ext cx="32760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C6EF9011-EFBD-C2F6-9738-BF97AA5BBCD8}"/>
                    </a:ext>
                  </a:extLst>
                </p14:cNvPr>
                <p14:cNvContentPartPr/>
                <p14:nvPr/>
              </p14:nvContentPartPr>
              <p14:xfrm>
                <a:off x="4918163" y="6022706"/>
                <a:ext cx="529560" cy="188280"/>
              </p14:xfrm>
            </p:contentPart>
          </mc:Choice>
          <mc:Fallback>
            <p:pic>
              <p:nvPicPr>
                <p:cNvPr id="56" name="Ink 55">
                  <a:extLst>
                    <a:ext uri="{FF2B5EF4-FFF2-40B4-BE49-F238E27FC236}">
                      <a16:creationId xmlns:a16="http://schemas.microsoft.com/office/drawing/2014/main" id="{C6EF9011-EFBD-C2F6-9738-BF97AA5BBCD8}"/>
                    </a:ext>
                  </a:extLst>
                </p:cNvPr>
                <p:cNvPicPr/>
                <p:nvPr/>
              </p:nvPicPr>
              <p:blipFill>
                <a:blip r:embed="rId83"/>
                <a:stretch>
                  <a:fillRect/>
                </a:stretch>
              </p:blipFill>
              <p:spPr>
                <a:xfrm>
                  <a:off x="4900523" y="6004706"/>
                  <a:ext cx="5652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E42C36E9-5B68-A928-3247-BDAFA3E98A1A}"/>
                    </a:ext>
                  </a:extLst>
                </p14:cNvPr>
                <p14:cNvContentPartPr/>
                <p14:nvPr/>
              </p14:nvContentPartPr>
              <p14:xfrm>
                <a:off x="5930123" y="5835866"/>
                <a:ext cx="417960" cy="448920"/>
              </p14:xfrm>
            </p:contentPart>
          </mc:Choice>
          <mc:Fallback>
            <p:pic>
              <p:nvPicPr>
                <p:cNvPr id="57" name="Ink 56">
                  <a:extLst>
                    <a:ext uri="{FF2B5EF4-FFF2-40B4-BE49-F238E27FC236}">
                      <a16:creationId xmlns:a16="http://schemas.microsoft.com/office/drawing/2014/main" id="{E42C36E9-5B68-A928-3247-BDAFA3E98A1A}"/>
                    </a:ext>
                  </a:extLst>
                </p:cNvPr>
                <p:cNvPicPr/>
                <p:nvPr/>
              </p:nvPicPr>
              <p:blipFill>
                <a:blip r:embed="rId85"/>
                <a:stretch>
                  <a:fillRect/>
                </a:stretch>
              </p:blipFill>
              <p:spPr>
                <a:xfrm>
                  <a:off x="5912123" y="5817866"/>
                  <a:ext cx="45360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D766C19A-2BB2-01D2-B63C-E7D92903906A}"/>
                    </a:ext>
                  </a:extLst>
                </p14:cNvPr>
                <p14:cNvContentPartPr/>
                <p14:nvPr/>
              </p14:nvContentPartPr>
              <p14:xfrm>
                <a:off x="6449603" y="5949986"/>
                <a:ext cx="565560" cy="475920"/>
              </p14:xfrm>
            </p:contentPart>
          </mc:Choice>
          <mc:Fallback>
            <p:pic>
              <p:nvPicPr>
                <p:cNvPr id="58" name="Ink 57">
                  <a:extLst>
                    <a:ext uri="{FF2B5EF4-FFF2-40B4-BE49-F238E27FC236}">
                      <a16:creationId xmlns:a16="http://schemas.microsoft.com/office/drawing/2014/main" id="{D766C19A-2BB2-01D2-B63C-E7D92903906A}"/>
                    </a:ext>
                  </a:extLst>
                </p:cNvPr>
                <p:cNvPicPr/>
                <p:nvPr/>
              </p:nvPicPr>
              <p:blipFill>
                <a:blip r:embed="rId87"/>
                <a:stretch>
                  <a:fillRect/>
                </a:stretch>
              </p:blipFill>
              <p:spPr>
                <a:xfrm>
                  <a:off x="6431603" y="5932346"/>
                  <a:ext cx="60120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9A197467-ECED-44FC-87C8-045216A98E9C}"/>
                    </a:ext>
                  </a:extLst>
                </p14:cNvPr>
                <p14:cNvContentPartPr/>
                <p14:nvPr/>
              </p14:nvContentPartPr>
              <p14:xfrm>
                <a:off x="7397123" y="5992826"/>
                <a:ext cx="45720" cy="496800"/>
              </p14:xfrm>
            </p:contentPart>
          </mc:Choice>
          <mc:Fallback>
            <p:pic>
              <p:nvPicPr>
                <p:cNvPr id="59" name="Ink 58">
                  <a:extLst>
                    <a:ext uri="{FF2B5EF4-FFF2-40B4-BE49-F238E27FC236}">
                      <a16:creationId xmlns:a16="http://schemas.microsoft.com/office/drawing/2014/main" id="{9A197467-ECED-44FC-87C8-045216A98E9C}"/>
                    </a:ext>
                  </a:extLst>
                </p:cNvPr>
                <p:cNvPicPr/>
                <p:nvPr/>
              </p:nvPicPr>
              <p:blipFill>
                <a:blip r:embed="rId89"/>
                <a:stretch>
                  <a:fillRect/>
                </a:stretch>
              </p:blipFill>
              <p:spPr>
                <a:xfrm>
                  <a:off x="7379123" y="5975186"/>
                  <a:ext cx="81360" cy="532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1AB7A062-6CE0-D777-87DE-2ECF1A9C86A1}"/>
                    </a:ext>
                  </a:extLst>
                </p14:cNvPr>
                <p14:cNvContentPartPr/>
                <p14:nvPr/>
              </p14:nvContentPartPr>
              <p14:xfrm>
                <a:off x="7155563" y="5935946"/>
                <a:ext cx="1329120" cy="88560"/>
              </p14:xfrm>
            </p:contentPart>
          </mc:Choice>
          <mc:Fallback>
            <p:pic>
              <p:nvPicPr>
                <p:cNvPr id="60" name="Ink 59">
                  <a:extLst>
                    <a:ext uri="{FF2B5EF4-FFF2-40B4-BE49-F238E27FC236}">
                      <a16:creationId xmlns:a16="http://schemas.microsoft.com/office/drawing/2014/main" id="{1AB7A062-6CE0-D777-87DE-2ECF1A9C86A1}"/>
                    </a:ext>
                  </a:extLst>
                </p:cNvPr>
                <p:cNvPicPr/>
                <p:nvPr/>
              </p:nvPicPr>
              <p:blipFill>
                <a:blip r:embed="rId91"/>
                <a:stretch>
                  <a:fillRect/>
                </a:stretch>
              </p:blipFill>
              <p:spPr>
                <a:xfrm>
                  <a:off x="7137563" y="5918306"/>
                  <a:ext cx="1364760" cy="124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97EC0CDE-DB3D-5B58-F45B-AED42C3FF480}"/>
                  </a:ext>
                </a:extLst>
              </p14:cNvPr>
              <p14:cNvContentPartPr/>
              <p14:nvPr/>
            </p14:nvContentPartPr>
            <p14:xfrm>
              <a:off x="6068003" y="6669266"/>
              <a:ext cx="1744560" cy="69480"/>
            </p14:xfrm>
          </p:contentPart>
        </mc:Choice>
        <mc:Fallback>
          <p:pic>
            <p:nvPicPr>
              <p:cNvPr id="62" name="Ink 61">
                <a:extLst>
                  <a:ext uri="{FF2B5EF4-FFF2-40B4-BE49-F238E27FC236}">
                    <a16:creationId xmlns:a16="http://schemas.microsoft.com/office/drawing/2014/main" id="{97EC0CDE-DB3D-5B58-F45B-AED42C3FF480}"/>
                  </a:ext>
                </a:extLst>
              </p:cNvPr>
              <p:cNvPicPr/>
              <p:nvPr/>
            </p:nvPicPr>
            <p:blipFill>
              <a:blip r:embed="rId93"/>
              <a:stretch>
                <a:fillRect/>
              </a:stretch>
            </p:blipFill>
            <p:spPr>
              <a:xfrm>
                <a:off x="6050003" y="6651266"/>
                <a:ext cx="1780200" cy="105120"/>
              </a:xfrm>
              <a:prstGeom prst="rect">
                <a:avLst/>
              </a:prstGeom>
            </p:spPr>
          </p:pic>
        </mc:Fallback>
      </mc:AlternateContent>
    </p:spTree>
    <p:extLst>
      <p:ext uri="{BB962C8B-B14F-4D97-AF65-F5344CB8AC3E}">
        <p14:creationId xmlns:p14="http://schemas.microsoft.com/office/powerpoint/2010/main" val="3542703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6C5635-7136-B561-0AB2-E3C1746B4DE6}"/>
              </a:ext>
            </a:extLst>
          </p:cNvPr>
          <p:cNvSpPr txBox="1"/>
          <p:nvPr/>
        </p:nvSpPr>
        <p:spPr>
          <a:xfrm>
            <a:off x="3359696" y="2852936"/>
            <a:ext cx="4139275"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Over to the petstore api… tdd style</a:t>
            </a:r>
          </a:p>
        </p:txBody>
      </p:sp>
    </p:spTree>
    <p:extLst>
      <p:ext uri="{BB962C8B-B14F-4D97-AF65-F5344CB8AC3E}">
        <p14:creationId xmlns:p14="http://schemas.microsoft.com/office/powerpoint/2010/main" val="18747791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customXml/itemProps2.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F4FCAA-B58A-4119-AACD-7D2BC6BC45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DFS</Template>
  <TotalTime>5765</TotalTime>
  <Words>217</Words>
  <Application>Microsoft Macintosh PowerPoint</Application>
  <PresentationFormat>Widescreen</PresentationFormat>
  <Paragraphs>23</Paragraphs>
  <Slides>8</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DFS</vt:lpstr>
      <vt:lpstr>6 – Clean Code – TDD part 1</vt:lpstr>
      <vt:lpstr>Introduction</vt:lpstr>
      <vt:lpstr>Eliminating the fear</vt:lpstr>
      <vt:lpstr>The Three Laws of TDD </vt:lpstr>
      <vt:lpstr>Some of the benefits</vt:lpstr>
      <vt:lpstr>What would happen if you had a suite of tests that gave you a very high degree of confidence that the tests were working?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33</cp:revision>
  <dcterms:created xsi:type="dcterms:W3CDTF">2022-08-24T15:23:13Z</dcterms:created>
  <dcterms:modified xsi:type="dcterms:W3CDTF">2022-10-02T15:48:48Z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