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449" r:id="rId5"/>
    <p:sldId id="451" r:id="rId6"/>
    <p:sldId id="463" r:id="rId7"/>
    <p:sldId id="452" r:id="rId8"/>
    <p:sldId id="464" r:id="rId9"/>
    <p:sldId id="465" r:id="rId10"/>
    <p:sldId id="422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FF85FF"/>
    <a:srgbClr val="FFFD78"/>
    <a:srgbClr val="941651"/>
    <a:srgbClr val="8EFA00"/>
    <a:srgbClr val="FF7E79"/>
    <a:srgbClr val="76D6FF"/>
    <a:srgbClr val="D883FF"/>
    <a:srgbClr val="FF93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78" autoAdjust="0"/>
    <p:restoredTop sz="96405" autoAdjust="0"/>
  </p:normalViewPr>
  <p:slideViewPr>
    <p:cSldViewPr showGuides="1">
      <p:cViewPr varScale="1">
        <p:scale>
          <a:sx n="119" d="100"/>
          <a:sy n="119" d="100"/>
        </p:scale>
        <p:origin x="21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57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D4046-5866-459D-BEB5-A0B0377E3E3F}" type="datetime1">
              <a:rPr lang="en-US" sz="1000" smtClean="0"/>
              <a:t>1/28/23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86CA08A8-CD0A-4CED-A7DF-8FE5DAE0B145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B1730B-F0FD-4857-ADC5-05FFCBB96A2D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D73FA9E-13CA-4D34-8989-6ECB15E9C63C}" type="datetime1">
              <a:rPr lang="en-US" smtClean="0"/>
              <a:t>1/28/23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iginal Pic" hidden="1">
            <a:extLst>
              <a:ext uri="{FF2B5EF4-FFF2-40B4-BE49-F238E27FC236}">
                <a16:creationId xmlns:a16="http://schemas.microsoft.com/office/drawing/2014/main" id="{6CCDEB53-AD79-49BA-A077-9D66AD93AC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ircle 1">
            <a:extLst>
              <a:ext uri="{FF2B5EF4-FFF2-40B4-BE49-F238E27FC236}">
                <a16:creationId xmlns:a16="http://schemas.microsoft.com/office/drawing/2014/main" id="{53C481EB-84E1-4D5D-87F9-1AB7BB9E5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6F50334D-7C16-4893-A7DD-3746BA152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2B370DA1-B697-485E-B1D2-4D5D368BD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FE719E70-B8E8-4260-A82F-9F21688C4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6742F21-6CCC-43B6-9409-0D0EBFB67A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pic>
        <p:nvPicPr>
          <p:cNvPr id="8" name="Discover Logo" descr="A picture containing logo&#10;&#10;Description automatically generated">
            <a:extLst>
              <a:ext uri="{FF2B5EF4-FFF2-40B4-BE49-F238E27FC236}">
                <a16:creationId xmlns:a16="http://schemas.microsoft.com/office/drawing/2014/main" id="{3CACCECD-24A8-4B3C-A62D-2A6AE3C8DC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69920" y="2941320"/>
            <a:ext cx="5852160" cy="975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bk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ircle 2">
            <a:extLst>
              <a:ext uri="{FF2B5EF4-FFF2-40B4-BE49-F238E27FC236}">
                <a16:creationId xmlns:a16="http://schemas.microsoft.com/office/drawing/2014/main" id="{42EB56E5-07A9-4583-B8A1-1388302D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7" name="Circle 3">
            <a:extLst>
              <a:ext uri="{FF2B5EF4-FFF2-40B4-BE49-F238E27FC236}">
                <a16:creationId xmlns:a16="http://schemas.microsoft.com/office/drawing/2014/main" id="{2F5AA2EC-43FB-4E2B-BEE3-0A2B099AF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8" name="Circle 4">
            <a:extLst>
              <a:ext uri="{FF2B5EF4-FFF2-40B4-BE49-F238E27FC236}">
                <a16:creationId xmlns:a16="http://schemas.microsoft.com/office/drawing/2014/main" id="{CC786D2F-7518-43F0-A5D3-E1681EA34B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9" name="Circle 5">
            <a:extLst>
              <a:ext uri="{FF2B5EF4-FFF2-40B4-BE49-F238E27FC236}">
                <a16:creationId xmlns:a16="http://schemas.microsoft.com/office/drawing/2014/main" id="{CDAA2BE9-1770-4899-974D-CEF6F2513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8E5690D-501D-4139-AB31-D6FA14F9FC49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A80601D5-86F0-4DD5-907A-027C24FEA3D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range Fill">
              <a:extLst>
                <a:ext uri="{FF2B5EF4-FFF2-40B4-BE49-F238E27FC236}">
                  <a16:creationId xmlns:a16="http://schemas.microsoft.com/office/drawing/2014/main" id="{A2802A00-8783-4D5C-AE6D-90572BCA2CB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3" name="Circle 1">
              <a:extLst>
                <a:ext uri="{FF2B5EF4-FFF2-40B4-BE49-F238E27FC236}">
                  <a16:creationId xmlns:a16="http://schemas.microsoft.com/office/drawing/2014/main" id="{EB3A1D82-A12B-4FCA-ADF1-95851DE655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4" name="Circle 4">
              <a:extLst>
                <a:ext uri="{FF2B5EF4-FFF2-40B4-BE49-F238E27FC236}">
                  <a16:creationId xmlns:a16="http://schemas.microsoft.com/office/drawing/2014/main" id="{F03E68C1-571B-4E29-8C55-7A51F5C97CB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5" name="Circle 5">
              <a:extLst>
                <a:ext uri="{FF2B5EF4-FFF2-40B4-BE49-F238E27FC236}">
                  <a16:creationId xmlns:a16="http://schemas.microsoft.com/office/drawing/2014/main" id="{0DB5086E-FCB2-4515-945E-9A99E770D9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6" name="Picture 1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B92865FA-F5DD-4487-A0C8-85C9775DA5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68E362-171E-4A61-AADE-BA3EE91C1C0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F3331-BF7B-4B79-81FC-9EDA549F42E0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0108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bg>
      <p:bgPr>
        <a:gradFill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5284E45D-D953-49CA-BD12-FBA407E748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3AD2EBC6-66D5-48D6-88F5-5753A1B2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2" name="Circle 3">
            <a:extLst>
              <a:ext uri="{FF2B5EF4-FFF2-40B4-BE49-F238E27FC236}">
                <a16:creationId xmlns:a16="http://schemas.microsoft.com/office/drawing/2014/main" id="{C4702A37-AE61-4516-8697-964512427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05BEEFCE-2527-4BF0-BF4D-9571D933D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8ABEB82D-FAC8-4E93-A810-F06E093D4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BBCE4B-CFEB-4D59-8FFA-38451CEC993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0D502-889B-467A-8181-E86CF1525D1F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81DC4-4669-46C4-937B-091CFD39DC6C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301BF-2C2B-49CB-B420-F3AAEE744A49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024BA-0B33-4C8D-B1D6-A256A899EB6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16A4FE-BFED-4BF0-A362-CD89F5B1610A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052B7-1AFF-49EB-9C72-FAF759BE1AB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30352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F20136-60F9-4E95-B8B7-A6B391BEE859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3ADB97-822B-47E5-9E99-8AEA04FF8517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 1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3CA529-9053-48C2-B0C6-31AE875CBC9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69920" y="228600"/>
            <a:ext cx="5852160" cy="5852160"/>
          </a:xfrm>
          <a:prstGeom prst="ellipse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D19EF-5E18-47CB-B301-FAEF1E90B64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F8BE4-98D4-403C-8D8A-F56FAE4253E2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3845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Orange">
    <p:bg>
      <p:bgPr>
        <a:gradFill flip="none" rotWithShape="1">
          <a:gsLst>
            <a:gs pos="0">
              <a:srgbClr val="FCB424"/>
            </a:gs>
            <a:gs pos="80000">
              <a:srgbClr val="EF7A3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EA02509E-3C4A-4046-A75B-DD212B64C1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9" name="Circle 2">
            <a:extLst>
              <a:ext uri="{FF2B5EF4-FFF2-40B4-BE49-F238E27FC236}">
                <a16:creationId xmlns:a16="http://schemas.microsoft.com/office/drawing/2014/main" id="{CA678D74-D171-4BDA-B9E7-6D835B73D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0" name="Circle 3">
            <a:extLst>
              <a:ext uri="{FF2B5EF4-FFF2-40B4-BE49-F238E27FC236}">
                <a16:creationId xmlns:a16="http://schemas.microsoft.com/office/drawing/2014/main" id="{D1405C83-6EEB-4BBC-BC38-1FDD5EC5AA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1" name="Circle 4">
            <a:extLst>
              <a:ext uri="{FF2B5EF4-FFF2-40B4-BE49-F238E27FC236}">
                <a16:creationId xmlns:a16="http://schemas.microsoft.com/office/drawing/2014/main" id="{32195EB7-285D-4FA3-9B55-CC8120CB1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2" name="Circle 5">
            <a:extLst>
              <a:ext uri="{FF2B5EF4-FFF2-40B4-BE49-F238E27FC236}">
                <a16:creationId xmlns:a16="http://schemas.microsoft.com/office/drawing/2014/main" id="{027F7991-A094-400F-A0A8-2D02D0F9C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3B11A-9588-4325-A544-A554AF6025F5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2A9E1-B795-4572-B7B6-93A29AC704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31C68C-D280-44C1-AE74-4B169173A8F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96C9D-CCBE-453D-B6D0-2F4EFCC8DFA3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0E7F3-427B-46B2-B58C-2521FA9D8FAA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Navy">
    <p:bg>
      <p:bgPr>
        <a:gradFill>
          <a:gsLst>
            <a:gs pos="0">
              <a:schemeClr val="tx2">
                <a:lumMod val="75000"/>
                <a:lumOff val="25000"/>
              </a:schemeClr>
            </a:gs>
            <a:gs pos="80000">
              <a:schemeClr val="tx2">
                <a:lumMod val="90000"/>
                <a:lumOff val="1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ircle 1">
            <a:extLst>
              <a:ext uri="{FF2B5EF4-FFF2-40B4-BE49-F238E27FC236}">
                <a16:creationId xmlns:a16="http://schemas.microsoft.com/office/drawing/2014/main" id="{A1C0BDF5-BCBB-48BF-988D-345ED2FE1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8" name="Circle 2">
            <a:extLst>
              <a:ext uri="{FF2B5EF4-FFF2-40B4-BE49-F238E27FC236}">
                <a16:creationId xmlns:a16="http://schemas.microsoft.com/office/drawing/2014/main" id="{005B2E41-F335-4EE4-B520-C793433F61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73BFFC3A-E2B9-4DC4-A9EE-251FA7078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556E5C58-7A83-457B-9534-01C42A7B4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4705CFC6-B37C-402E-B8CF-587B84311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8F5C6C9-8BA7-45E3-B552-1AC12769B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9528C5-3F89-4A06-91BA-E42F3EAA02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A647E4-9598-4ED6-96DD-ECABB9D1837B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E44A9-F567-41FE-93C5-BA8905A43431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5AD2C-C956-44C5-8ABD-B260176068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D68C2C-70A6-4D53-BC2C-FCC0C1D874DD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E24B07-0F2B-4DF6-81ED-13FD4AA43A9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628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t Gray"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80000">
              <a:schemeClr val="bg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ircle 1">
            <a:extLst>
              <a:ext uri="{FF2B5EF4-FFF2-40B4-BE49-F238E27FC236}">
                <a16:creationId xmlns:a16="http://schemas.microsoft.com/office/drawing/2014/main" id="{B98CAB67-E615-4E14-8E78-45A5B29108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192" b="28134"/>
          <a:stretch/>
        </p:blipFill>
        <p:spPr>
          <a:xfrm>
            <a:off x="0" y="0"/>
            <a:ext cx="10942320" cy="6858000"/>
          </a:xfrm>
          <a:prstGeom prst="rect">
            <a:avLst/>
          </a:prstGeom>
        </p:spPr>
      </p:pic>
      <p:pic>
        <p:nvPicPr>
          <p:cNvPr id="10" name="Circle 2">
            <a:extLst>
              <a:ext uri="{FF2B5EF4-FFF2-40B4-BE49-F238E27FC236}">
                <a16:creationId xmlns:a16="http://schemas.microsoft.com/office/drawing/2014/main" id="{31109005-C0E7-4BC0-BCFE-FF8E2EE31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646" b="41212"/>
          <a:stretch/>
        </p:blipFill>
        <p:spPr>
          <a:xfrm>
            <a:off x="4998720" y="2423160"/>
            <a:ext cx="7193280" cy="4434840"/>
          </a:xfrm>
          <a:prstGeom prst="rect">
            <a:avLst/>
          </a:prstGeom>
        </p:spPr>
      </p:pic>
      <p:pic>
        <p:nvPicPr>
          <p:cNvPr id="11" name="Circle 3">
            <a:extLst>
              <a:ext uri="{FF2B5EF4-FFF2-40B4-BE49-F238E27FC236}">
                <a16:creationId xmlns:a16="http://schemas.microsoft.com/office/drawing/2014/main" id="{04F904A0-3302-48F7-9783-D6C722EC3D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4055" b="4167"/>
          <a:stretch/>
        </p:blipFill>
        <p:spPr>
          <a:xfrm>
            <a:off x="8572500" y="1600200"/>
            <a:ext cx="3617976" cy="5257800"/>
          </a:xfrm>
          <a:prstGeom prst="rect">
            <a:avLst/>
          </a:prstGeom>
        </p:spPr>
      </p:pic>
      <p:pic>
        <p:nvPicPr>
          <p:cNvPr id="13" name="Circle 4">
            <a:extLst>
              <a:ext uri="{FF2B5EF4-FFF2-40B4-BE49-F238E27FC236}">
                <a16:creationId xmlns:a16="http://schemas.microsoft.com/office/drawing/2014/main" id="{FCAF61E9-8CCA-4A89-89D4-1F98EA2FB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555" t="37500"/>
          <a:stretch/>
        </p:blipFill>
        <p:spPr>
          <a:xfrm>
            <a:off x="0" y="0"/>
            <a:ext cx="3261360" cy="3429000"/>
          </a:xfrm>
          <a:prstGeom prst="rect">
            <a:avLst/>
          </a:prstGeom>
        </p:spPr>
      </p:pic>
      <p:pic>
        <p:nvPicPr>
          <p:cNvPr id="14" name="Circle 5">
            <a:extLst>
              <a:ext uri="{FF2B5EF4-FFF2-40B4-BE49-F238E27FC236}">
                <a16:creationId xmlns:a16="http://schemas.microsoft.com/office/drawing/2014/main" id="{C2D17B5E-B975-434B-B75A-FA63D51C1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1509"/>
          <a:stretch/>
        </p:blipFill>
        <p:spPr>
          <a:xfrm>
            <a:off x="685800" y="0"/>
            <a:ext cx="4038600" cy="1554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A75BC-C709-4260-8343-497B4DBF2DAE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10D65-3435-46DC-8A51-B8B474B953F7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75864-98A9-463C-AEF1-82626DF0E13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779570" y="6492241"/>
            <a:ext cx="1097280" cy="182879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15A5E1D-F3B6-4D30-BCCB-3E9E40A1F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6840" y="3429000"/>
            <a:ext cx="9418320" cy="822960"/>
          </a:xfrm>
          <a:noFill/>
          <a:ln>
            <a:noFill/>
          </a:ln>
        </p:spPr>
        <p:txBody>
          <a:bodyPr lIns="182880" tIns="91440" rIns="91440" bIns="91440" anchor="ctr" anchorCtr="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09B56FB-4877-4A0F-A971-6E8E44061D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840" y="1828800"/>
            <a:ext cx="9418320" cy="1600200"/>
          </a:xfrm>
          <a:noFill/>
          <a:ln w="38100">
            <a:noFill/>
          </a:ln>
        </p:spPr>
        <p:txBody>
          <a:bodyPr lIns="182880" tIns="91440" rIns="91440" bIns="0" anchor="ctr" anchorCtr="0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84003-563E-44F2-AAB3-581DB31C6B45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2C04B-8D91-43C5-8566-E1F200A0404D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8588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4" name="Circle 2">
            <a:extLst>
              <a:ext uri="{FF2B5EF4-FFF2-40B4-BE49-F238E27FC236}">
                <a16:creationId xmlns:a16="http://schemas.microsoft.com/office/drawing/2014/main" id="{9838DCE9-80DC-4253-869A-EE47503E14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5" name="Circle 3">
            <a:extLst>
              <a:ext uri="{FF2B5EF4-FFF2-40B4-BE49-F238E27FC236}">
                <a16:creationId xmlns:a16="http://schemas.microsoft.com/office/drawing/2014/main" id="{D79772C3-CF48-499B-B833-355FD3B777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6" name="Circle 4">
            <a:extLst>
              <a:ext uri="{FF2B5EF4-FFF2-40B4-BE49-F238E27FC236}">
                <a16:creationId xmlns:a16="http://schemas.microsoft.com/office/drawing/2014/main" id="{D9A2211F-915C-44FB-9F20-85C650D9FA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8" name="Circle 5">
            <a:extLst>
              <a:ext uri="{FF2B5EF4-FFF2-40B4-BE49-F238E27FC236}">
                <a16:creationId xmlns:a16="http://schemas.microsoft.com/office/drawing/2014/main" id="{3938E8CD-848A-471E-82EB-19F9219A4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1260957-2E07-4E04-B5A7-D61D49199047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0" name="TopBar Shdw">
              <a:extLst>
                <a:ext uri="{FF2B5EF4-FFF2-40B4-BE49-F238E27FC236}">
                  <a16:creationId xmlns:a16="http://schemas.microsoft.com/office/drawing/2014/main" id="{51FBBD6C-D915-44F2-8AB9-A60DB745B778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range Fill">
              <a:extLst>
                <a:ext uri="{FF2B5EF4-FFF2-40B4-BE49-F238E27FC236}">
                  <a16:creationId xmlns:a16="http://schemas.microsoft.com/office/drawing/2014/main" id="{C081873E-97AA-4D38-8252-F772D543F596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2" name="Circle 1">
              <a:extLst>
                <a:ext uri="{FF2B5EF4-FFF2-40B4-BE49-F238E27FC236}">
                  <a16:creationId xmlns:a16="http://schemas.microsoft.com/office/drawing/2014/main" id="{8CC02D0B-5B4D-4F8B-9F73-3FD6DA4D7C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3" name="Circle 4">
              <a:extLst>
                <a:ext uri="{FF2B5EF4-FFF2-40B4-BE49-F238E27FC236}">
                  <a16:creationId xmlns:a16="http://schemas.microsoft.com/office/drawing/2014/main" id="{14AB27CF-3E3D-4671-9C69-7F649E3C9C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4" name="Circle 5">
              <a:extLst>
                <a:ext uri="{FF2B5EF4-FFF2-40B4-BE49-F238E27FC236}">
                  <a16:creationId xmlns:a16="http://schemas.microsoft.com/office/drawing/2014/main" id="{FB79D89B-7FAC-4756-BFE6-B0B5E1165D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5" name="Picture 1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A761ADB-1209-43E6-81C1-57C2A8FA52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544D526-1C68-43E0-91F6-1CBA80DF2632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57E81D-4EE8-408B-BED2-616B96FDFFD4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16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950">
          <p15:clr>
            <a:srgbClr val="FBAE40"/>
          </p15:clr>
        </p15:guide>
        <p15:guide id="5" orient="horz" pos="253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/ GF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8" name="Circle 2">
            <a:extLst>
              <a:ext uri="{FF2B5EF4-FFF2-40B4-BE49-F238E27FC236}">
                <a16:creationId xmlns:a16="http://schemas.microsoft.com/office/drawing/2014/main" id="{052CBD35-9949-4E8B-8891-F0D178F94F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5959" b="41212"/>
          <a:stretch/>
        </p:blipFill>
        <p:spPr>
          <a:xfrm>
            <a:off x="10747359" y="5847445"/>
            <a:ext cx="1444641" cy="1010554"/>
          </a:xfrm>
          <a:prstGeom prst="rect">
            <a:avLst/>
          </a:prstGeom>
        </p:spPr>
      </p:pic>
      <p:pic>
        <p:nvPicPr>
          <p:cNvPr id="9" name="Circle 3">
            <a:extLst>
              <a:ext uri="{FF2B5EF4-FFF2-40B4-BE49-F238E27FC236}">
                <a16:creationId xmlns:a16="http://schemas.microsoft.com/office/drawing/2014/main" id="{A5991A19-83E8-4CA1-8A13-931EE3ABCA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316" b="4167"/>
          <a:stretch/>
        </p:blipFill>
        <p:spPr>
          <a:xfrm>
            <a:off x="11469680" y="5568540"/>
            <a:ext cx="722321" cy="1289459"/>
          </a:xfrm>
          <a:prstGeom prst="rect">
            <a:avLst/>
          </a:prstGeom>
        </p:spPr>
      </p:pic>
      <p:pic>
        <p:nvPicPr>
          <p:cNvPr id="10" name="Circle 4">
            <a:extLst>
              <a:ext uri="{FF2B5EF4-FFF2-40B4-BE49-F238E27FC236}">
                <a16:creationId xmlns:a16="http://schemas.microsoft.com/office/drawing/2014/main" id="{03A950AF-6CBE-4C14-A6C0-7EB25D63A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5529" t="37500"/>
          <a:stretch/>
        </p:blipFill>
        <p:spPr>
          <a:xfrm flipV="1">
            <a:off x="0" y="5568540"/>
            <a:ext cx="917485" cy="1289459"/>
          </a:xfrm>
          <a:prstGeom prst="rect">
            <a:avLst/>
          </a:prstGeom>
        </p:spPr>
      </p:pic>
      <p:pic>
        <p:nvPicPr>
          <p:cNvPr id="11" name="Circle 5">
            <a:extLst>
              <a:ext uri="{FF2B5EF4-FFF2-40B4-BE49-F238E27FC236}">
                <a16:creationId xmlns:a16="http://schemas.microsoft.com/office/drawing/2014/main" id="{6DAD1E7C-B599-4702-B587-B223342710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1509"/>
          <a:stretch/>
        </p:blipFill>
        <p:spPr>
          <a:xfrm flipV="1">
            <a:off x="0" y="6247939"/>
            <a:ext cx="1584960" cy="6100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17E6436-F649-4D36-BBC1-E4268F5AEFF3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2" name="TopBar Shdw">
              <a:extLst>
                <a:ext uri="{FF2B5EF4-FFF2-40B4-BE49-F238E27FC236}">
                  <a16:creationId xmlns:a16="http://schemas.microsoft.com/office/drawing/2014/main" id="{7A99BF02-1D23-42F0-8C4C-0B08C756F65E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range Fill">
              <a:extLst>
                <a:ext uri="{FF2B5EF4-FFF2-40B4-BE49-F238E27FC236}">
                  <a16:creationId xmlns:a16="http://schemas.microsoft.com/office/drawing/2014/main" id="{A7198D69-D5C9-4B98-9D7C-FD39354E2E5B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14" name="Circle 1">
              <a:extLst>
                <a:ext uri="{FF2B5EF4-FFF2-40B4-BE49-F238E27FC236}">
                  <a16:creationId xmlns:a16="http://schemas.microsoft.com/office/drawing/2014/main" id="{38C80FF9-0732-4D65-8AA5-6E7FEF20674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5" name="Circle 4">
              <a:extLst>
                <a:ext uri="{FF2B5EF4-FFF2-40B4-BE49-F238E27FC236}">
                  <a16:creationId xmlns:a16="http://schemas.microsoft.com/office/drawing/2014/main" id="{DE4D07B0-0661-4D55-9AB5-E7DBF3E84B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6" name="Circle 5">
              <a:extLst>
                <a:ext uri="{FF2B5EF4-FFF2-40B4-BE49-F238E27FC236}">
                  <a16:creationId xmlns:a16="http://schemas.microsoft.com/office/drawing/2014/main" id="{9B63577D-73EC-4105-A333-671F8BF8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17" name="Picture 1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3761E26-B013-409B-B0A7-CDA35A5454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66D177-FEBA-40FB-9E0F-A77722670B30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FEDA5-D5C7-49EB-8BEA-E1B46B8D00C1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1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7469">
          <p15:clr>
            <a:srgbClr val="FBAE40"/>
          </p15:clr>
        </p15:guide>
        <p15:guide id="3" orient="horz" pos="864">
          <p15:clr>
            <a:srgbClr val="FBAE40"/>
          </p15:clr>
        </p15:guide>
        <p15:guide id="4" orient="horz" pos="2534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C12EAA-28F6-4585-A45D-5AA1B1B67D3C}"/>
              </a:ext>
            </a:extLst>
          </p:cNvPr>
          <p:cNvGrpSpPr/>
          <p:nvPr userDrawn="1"/>
        </p:nvGrpSpPr>
        <p:grpSpPr>
          <a:xfrm>
            <a:off x="0" y="0"/>
            <a:ext cx="12192000" cy="594360"/>
            <a:chOff x="0" y="0"/>
            <a:chExt cx="12192000" cy="594360"/>
          </a:xfrm>
        </p:grpSpPr>
        <p:sp>
          <p:nvSpPr>
            <p:cNvPr id="11" name="TopBar Shdw">
              <a:extLst>
                <a:ext uri="{FF2B5EF4-FFF2-40B4-BE49-F238E27FC236}">
                  <a16:creationId xmlns:a16="http://schemas.microsoft.com/office/drawing/2014/main" id="{29917347-BE2D-4EF2-BE9B-4FF4D917E0A9}"/>
                </a:ext>
              </a:extLst>
            </p:cNvPr>
            <p:cNvSpPr/>
            <p:nvPr userDrawn="1"/>
          </p:nvSpPr>
          <p:spPr>
            <a:xfrm>
              <a:off x="0" y="0"/>
              <a:ext cx="12192000" cy="5943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range Fill">
              <a:extLst>
                <a:ext uri="{FF2B5EF4-FFF2-40B4-BE49-F238E27FC236}">
                  <a16:creationId xmlns:a16="http://schemas.microsoft.com/office/drawing/2014/main" id="{843C5DE3-6CFD-4B34-93F6-3F68B2547E8C}"/>
                </a:ext>
              </a:extLst>
            </p:cNvPr>
            <p:cNvSpPr/>
            <p:nvPr userDrawn="1"/>
          </p:nvSpPr>
          <p:spPr>
            <a:xfrm>
              <a:off x="1524" y="0"/>
              <a:ext cx="12188952" cy="548640"/>
            </a:xfrm>
            <a:prstGeom prst="rect">
              <a:avLst/>
            </a:prstGeom>
            <a:gradFill flip="none" rotWithShape="1">
              <a:gsLst>
                <a:gs pos="0">
                  <a:srgbClr val="FCB424"/>
                </a:gs>
                <a:gs pos="80000">
                  <a:srgbClr val="EF7A34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endParaRPr lang="en-US" dirty="0" err="1"/>
            </a:p>
          </p:txBody>
        </p:sp>
        <p:pic>
          <p:nvPicPr>
            <p:cNvPr id="9" name="Circle 1">
              <a:extLst>
                <a:ext uri="{FF2B5EF4-FFF2-40B4-BE49-F238E27FC236}">
                  <a16:creationId xmlns:a16="http://schemas.microsoft.com/office/drawing/2014/main" id="{F37F5A11-E1C8-416C-A37E-1D7B61987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9192" b="85794"/>
            <a:stretch/>
          </p:blipFill>
          <p:spPr>
            <a:xfrm>
              <a:off x="0" y="0"/>
              <a:ext cx="10942320" cy="548640"/>
            </a:xfrm>
            <a:prstGeom prst="rect">
              <a:avLst/>
            </a:prstGeom>
          </p:spPr>
        </p:pic>
        <p:pic>
          <p:nvPicPr>
            <p:cNvPr id="12" name="Circle 4">
              <a:extLst>
                <a:ext uri="{FF2B5EF4-FFF2-40B4-BE49-F238E27FC236}">
                  <a16:creationId xmlns:a16="http://schemas.microsoft.com/office/drawing/2014/main" id="{99CABA19-C370-4A11-8719-964C611F774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l="40555" t="37500" b="52500"/>
            <a:stretch/>
          </p:blipFill>
          <p:spPr>
            <a:xfrm>
              <a:off x="0" y="0"/>
              <a:ext cx="3261360" cy="548640"/>
            </a:xfrm>
            <a:prstGeom prst="rect">
              <a:avLst/>
            </a:prstGeom>
          </p:spPr>
        </p:pic>
        <p:pic>
          <p:nvPicPr>
            <p:cNvPr id="13" name="Circle 5">
              <a:extLst>
                <a:ext uri="{FF2B5EF4-FFF2-40B4-BE49-F238E27FC236}">
                  <a16:creationId xmlns:a16="http://schemas.microsoft.com/office/drawing/2014/main" id="{56B724B5-A9E3-47ED-9CA1-FB9ADB6121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61509" b="24906"/>
            <a:stretch/>
          </p:blipFill>
          <p:spPr>
            <a:xfrm>
              <a:off x="685800" y="0"/>
              <a:ext cx="4038600" cy="548640"/>
            </a:xfrm>
            <a:prstGeom prst="rect">
              <a:avLst/>
            </a:prstGeom>
          </p:spPr>
        </p:pic>
        <p:pic>
          <p:nvPicPr>
            <p:cNvPr id="8" name="Picture 7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ED0A96DC-5088-4D19-A4F6-9B97881D40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335280" y="182880"/>
              <a:ext cx="1097280" cy="1828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880038D-1735-4900-B6DD-FD74A5EC0ADB}"/>
              </a:ext>
            </a:extLst>
          </p:cNvPr>
          <p:cNvSpPr txBox="1"/>
          <p:nvPr userDrawn="1"/>
        </p:nvSpPr>
        <p:spPr>
          <a:xfrm>
            <a:off x="606029" y="6583680"/>
            <a:ext cx="1790555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©2022 Discover Financial Services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564F0-BC64-40E9-BFD8-67B6EC11E3D5}"/>
              </a:ext>
            </a:extLst>
          </p:cNvPr>
          <p:cNvSpPr txBox="1"/>
          <p:nvPr userDrawn="1"/>
        </p:nvSpPr>
        <p:spPr>
          <a:xfrm>
            <a:off x="335280" y="6583680"/>
            <a:ext cx="141064" cy="1384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65000"/>
                  </a:schemeClr>
                </a:solidFill>
                <a:effectLst/>
                <a:ea typeface="Calibri" panose="020F0502020204030204" pitchFamily="34" charset="0"/>
              </a:defRPr>
            </a:lvl1pPr>
          </a:lstStyle>
          <a:p>
            <a:pPr lvl="0" algn="l"/>
            <a:fld id="{92D42452-866A-4309-9223-EB4D3983A7A8}" type="slidenum">
              <a:rPr lang="en-US" noProof="0" smtClean="0">
                <a:solidFill>
                  <a:schemeClr val="bg1">
                    <a:lumMod val="50000"/>
                  </a:schemeClr>
                </a:solidFill>
              </a:rPr>
              <a:pPr lvl="0" algn="l"/>
              <a:t>‹#›</a:t>
            </a:fld>
            <a:endParaRPr lang="en-US" noProof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5" r:id="rId3"/>
    <p:sldLayoutId id="2147483706" r:id="rId4"/>
    <p:sldLayoutId id="2147483650" r:id="rId5"/>
    <p:sldLayoutId id="2147483709" r:id="rId6"/>
    <p:sldLayoutId id="2147483652" r:id="rId7"/>
    <p:sldLayoutId id="2147483654" r:id="rId8"/>
    <p:sldLayoutId id="2147483707" r:id="rId9"/>
    <p:sldLayoutId id="2147483655" r:id="rId10"/>
    <p:sldLayoutId id="2147483708" r:id="rId11"/>
    <p:sldLayoutId id="2147483701" r:id="rId12"/>
    <p:sldLayoutId id="2147483702" r:id="rId13"/>
    <p:sldLayoutId id="2147483703" r:id="rId14"/>
    <p:sldLayoutId id="2147483710" r:id="rId15"/>
    <p:sldLayoutId id="2147483696" r:id="rId1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60375" indent="-23018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141413" indent="-223838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FEB6632-4B56-4FC5-9829-CD9E3E491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429000"/>
            <a:ext cx="10470198" cy="822960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 err="1"/>
              <a:t>CleanCoders</a:t>
            </a:r>
            <a:r>
              <a:rPr lang="en-US" dirty="0"/>
              <a:t> videos by Uncle Bob Martin</a:t>
            </a:r>
          </a:p>
          <a:p>
            <a:r>
              <a:rPr lang="en-US" dirty="0"/>
              <a:t>Rupert Waldron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FCBC1DB-D101-4FCD-A707-97153C81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28800"/>
            <a:ext cx="10470198" cy="1600200"/>
          </a:xfrm>
        </p:spPr>
        <p:txBody>
          <a:bodyPr/>
          <a:lstStyle/>
          <a:p>
            <a:r>
              <a:rPr lang="en-US" dirty="0"/>
              <a:t>29 – Clean Code – Design Patterns – SMC Parser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Compiler (SMC) -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EB0-7BFB-4A8F-B651-9E26141F3657}"/>
              </a:ext>
            </a:extLst>
          </p:cNvPr>
          <p:cNvSpPr txBox="1"/>
          <p:nvPr/>
        </p:nvSpPr>
        <p:spPr>
          <a:xfrm>
            <a:off x="1991544" y="1317012"/>
            <a:ext cx="7367723" cy="313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Here we aim to generate our state machine for the turnstile from our state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3303E-F00A-F7AA-F5B8-023A2A2FA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835150"/>
            <a:ext cx="9022592" cy="43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553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8AA-9D48-ADEB-D654-035C39A8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Compiler (SMC) -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12EB0-7BFB-4A8F-B651-9E26141F3657}"/>
              </a:ext>
            </a:extLst>
          </p:cNvPr>
          <p:cNvSpPr txBox="1"/>
          <p:nvPr/>
        </p:nvSpPr>
        <p:spPr>
          <a:xfrm>
            <a:off x="1136576" y="1261864"/>
            <a:ext cx="90134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FFFD7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we have the specification, we can create a formal spec using Backus-Naur Form – BNF.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3303E-F00A-F7AA-F5B8-023A2A2FA0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835150"/>
            <a:ext cx="9022592" cy="43301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9576A-068F-9015-204D-5F805C74D71D}"/>
              </a:ext>
            </a:extLst>
          </p:cNvPr>
          <p:cNvCxnSpPr/>
          <p:nvPr/>
        </p:nvCxnSpPr>
        <p:spPr>
          <a:xfrm>
            <a:off x="3791744" y="2564904"/>
            <a:ext cx="4032448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B1E4-C74B-2EC2-E7EC-BD2F80BC8F4F}"/>
              </a:ext>
            </a:extLst>
          </p:cNvPr>
          <p:cNvCxnSpPr>
            <a:cxnSpLocks/>
          </p:cNvCxnSpPr>
          <p:nvPr/>
        </p:nvCxnSpPr>
        <p:spPr>
          <a:xfrm>
            <a:off x="3791744" y="2243058"/>
            <a:ext cx="2016224" cy="90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56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C47-449D-EABA-343B-F0FB9926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Backus–</a:t>
            </a:r>
            <a:r>
              <a:rPr lang="en-US" dirty="0" err="1"/>
              <a:t>Naur</a:t>
            </a:r>
            <a:r>
              <a:rPr lang="en-US" dirty="0"/>
              <a:t> form (BNF)</a:t>
            </a:r>
            <a:br>
              <a:rPr lang="en-US" dirty="0"/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4A40F-FA50-3CEC-3EB8-165BEE3042E9}"/>
              </a:ext>
            </a:extLst>
          </p:cNvPr>
          <p:cNvSpPr txBox="1"/>
          <p:nvPr/>
        </p:nvSpPr>
        <p:spPr>
          <a:xfrm>
            <a:off x="335280" y="1186934"/>
            <a:ext cx="94660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FF2F92"/>
                </a:solidFill>
              </a:rPr>
              <a:t>Backus-Naur form is a </a:t>
            </a:r>
            <a:r>
              <a:rPr lang="en-US" sz="2000" dirty="0" err="1">
                <a:solidFill>
                  <a:srgbClr val="FF2F92"/>
                </a:solidFill>
              </a:rPr>
              <a:t>metasyntax</a:t>
            </a:r>
            <a:r>
              <a:rPr lang="en-US" sz="2000" dirty="0">
                <a:solidFill>
                  <a:srgbClr val="FF2F92"/>
                </a:solidFill>
              </a:rPr>
              <a:t> often used to describe the syntax of languages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81D657-94F5-DC15-BA8A-B12381481403}"/>
              </a:ext>
            </a:extLst>
          </p:cNvPr>
          <p:cNvGrpSpPr/>
          <p:nvPr/>
        </p:nvGrpSpPr>
        <p:grpSpPr>
          <a:xfrm>
            <a:off x="171762" y="1652257"/>
            <a:ext cx="4896544" cy="3970318"/>
            <a:chOff x="3784242" y="1637799"/>
            <a:chExt cx="4896544" cy="39703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919E83-63CB-E866-E18B-86F6350024B4}"/>
                </a:ext>
              </a:extLst>
            </p:cNvPr>
            <p:cNvSpPr txBox="1"/>
            <p:nvPr/>
          </p:nvSpPr>
          <p:spPr>
            <a:xfrm>
              <a:off x="3784242" y="1637799"/>
              <a:ext cx="4896544" cy="3970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OneCoin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Actions: Turnstile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FSM: 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OneCoinTurnstile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Initial: Locked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Locked	   {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Coin	Unlocked	</a:t>
              </a:r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{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alarmOff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unlock}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Pass	Locked	 </a:t>
              </a:r>
              <a:r>
                <a:rPr lang="en-GB" sz="1800" i="1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alarmOn</a:t>
              </a:r>
              <a:endParaRPr lang="en-GB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Unlocked  {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Coin	Unlocked	 thankyou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	Unlocked  Pass	Locked	 lock</a:t>
              </a:r>
            </a:p>
            <a:p>
              <a:r>
                <a:rPr lang="en-GB" i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GB" sz="1800" i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B9EEE27D-37BB-3EB3-03A9-C6B869C509A6}"/>
                </a:ext>
              </a:extLst>
            </p:cNvPr>
            <p:cNvSpPr/>
            <p:nvPr/>
          </p:nvSpPr>
          <p:spPr>
            <a:xfrm>
              <a:off x="6056288" y="1725554"/>
              <a:ext cx="288032" cy="1224136"/>
            </a:xfrm>
            <a:prstGeom prst="righ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7E12E-6F4F-6731-D11D-D9A107C72C5A}"/>
                </a:ext>
              </a:extLst>
            </p:cNvPr>
            <p:cNvSpPr txBox="1"/>
            <p:nvPr/>
          </p:nvSpPr>
          <p:spPr>
            <a:xfrm>
              <a:off x="6358069" y="2152956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2000" dirty="0">
                  <a:solidFill>
                    <a:srgbClr val="00B0F0"/>
                  </a:solidFill>
                </a:rPr>
                <a:t>Headers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425053-BFEB-D4F4-A1BD-743A1128EFE5}"/>
              </a:ext>
            </a:extLst>
          </p:cNvPr>
          <p:cNvSpPr txBox="1"/>
          <p:nvPr/>
        </p:nvSpPr>
        <p:spPr>
          <a:xfrm>
            <a:off x="5879976" y="1943707"/>
            <a:ext cx="4176880" cy="2819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2F92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FSM::=&lt;Header&gt;*&lt;Logic&gt;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&lt;Header&gt;  ::= &lt;Name&gt; “:” &lt;Name&gt;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&lt;Logic&gt; ::= “{“ &lt;Transition&gt;* “}”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&lt;Transition&gt; ::= &lt;State&gt;  “{“ &lt;State-Spec&gt; “}” 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&lt;State&gt; ::= &lt;Name&gt;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&lt;State-Spec&gt; ::= &lt;Event&gt; ” ” &lt;State&gt; ” ” &lt;Action&gt;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&lt;Event&gt; ::= &lt;Name&gt;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&lt;Action&gt; ::= &lt;Name&gt; | “{“ &lt;Name&gt; “ ” &lt;Action&gt; “}”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dirty="0">
                <a:solidFill>
                  <a:schemeClr val="tx2"/>
                </a:solidFill>
              </a:rPr>
              <a:t>&lt;Name&gt; ::= \w+</a:t>
            </a:r>
          </a:p>
        </p:txBody>
      </p:sp>
    </p:spTree>
    <p:extLst>
      <p:ext uri="{BB962C8B-B14F-4D97-AF65-F5344CB8AC3E}">
        <p14:creationId xmlns:p14="http://schemas.microsoft.com/office/powerpoint/2010/main" val="14264370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8B3B-9DEA-24FC-A1DE-03256E19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BNF of the FSM leads to the definition of data structures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9DA94-59D5-BFF0-3A1A-D277163CA8E7}"/>
              </a:ext>
            </a:extLst>
          </p:cNvPr>
          <p:cNvSpPr txBox="1"/>
          <p:nvPr/>
        </p:nvSpPr>
        <p:spPr>
          <a:xfrm>
            <a:off x="6096000" y="1700808"/>
            <a:ext cx="446449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Transition </a:t>
            </a: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State 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currentState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Event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State 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nextState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actions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State </a:t>
            </a: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State(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Event </a:t>
            </a: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Event(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event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95266-92BD-71E6-6830-AF9DA818A3AE}"/>
              </a:ext>
            </a:extLst>
          </p:cNvPr>
          <p:cNvSpPr txBox="1"/>
          <p:nvPr/>
        </p:nvSpPr>
        <p:spPr>
          <a:xfrm>
            <a:off x="2927648" y="1186934"/>
            <a:ext cx="55226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Data structures don’t care about “{“ or spellings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EE3A6-18B9-8AF7-7B6B-6DF9B214A449}"/>
              </a:ext>
            </a:extLst>
          </p:cNvPr>
          <p:cNvSpPr txBox="1"/>
          <p:nvPr/>
        </p:nvSpPr>
        <p:spPr>
          <a:xfrm>
            <a:off x="335280" y="1556266"/>
            <a:ext cx="5256664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class </a:t>
            </a:r>
            <a:r>
              <a:rPr lang="en-GB" sz="12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FsmSyntax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headers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Transition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logic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A3E6B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dirty="0" err="1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SyntaxError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errors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ArrayList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&lt;&gt;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boolean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done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class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Header </a:t>
            </a: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0E7F8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static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Header </a:t>
            </a:r>
            <a:r>
              <a:rPr lang="en-GB" sz="1200" dirty="0" err="1">
                <a:solidFill>
                  <a:srgbClr val="81A2BE"/>
                </a:solidFill>
                <a:effectLst/>
                <a:latin typeface="Menlo" panose="020B0609030804020204" pitchFamily="49" charset="0"/>
              </a:rPr>
              <a:t>NullHeader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Header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header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Header(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return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Header()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}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public 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Header(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F0C674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{</a:t>
            </a:r>
            <a:b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200" dirty="0" err="1">
                <a:solidFill>
                  <a:srgbClr val="B294BB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dirty="0" err="1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dirty="0" err="1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GB" sz="1200" dirty="0">
                <a:solidFill>
                  <a:srgbClr val="DE935F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</a:br>
            <a:r>
              <a:rPr lang="en-GB" sz="1200" dirty="0">
                <a:solidFill>
                  <a:srgbClr val="CED1C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C01B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20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10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58B1-47AA-A9C8-1504-9D99C058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 – Parsing our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B0F67-04D5-7837-690C-05F67BF8E2F7}"/>
              </a:ext>
            </a:extLst>
          </p:cNvPr>
          <p:cNvSpPr txBox="1"/>
          <p:nvPr/>
        </p:nvSpPr>
        <p:spPr>
          <a:xfrm>
            <a:off x="623392" y="3244334"/>
            <a:ext cx="931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Create the </a:t>
            </a:r>
            <a:r>
              <a:rPr lang="en-US" sz="2000" dirty="0" err="1">
                <a:solidFill>
                  <a:schemeClr val="tx2"/>
                </a:solidFill>
              </a:rPr>
              <a:t>Lexer</a:t>
            </a:r>
            <a:r>
              <a:rPr lang="en-US" sz="2000" dirty="0">
                <a:solidFill>
                  <a:schemeClr val="tx2"/>
                </a:solidFill>
              </a:rPr>
              <a:t> and then parse the structure string to create the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1E23-43CE-69A1-F6BA-185A84BC003F}"/>
              </a:ext>
            </a:extLst>
          </p:cNvPr>
          <p:cNvSpPr txBox="1"/>
          <p:nvPr/>
        </p:nvSpPr>
        <p:spPr>
          <a:xfrm>
            <a:off x="479376" y="1531558"/>
            <a:ext cx="10009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Any system that can be represented in BNF can be parsed with a finite state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04B5-AE19-6270-8B36-257551A9391C}"/>
              </a:ext>
            </a:extLst>
          </p:cNvPr>
          <p:cNvSpPr txBox="1"/>
          <p:nvPr/>
        </p:nvSpPr>
        <p:spPr>
          <a:xfrm>
            <a:off x="1127448" y="2018614"/>
            <a:ext cx="855715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tx2"/>
                </a:solidFill>
              </a:rPr>
              <a:t>you can implement a parser by implementing the right 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6397415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COUNT" val="23"/>
  <p:tag name="ARTICULATE_PROJECT_OPEN" val="0"/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scover Template" id="{ED19F476-CD5F-8C4E-9F8C-C509FFE511F9}" vid="{88A40036-3A69-984C-8C67-1BAF72EFE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6e726d-930d-4acb-bd80-f2077a598691">
      <UserInfo>
        <DisplayName>Rohit Rahim</DisplayName>
        <AccountId>76190</AccountId>
        <AccountType/>
      </UserInfo>
      <UserInfo>
        <DisplayName>Leo Zhang</DisplayName>
        <AccountId>76198</AccountId>
        <AccountType/>
      </UserInfo>
      <UserInfo>
        <DisplayName>Ebony Cherry</DisplayName>
        <AccountId>76895</AccountId>
        <AccountType/>
      </UserInfo>
      <UserInfo>
        <DisplayName>Joan Castro</DisplayName>
        <AccountId>76253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0E2D35C-61C5-4F1E-A268-B370BE907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F4FCAA-B58A-4119-AACD-7D2BC6BC4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26828B-8021-40B0-BE6F-5F8BAA7A8160}">
  <ds:schemaRefs>
    <ds:schemaRef ds:uri="http://schemas.microsoft.com/office/2006/metadata/properties"/>
    <ds:schemaRef ds:uri="http://schemas.microsoft.com/office/infopath/2007/PartnerControls"/>
    <ds:schemaRef ds:uri="846e726d-930d-4acb-bd80-f2077a5986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DFS</Template>
  <TotalTime>41120</TotalTime>
  <Words>563</Words>
  <Application>Microsoft Macintosh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Menlo</vt:lpstr>
      <vt:lpstr>DFS</vt:lpstr>
      <vt:lpstr>29 – Clean Code – Design Patterns – SMC Parser</vt:lpstr>
      <vt:lpstr>State Machine Compiler (SMC) - Parser</vt:lpstr>
      <vt:lpstr>State Machine Compiler (SMC) - Parser</vt:lpstr>
      <vt:lpstr>Backus–Naur form (BNF) </vt:lpstr>
      <vt:lpstr>The BNF of the FSM leads to the definition of data structures</vt:lpstr>
      <vt:lpstr>Lexical Analysis – Parsing our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Orange</dc:title>
  <dc:creator>Rupert Waldron</dc:creator>
  <cp:lastModifiedBy>Rupert Waldron</cp:lastModifiedBy>
  <cp:revision>88</cp:revision>
  <dcterms:created xsi:type="dcterms:W3CDTF">2022-08-24T15:23:13Z</dcterms:created>
  <dcterms:modified xsi:type="dcterms:W3CDTF">2023-01-31T16:54:42Z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