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9.xml" ContentType="application/vnd.openxmlformats-officedocument.presentationml.tags+xml"/>
  <Override PartName="/ppt/notesSlides/notesSlide1.xml" ContentType="application/vnd.openxmlformats-officedocument.presentationml.notesSlide+xml"/>
  <Override PartName="/ppt/tags/tag20.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449" r:id="rId5"/>
    <p:sldId id="451" r:id="rId6"/>
    <p:sldId id="452" r:id="rId7"/>
    <p:sldId id="453" r:id="rId8"/>
    <p:sldId id="454" r:id="rId9"/>
    <p:sldId id="455" r:id="rId10"/>
    <p:sldId id="456" r:id="rId11"/>
    <p:sldId id="422" r:id="rId12"/>
  </p:sldIdLst>
  <p:sldSz cx="12192000"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CFD5"/>
    <a:srgbClr val="E5E5E7"/>
    <a:srgbClr val="232241"/>
    <a:srgbClr val="3F3F5B"/>
    <a:srgbClr val="DCDCE0"/>
    <a:srgbClr val="C4C4CC"/>
    <a:srgbClr val="B9B9C3"/>
    <a:srgbClr val="D4D4DA"/>
    <a:srgbClr val="ADADB9"/>
    <a:srgbClr val="C8C8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54" autoAdjust="0"/>
    <p:restoredTop sz="96405" autoAdjust="0"/>
  </p:normalViewPr>
  <p:slideViewPr>
    <p:cSldViewPr showGuides="1">
      <p:cViewPr varScale="1">
        <p:scale>
          <a:sx n="160" d="100"/>
          <a:sy n="160" d="100"/>
        </p:scale>
        <p:origin x="264" y="176"/>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4157"/>
    </p:cViewPr>
  </p:sorterViewPr>
  <p:notesViewPr>
    <p:cSldViewPr showGuides="1">
      <p:cViewPr varScale="1">
        <p:scale>
          <a:sx n="65" d="100"/>
          <a:sy n="65" d="100"/>
        </p:scale>
        <p:origin x="2621" y="4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8355745-A264-4400-A8D3-B7B13596D94E}"/>
              </a:ext>
            </a:extLst>
          </p:cNvPr>
          <p:cNvSpPr>
            <a:spLocks noGrp="1"/>
          </p:cNvSpPr>
          <p:nvPr>
            <p:ph type="hdr" sz="quarter"/>
          </p:nvPr>
        </p:nvSpPr>
        <p:spPr>
          <a:xfrm>
            <a:off x="0" y="0"/>
            <a:ext cx="5029200" cy="365760"/>
          </a:xfrm>
          <a:prstGeom prst="rect">
            <a:avLst/>
          </a:prstGeom>
        </p:spPr>
        <p:txBody>
          <a:bodyPr vert="horz" lIns="91440" tIns="45720" rIns="91440" bIns="45720" rtlCol="0"/>
          <a:lstStyle>
            <a:lvl1pPr algn="l">
              <a:defRPr sz="1200"/>
            </a:lvl1pPr>
          </a:lstStyle>
          <a:p>
            <a:r>
              <a:rPr lang="en-US" sz="1000" dirty="0"/>
              <a:t>Discover</a:t>
            </a:r>
          </a:p>
        </p:txBody>
      </p:sp>
      <p:sp>
        <p:nvSpPr>
          <p:cNvPr id="3" name="Date Placeholder 2">
            <a:extLst>
              <a:ext uri="{FF2B5EF4-FFF2-40B4-BE49-F238E27FC236}">
                <a16:creationId xmlns:a16="http://schemas.microsoft.com/office/drawing/2014/main" id="{84853229-AFF8-43D8-8555-39F8D4DE9106}"/>
              </a:ext>
            </a:extLst>
          </p:cNvPr>
          <p:cNvSpPr>
            <a:spLocks noGrp="1"/>
          </p:cNvSpPr>
          <p:nvPr>
            <p:ph type="dt" sz="quarter" idx="1"/>
          </p:nvPr>
        </p:nvSpPr>
        <p:spPr>
          <a:xfrm>
            <a:off x="5760720" y="0"/>
            <a:ext cx="1097280" cy="365760"/>
          </a:xfrm>
          <a:prstGeom prst="rect">
            <a:avLst/>
          </a:prstGeom>
        </p:spPr>
        <p:txBody>
          <a:bodyPr vert="horz" lIns="91440" tIns="45720" rIns="91440" bIns="45720" rtlCol="0"/>
          <a:lstStyle>
            <a:lvl1pPr algn="r">
              <a:defRPr sz="1200"/>
            </a:lvl1pPr>
          </a:lstStyle>
          <a:p>
            <a:fld id="{D54D4046-5866-459D-BEB5-A0B0377E3E3F}" type="datetime1">
              <a:rPr lang="en-US" sz="1000" smtClean="0"/>
              <a:t>8/26/22</a:t>
            </a:fld>
            <a:endParaRPr lang="en-US" sz="1000"/>
          </a:p>
        </p:txBody>
      </p:sp>
      <p:sp>
        <p:nvSpPr>
          <p:cNvPr id="4" name="Footer Placeholder 3">
            <a:extLst>
              <a:ext uri="{FF2B5EF4-FFF2-40B4-BE49-F238E27FC236}">
                <a16:creationId xmlns:a16="http://schemas.microsoft.com/office/drawing/2014/main" id="{9BD1810E-B09E-4D2E-B752-2E69698D7E61}"/>
              </a:ext>
            </a:extLst>
          </p:cNvPr>
          <p:cNvSpPr>
            <a:spLocks noGrp="1"/>
          </p:cNvSpPr>
          <p:nvPr>
            <p:ph type="ftr" sz="quarter" idx="2"/>
          </p:nvPr>
        </p:nvSpPr>
        <p:spPr>
          <a:xfrm>
            <a:off x="0" y="8778240"/>
            <a:ext cx="5029200" cy="365760"/>
          </a:xfrm>
          <a:prstGeom prst="rect">
            <a:avLst/>
          </a:prstGeom>
        </p:spPr>
        <p:txBody>
          <a:bodyPr vert="horz" lIns="91440" tIns="45720" rIns="91440" bIns="45720" rtlCol="0" anchor="b"/>
          <a:lstStyle>
            <a:lvl1pPr algn="l">
              <a:defRPr sz="1200"/>
            </a:lvl1pPr>
          </a:lstStyle>
          <a:p>
            <a:endParaRPr lang="en-US" sz="1000"/>
          </a:p>
        </p:txBody>
      </p:sp>
      <p:sp>
        <p:nvSpPr>
          <p:cNvPr id="5" name="Slide Number Placeholder 4">
            <a:extLst>
              <a:ext uri="{FF2B5EF4-FFF2-40B4-BE49-F238E27FC236}">
                <a16:creationId xmlns:a16="http://schemas.microsoft.com/office/drawing/2014/main" id="{2A82DB7E-9A28-4025-A128-4DF1E719C599}"/>
              </a:ext>
            </a:extLst>
          </p:cNvPr>
          <p:cNvSpPr>
            <a:spLocks noGrp="1"/>
          </p:cNvSpPr>
          <p:nvPr>
            <p:ph type="sldNum" sz="quarter" idx="3"/>
          </p:nvPr>
        </p:nvSpPr>
        <p:spPr>
          <a:xfrm>
            <a:off x="5760720" y="8778240"/>
            <a:ext cx="1097280" cy="365760"/>
          </a:xfrm>
          <a:prstGeom prst="rect">
            <a:avLst/>
          </a:prstGeom>
        </p:spPr>
        <p:txBody>
          <a:bodyPr vert="horz" lIns="91440" tIns="45720" rIns="91440" bIns="45720" rtlCol="0" anchor="b"/>
          <a:lstStyle>
            <a:lvl1pPr algn="r">
              <a:defRPr sz="1200"/>
            </a:lvl1pPr>
          </a:lstStyle>
          <a:p>
            <a:fld id="{9585ABBE-7BE6-4E78-A3CA-A9F0C7AFCB23}" type="slidenum">
              <a:rPr lang="en-US" sz="1000" smtClean="0"/>
              <a:t>‹#›</a:t>
            </a:fld>
            <a:endParaRPr lang="en-US" sz="1000"/>
          </a:p>
        </p:txBody>
      </p:sp>
    </p:spTree>
    <p:extLst>
      <p:ext uri="{BB962C8B-B14F-4D97-AF65-F5344CB8AC3E}">
        <p14:creationId xmlns:p14="http://schemas.microsoft.com/office/powerpoint/2010/main" val="81021419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5760720" y="0"/>
            <a:ext cx="1097280" cy="365760"/>
          </a:xfrm>
          <a:prstGeom prst="rect">
            <a:avLst/>
          </a:prstGeom>
        </p:spPr>
        <p:txBody>
          <a:bodyPr vert="horz" lIns="91440" tIns="45720" rIns="91440" bIns="45720" rtlCol="0"/>
          <a:lstStyle>
            <a:lvl1pPr algn="r">
              <a:defRPr sz="1000">
                <a:latin typeface="Arial" panose="020B0604020202020204" pitchFamily="34" charset="0"/>
              </a:defRPr>
            </a:lvl1pPr>
          </a:lstStyle>
          <a:p>
            <a:fld id="{86CA08A8-CD0A-4CED-A7DF-8FE5DAE0B145}" type="datetime1">
              <a:rPr lang="en-US" smtClean="0"/>
              <a:t>8/26/22</a:t>
            </a:fld>
            <a:endParaRPr lang="en-US" dirty="0"/>
          </a:p>
        </p:txBody>
      </p:sp>
      <p:sp>
        <p:nvSpPr>
          <p:cNvPr id="4" name="Slide Image Placeholder 3"/>
          <p:cNvSpPr>
            <a:spLocks noGrp="1" noRot="1" noChangeAspect="1"/>
          </p:cNvSpPr>
          <p:nvPr>
            <p:ph type="sldImg" idx="2"/>
          </p:nvPr>
        </p:nvSpPr>
        <p:spPr>
          <a:xfrm>
            <a:off x="1874520" y="365773"/>
            <a:ext cx="3108960" cy="174879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2331720"/>
            <a:ext cx="5486400" cy="644652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5"/>
          </p:nvPr>
        </p:nvSpPr>
        <p:spPr>
          <a:xfrm>
            <a:off x="5760720" y="8778240"/>
            <a:ext cx="1097280" cy="365760"/>
          </a:xfrm>
          <a:prstGeom prst="rect">
            <a:avLst/>
          </a:prstGeom>
        </p:spPr>
        <p:txBody>
          <a:bodyPr vert="horz" lIns="91440" tIns="45720" rIns="91440" bIns="45720" rtlCol="0" anchor="b"/>
          <a:lstStyle>
            <a:lvl1pPr algn="r">
              <a:defRPr sz="1000">
                <a:latin typeface="Arial" panose="020B0604020202020204" pitchFamily="34" charset="0"/>
              </a:defRPr>
            </a:lvl1pPr>
          </a:lstStyle>
          <a:p>
            <a:fld id="{78ADB214-F42C-4297-A187-8792AE2D2F13}" type="slidenum">
              <a:rPr lang="en-US" smtClean="0"/>
              <a:pPr/>
              <a:t>‹#›</a:t>
            </a:fld>
            <a:endParaRPr lang="en-US" dirty="0"/>
          </a:p>
        </p:txBody>
      </p:sp>
    </p:spTree>
    <p:extLst>
      <p:ext uri="{BB962C8B-B14F-4D97-AF65-F5344CB8AC3E}">
        <p14:creationId xmlns:p14="http://schemas.microsoft.com/office/powerpoint/2010/main" val="690542199"/>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90000"/>
      </a:lnSpc>
      <a:spcBef>
        <a:spcPts val="600"/>
      </a:spcBef>
      <a:defRPr sz="1600" kern="1200">
        <a:solidFill>
          <a:schemeClr val="tx1"/>
        </a:solidFill>
        <a:latin typeface="Arial" panose="020B0604020202020204" pitchFamily="34" charset="0"/>
        <a:ea typeface="+mn-ea"/>
        <a:cs typeface="+mn-cs"/>
      </a:defRPr>
    </a:lvl1pPr>
    <a:lvl2pPr marL="285750" indent="-171450" algn="l" defTabSz="914400" rtl="0" eaLnBrk="1" latinLnBrk="0" hangingPunct="1">
      <a:lnSpc>
        <a:spcPct val="90000"/>
      </a:lnSpc>
      <a:spcBef>
        <a:spcPts val="300"/>
      </a:spcBef>
      <a:buFont typeface="Arial" panose="020B0604020202020204" pitchFamily="34" charset="0"/>
      <a:buChar char="•"/>
      <a:defRPr sz="1600" kern="1200">
        <a:solidFill>
          <a:schemeClr val="tx1"/>
        </a:solidFill>
        <a:latin typeface="Arial" panose="020B0604020202020204" pitchFamily="34" charset="0"/>
        <a:ea typeface="+mn-ea"/>
        <a:cs typeface="+mn-cs"/>
      </a:defRPr>
    </a:lvl2pPr>
    <a:lvl3pPr marL="460375" indent="-171450" algn="l" defTabSz="914400" rtl="0" eaLnBrk="1" latinLnBrk="0" hangingPunct="1">
      <a:lnSpc>
        <a:spcPct val="90000"/>
      </a:lnSpc>
      <a:spcBef>
        <a:spcPts val="300"/>
      </a:spcBef>
      <a:buFont typeface="Arial" panose="020B0604020202020204" pitchFamily="34" charset="0"/>
      <a:buChar char="‒"/>
      <a:defRPr sz="1600" kern="1200">
        <a:solidFill>
          <a:schemeClr val="tx1"/>
        </a:solidFill>
        <a:latin typeface="Arial" panose="020B0604020202020204" pitchFamily="34" charset="0"/>
        <a:ea typeface="+mn-ea"/>
        <a:cs typeface="+mn-cs"/>
      </a:defRPr>
    </a:lvl3pPr>
    <a:lvl4pPr marL="628650" indent="-171450" algn="l" defTabSz="914400" rtl="0" eaLnBrk="1" latinLnBrk="0" hangingPunct="1">
      <a:lnSpc>
        <a:spcPct val="90000"/>
      </a:lnSpc>
      <a:spcBef>
        <a:spcPts val="300"/>
      </a:spcBef>
      <a:buFont typeface="Arial" panose="020B0604020202020204" pitchFamily="34" charset="0"/>
      <a:buChar char="‒"/>
      <a:defRPr sz="1600" kern="1200">
        <a:solidFill>
          <a:schemeClr val="tx1"/>
        </a:solidFill>
        <a:latin typeface="Arial" panose="020B0604020202020204" pitchFamily="34" charset="0"/>
        <a:ea typeface="+mn-ea"/>
        <a:cs typeface="+mn-cs"/>
      </a:defRPr>
    </a:lvl4pPr>
    <a:lvl5pPr marL="801688" indent="-171450" algn="l" defTabSz="914400" rtl="0" eaLnBrk="1" latinLnBrk="0" hangingPunct="1">
      <a:lnSpc>
        <a:spcPct val="90000"/>
      </a:lnSpc>
      <a:spcBef>
        <a:spcPts val="300"/>
      </a:spcBef>
      <a:buFont typeface="Arial" panose="020B0604020202020204" pitchFamily="34" charset="0"/>
      <a:buChar char="‒"/>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A11E68-5188-4260-8723-8CB45CDB51B7}"/>
              </a:ext>
            </a:extLst>
          </p:cNvPr>
          <p:cNvSpPr>
            <a:spLocks noGrp="1" noRot="1" noChangeAspect="1"/>
          </p:cNvSpPr>
          <p:nvPr>
            <p:ph type="sldImg"/>
          </p:nvPr>
        </p:nvSpPr>
        <p:spPr>
          <a:xfrm>
            <a:off x="1874838" y="365125"/>
            <a:ext cx="3108325" cy="1749425"/>
          </a:xfrm>
        </p:spPr>
      </p:sp>
      <p:sp>
        <p:nvSpPr>
          <p:cNvPr id="3" name="Notes Placeholder 2">
            <a:extLst>
              <a:ext uri="{FF2B5EF4-FFF2-40B4-BE49-F238E27FC236}">
                <a16:creationId xmlns:a16="http://schemas.microsoft.com/office/drawing/2014/main" id="{C56DC233-65A0-4163-AD2B-CE32D1206E59}"/>
              </a:ext>
            </a:extLst>
          </p:cNvPr>
          <p:cNvSpPr>
            <a:spLocks noGrp="1"/>
          </p:cNvSpPr>
          <p:nvPr>
            <p:ph type="body" idx="1"/>
          </p:nvPr>
        </p:nvSpPr>
        <p:spPr/>
        <p:txBody>
          <a:bodyPr/>
          <a:lstStyle/>
          <a:p>
            <a:endParaRPr lang="en-US"/>
          </a:p>
        </p:txBody>
      </p:sp>
      <p:sp>
        <p:nvSpPr>
          <p:cNvPr id="7" name="Date Placeholder 6">
            <a:extLst>
              <a:ext uri="{FF2B5EF4-FFF2-40B4-BE49-F238E27FC236}">
                <a16:creationId xmlns:a16="http://schemas.microsoft.com/office/drawing/2014/main" id="{224AFDA0-E2F3-4591-9F09-05DD75D0D3DA}"/>
              </a:ext>
            </a:extLst>
          </p:cNvPr>
          <p:cNvSpPr>
            <a:spLocks noGrp="1"/>
          </p:cNvSpPr>
          <p:nvPr>
            <p:ph type="dt" idx="1"/>
          </p:nvPr>
        </p:nvSpPr>
        <p:spPr/>
        <p:txBody>
          <a:bodyPr/>
          <a:lstStyle/>
          <a:p>
            <a:fld id="{3CB1730B-F0FD-4857-ADC5-05FFCBB96A2D}" type="datetime1">
              <a:rPr lang="en-US" smtClean="0"/>
              <a:t>8/26/22</a:t>
            </a:fld>
            <a:endParaRPr lang="en-US" dirty="0"/>
          </a:p>
        </p:txBody>
      </p:sp>
      <p:sp>
        <p:nvSpPr>
          <p:cNvPr id="8" name="Slide Number Placeholder 7">
            <a:extLst>
              <a:ext uri="{FF2B5EF4-FFF2-40B4-BE49-F238E27FC236}">
                <a16:creationId xmlns:a16="http://schemas.microsoft.com/office/drawing/2014/main" id="{6C32E2F3-EA17-43B4-AC28-6B283A0ACBC1}"/>
              </a:ext>
            </a:extLst>
          </p:cNvPr>
          <p:cNvSpPr>
            <a:spLocks noGrp="1"/>
          </p:cNvSpPr>
          <p:nvPr>
            <p:ph type="sldNum" sz="quarter" idx="5"/>
          </p:nvPr>
        </p:nvSpPr>
        <p:spPr/>
        <p:txBody>
          <a:bodyPr/>
          <a:lstStyle/>
          <a:p>
            <a:fld id="{78ADB214-F42C-4297-A187-8792AE2D2F13}" type="slidenum">
              <a:rPr lang="en-US" smtClean="0"/>
              <a:pPr/>
              <a:t>1</a:t>
            </a:fld>
            <a:endParaRPr lang="en-US" dirty="0"/>
          </a:p>
        </p:txBody>
      </p:sp>
    </p:spTree>
    <p:extLst>
      <p:ext uri="{BB962C8B-B14F-4D97-AF65-F5344CB8AC3E}">
        <p14:creationId xmlns:p14="http://schemas.microsoft.com/office/powerpoint/2010/main" val="1290246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DF7B2BC4-5C91-40CB-8CB5-AF093FEB72BA}"/>
              </a:ext>
            </a:extLst>
          </p:cNvPr>
          <p:cNvSpPr>
            <a:spLocks noGrp="1" noRot="1" noChangeAspect="1"/>
          </p:cNvSpPr>
          <p:nvPr>
            <p:ph type="sldImg"/>
          </p:nvPr>
        </p:nvSpPr>
        <p:spPr>
          <a:xfrm>
            <a:off x="1874838" y="365125"/>
            <a:ext cx="3108325" cy="1749425"/>
          </a:xfrm>
        </p:spPr>
      </p:sp>
      <p:sp>
        <p:nvSpPr>
          <p:cNvPr id="8" name="Notes Placeholder 7">
            <a:extLst>
              <a:ext uri="{FF2B5EF4-FFF2-40B4-BE49-F238E27FC236}">
                <a16:creationId xmlns:a16="http://schemas.microsoft.com/office/drawing/2014/main" id="{B0989266-BC35-43C1-8465-0D2F9AF02F43}"/>
              </a:ext>
            </a:extLst>
          </p:cNvPr>
          <p:cNvSpPr>
            <a:spLocks noGrp="1"/>
          </p:cNvSpPr>
          <p:nvPr>
            <p:ph type="body" idx="1"/>
          </p:nvPr>
        </p:nvSpPr>
        <p:spPr/>
        <p:txBody>
          <a:bodyPr/>
          <a:lstStyle/>
          <a:p>
            <a:endParaRPr lang="en-US"/>
          </a:p>
        </p:txBody>
      </p:sp>
      <p:sp>
        <p:nvSpPr>
          <p:cNvPr id="2" name="Date Placeholder 1">
            <a:extLst>
              <a:ext uri="{FF2B5EF4-FFF2-40B4-BE49-F238E27FC236}">
                <a16:creationId xmlns:a16="http://schemas.microsoft.com/office/drawing/2014/main" id="{05856054-87F8-4EB2-B378-F48E87A60AEF}"/>
              </a:ext>
            </a:extLst>
          </p:cNvPr>
          <p:cNvSpPr>
            <a:spLocks noGrp="1"/>
          </p:cNvSpPr>
          <p:nvPr>
            <p:ph type="dt" idx="1"/>
          </p:nvPr>
        </p:nvSpPr>
        <p:spPr/>
        <p:txBody>
          <a:bodyPr/>
          <a:lstStyle/>
          <a:p>
            <a:fld id="{AD73FA9E-13CA-4D34-8989-6ECB15E9C63C}" type="datetime1">
              <a:rPr lang="en-US" smtClean="0"/>
              <a:t>8/26/22</a:t>
            </a:fld>
            <a:endParaRPr lang="en-US" dirty="0"/>
          </a:p>
        </p:txBody>
      </p:sp>
      <p:sp>
        <p:nvSpPr>
          <p:cNvPr id="3" name="Slide Number Placeholder 2">
            <a:extLst>
              <a:ext uri="{FF2B5EF4-FFF2-40B4-BE49-F238E27FC236}">
                <a16:creationId xmlns:a16="http://schemas.microsoft.com/office/drawing/2014/main" id="{443FC0BF-CAE0-4B51-8F1E-9B5363F392EB}"/>
              </a:ext>
            </a:extLst>
          </p:cNvPr>
          <p:cNvSpPr>
            <a:spLocks noGrp="1"/>
          </p:cNvSpPr>
          <p:nvPr>
            <p:ph type="sldNum" sz="quarter" idx="5"/>
          </p:nvPr>
        </p:nvSpPr>
        <p:spPr/>
        <p:txBody>
          <a:bodyPr/>
          <a:lstStyle/>
          <a:p>
            <a:fld id="{78ADB214-F42C-4297-A187-8792AE2D2F13}" type="slidenum">
              <a:rPr lang="en-US" smtClean="0"/>
              <a:pPr/>
              <a:t>8</a:t>
            </a:fld>
            <a:endParaRPr lang="en-US" dirty="0"/>
          </a:p>
        </p:txBody>
      </p:sp>
    </p:spTree>
    <p:extLst>
      <p:ext uri="{BB962C8B-B14F-4D97-AF65-F5344CB8AC3E}">
        <p14:creationId xmlns:p14="http://schemas.microsoft.com/office/powerpoint/2010/main" val="22377951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0.png"/><Relationship Id="rId7"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3.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 Id="rId9"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4.xml"/><Relationship Id="rId5" Type="http://schemas.openxmlformats.org/officeDocument/2006/relationships/image" Target="../media/image5.png"/><Relationship Id="rId4" Type="http://schemas.openxmlformats.org/officeDocument/2006/relationships/image" Target="../media/image2.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5.xml"/><Relationship Id="rId5" Type="http://schemas.openxmlformats.org/officeDocument/2006/relationships/image" Target="../media/image5.png"/><Relationship Id="rId4" Type="http://schemas.openxmlformats.org/officeDocument/2006/relationships/image" Target="../media/image7.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6.xml"/><Relationship Id="rId5" Type="http://schemas.openxmlformats.org/officeDocument/2006/relationships/image" Target="../media/image5.png"/><Relationship Id="rId4" Type="http://schemas.openxmlformats.org/officeDocument/2006/relationships/image" Target="../media/image9.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7.xml"/><Relationship Id="rId5" Type="http://schemas.openxmlformats.org/officeDocument/2006/relationships/image" Target="../media/image5.png"/><Relationship Id="rId4" Type="http://schemas.openxmlformats.org/officeDocument/2006/relationships/image" Target="../media/image2.svg"/></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5" Type="http://schemas.openxmlformats.org/officeDocument/2006/relationships/image" Target="../media/image5.png"/><Relationship Id="rId4" Type="http://schemas.openxmlformats.org/officeDocument/2006/relationships/image" Target="../media/image2.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xml"/><Relationship Id="rId5" Type="http://schemas.openxmlformats.org/officeDocument/2006/relationships/image" Target="../media/image5.png"/><Relationship Id="rId4" Type="http://schemas.openxmlformats.org/officeDocument/2006/relationships/image" Target="../media/image7.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6.xml"/><Relationship Id="rId5" Type="http://schemas.openxmlformats.org/officeDocument/2006/relationships/image" Target="../media/image5.png"/><Relationship Id="rId4" Type="http://schemas.openxmlformats.org/officeDocument/2006/relationships/image" Target="../media/image9.svg"/></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0.png"/><Relationship Id="rId7"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 Id="rId9"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0.png"/><Relationship Id="rId7"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 Id="rId9"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heme Orange">
    <p:bg>
      <p:bgPr>
        <a:gradFill>
          <a:gsLst>
            <a:gs pos="0">
              <a:srgbClr val="FCB424"/>
            </a:gs>
            <a:gs pos="80000">
              <a:srgbClr val="EF7A34"/>
            </a:gs>
          </a:gsLst>
          <a:path path="circle">
            <a:fillToRect l="100000" b="100000"/>
          </a:path>
        </a:gradFill>
        <a:effectLst/>
      </p:bgPr>
    </p:bg>
    <p:spTree>
      <p:nvGrpSpPr>
        <p:cNvPr id="1" name=""/>
        <p:cNvGrpSpPr/>
        <p:nvPr/>
      </p:nvGrpSpPr>
      <p:grpSpPr>
        <a:xfrm>
          <a:off x="0" y="0"/>
          <a:ext cx="0" cy="0"/>
          <a:chOff x="0" y="0"/>
          <a:chExt cx="0" cy="0"/>
        </a:xfrm>
      </p:grpSpPr>
      <p:pic>
        <p:nvPicPr>
          <p:cNvPr id="4" name="Original Pic" hidden="1">
            <a:extLst>
              <a:ext uri="{FF2B5EF4-FFF2-40B4-BE49-F238E27FC236}">
                <a16:creationId xmlns:a16="http://schemas.microsoft.com/office/drawing/2014/main" id="{6CCDEB53-AD79-49BA-A077-9D66AD93ACEB}"/>
              </a:ext>
            </a:extLst>
          </p:cNvPr>
          <p:cNvPicPr>
            <a:picLocks noChangeAspect="1"/>
          </p:cNvPicPr>
          <p:nvPr userDrawn="1"/>
        </p:nvPicPr>
        <p:blipFill>
          <a:blip r:embed="rId3"/>
          <a:srcRect/>
          <a:stretch/>
        </p:blipFill>
        <p:spPr>
          <a:xfrm>
            <a:off x="0" y="0"/>
            <a:ext cx="12192000" cy="6858000"/>
          </a:xfrm>
          <a:prstGeom prst="rect">
            <a:avLst/>
          </a:prstGeom>
        </p:spPr>
      </p:pic>
      <p:pic>
        <p:nvPicPr>
          <p:cNvPr id="6" name="Circle 1">
            <a:extLst>
              <a:ext uri="{FF2B5EF4-FFF2-40B4-BE49-F238E27FC236}">
                <a16:creationId xmlns:a16="http://schemas.microsoft.com/office/drawing/2014/main" id="{53C481EB-84E1-4D5D-87F9-1AB7BB9E52B8}"/>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9192" b="28134"/>
          <a:stretch/>
        </p:blipFill>
        <p:spPr>
          <a:xfrm>
            <a:off x="0" y="0"/>
            <a:ext cx="10942320" cy="6858000"/>
          </a:xfrm>
          <a:prstGeom prst="rect">
            <a:avLst/>
          </a:prstGeom>
        </p:spPr>
      </p:pic>
      <p:pic>
        <p:nvPicPr>
          <p:cNvPr id="9" name="Circle 2">
            <a:extLst>
              <a:ext uri="{FF2B5EF4-FFF2-40B4-BE49-F238E27FC236}">
                <a16:creationId xmlns:a16="http://schemas.microsoft.com/office/drawing/2014/main" id="{6F50334D-7C16-4893-A7DD-3746BA15286A}"/>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4646" b="41212"/>
          <a:stretch/>
        </p:blipFill>
        <p:spPr>
          <a:xfrm>
            <a:off x="4998720" y="2423160"/>
            <a:ext cx="7193280" cy="4434840"/>
          </a:xfrm>
          <a:prstGeom prst="rect">
            <a:avLst/>
          </a:prstGeom>
        </p:spPr>
      </p:pic>
      <p:pic>
        <p:nvPicPr>
          <p:cNvPr id="10" name="Circle 3">
            <a:extLst>
              <a:ext uri="{FF2B5EF4-FFF2-40B4-BE49-F238E27FC236}">
                <a16:creationId xmlns:a16="http://schemas.microsoft.com/office/drawing/2014/main" id="{2B370DA1-B697-485E-B1D2-4D5D368BD956}"/>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055" b="4167"/>
          <a:stretch/>
        </p:blipFill>
        <p:spPr>
          <a:xfrm>
            <a:off x="8572500" y="1600200"/>
            <a:ext cx="3617976" cy="5257800"/>
          </a:xfrm>
          <a:prstGeom prst="rect">
            <a:avLst/>
          </a:prstGeom>
        </p:spPr>
      </p:pic>
      <p:pic>
        <p:nvPicPr>
          <p:cNvPr id="11" name="Circle 4">
            <a:extLst>
              <a:ext uri="{FF2B5EF4-FFF2-40B4-BE49-F238E27FC236}">
                <a16:creationId xmlns:a16="http://schemas.microsoft.com/office/drawing/2014/main" id="{FE719E70-B8E8-4260-A82F-9F21688C43C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0555" t="37500"/>
          <a:stretch/>
        </p:blipFill>
        <p:spPr>
          <a:xfrm>
            <a:off x="0" y="0"/>
            <a:ext cx="3261360" cy="3429000"/>
          </a:xfrm>
          <a:prstGeom prst="rect">
            <a:avLst/>
          </a:prstGeom>
        </p:spPr>
      </p:pic>
      <p:pic>
        <p:nvPicPr>
          <p:cNvPr id="12" name="Circle 5">
            <a:extLst>
              <a:ext uri="{FF2B5EF4-FFF2-40B4-BE49-F238E27FC236}">
                <a16:creationId xmlns:a16="http://schemas.microsoft.com/office/drawing/2014/main" id="{06742F21-6CCC-43B6-9409-0D0EBFB67A26}"/>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61509"/>
          <a:stretch/>
        </p:blipFill>
        <p:spPr>
          <a:xfrm>
            <a:off x="685800" y="0"/>
            <a:ext cx="4038600" cy="1554480"/>
          </a:xfrm>
          <a:prstGeom prst="rect">
            <a:avLst/>
          </a:prstGeom>
        </p:spPr>
      </p:pic>
      <p:pic>
        <p:nvPicPr>
          <p:cNvPr id="8" name="Discover Logo" descr="A picture containing logo&#10;&#10;Description automatically generated">
            <a:extLst>
              <a:ext uri="{FF2B5EF4-FFF2-40B4-BE49-F238E27FC236}">
                <a16:creationId xmlns:a16="http://schemas.microsoft.com/office/drawing/2014/main" id="{3CACCECD-24A8-4B3C-A62D-2A6AE3C8DC45}"/>
              </a:ext>
            </a:extLst>
          </p:cNvPr>
          <p:cNvPicPr>
            <a:picLocks noChangeAspect="1"/>
          </p:cNvPicPr>
          <p:nvPr userDrawn="1"/>
        </p:nvPicPr>
        <p:blipFill>
          <a:blip r:embed="rId6"/>
          <a:stretch>
            <a:fillRect/>
          </a:stretch>
        </p:blipFill>
        <p:spPr>
          <a:xfrm>
            <a:off x="3169920" y="2941320"/>
            <a:ext cx="5852160" cy="975360"/>
          </a:xfrm>
          <a:prstGeom prst="rect">
            <a:avLst/>
          </a:prstGeom>
        </p:spPr>
      </p:pic>
    </p:spTree>
    <p:custDataLst>
      <p:tags r:id="rId1"/>
    </p:custDataLst>
    <p:extLst>
      <p:ext uri="{BB962C8B-B14F-4D97-AF65-F5344CB8AC3E}">
        <p14:creationId xmlns:p14="http://schemas.microsoft.com/office/powerpoint/2010/main" val="9770974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250" fill="hold"/>
                                        <p:tgtEl>
                                          <p:spTgt spid="6"/>
                                        </p:tgtEl>
                                        <p:attrNameLst>
                                          <p:attrName>ppt_x</p:attrName>
                                        </p:attrNameLst>
                                      </p:cBhvr>
                                      <p:tavLst>
                                        <p:tav tm="0">
                                          <p:val>
                                            <p:strVal val="0-#ppt_w/2"/>
                                          </p:val>
                                        </p:tav>
                                        <p:tav tm="100000">
                                          <p:val>
                                            <p:strVal val="#ppt_x"/>
                                          </p:val>
                                        </p:tav>
                                      </p:tavLst>
                                    </p:anim>
                                    <p:anim calcmode="lin" valueType="num">
                                      <p:cBhvr additive="base">
                                        <p:cTn id="8" dur="12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750" fill="hold"/>
                                        <p:tgtEl>
                                          <p:spTgt spid="9"/>
                                        </p:tgtEl>
                                        <p:attrNameLst>
                                          <p:attrName>ppt_x</p:attrName>
                                        </p:attrNameLst>
                                      </p:cBhvr>
                                      <p:tavLst>
                                        <p:tav tm="0">
                                          <p:val>
                                            <p:strVal val="#ppt_x"/>
                                          </p:val>
                                        </p:tav>
                                        <p:tav tm="100000">
                                          <p:val>
                                            <p:strVal val="#ppt_x"/>
                                          </p:val>
                                        </p:tav>
                                      </p:tavLst>
                                    </p:anim>
                                    <p:anim calcmode="lin" valueType="num">
                                      <p:cBhvr additive="base">
                                        <p:cTn id="12" dur="75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750" fill="hold"/>
                                        <p:tgtEl>
                                          <p:spTgt spid="10"/>
                                        </p:tgtEl>
                                        <p:attrNameLst>
                                          <p:attrName>ppt_x</p:attrName>
                                        </p:attrNameLst>
                                      </p:cBhvr>
                                      <p:tavLst>
                                        <p:tav tm="0">
                                          <p:val>
                                            <p:strVal val="#ppt_x"/>
                                          </p:val>
                                        </p:tav>
                                        <p:tav tm="100000">
                                          <p:val>
                                            <p:strVal val="#ppt_x"/>
                                          </p:val>
                                        </p:tav>
                                      </p:tavLst>
                                    </p:anim>
                                    <p:anim calcmode="lin" valueType="num">
                                      <p:cBhvr additive="base">
                                        <p:cTn id="16" dur="7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1" decel="100000" fill="hold" nodeType="withEffect">
                                  <p:stCondLst>
                                    <p:cond delay="2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ppt_x"/>
                                          </p:val>
                                        </p:tav>
                                        <p:tav tm="100000">
                                          <p:val>
                                            <p:strVal val="#ppt_x"/>
                                          </p:val>
                                        </p:tav>
                                      </p:tavLst>
                                    </p:anim>
                                    <p:anim calcmode="lin" valueType="num">
                                      <p:cBhvr additive="base">
                                        <p:cTn id="20" dur="75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1" decel="100000" fill="hold" nodeType="withEffect">
                                  <p:stCondLst>
                                    <p:cond delay="5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750" fill="hold"/>
                                        <p:tgtEl>
                                          <p:spTgt spid="12"/>
                                        </p:tgtEl>
                                        <p:attrNameLst>
                                          <p:attrName>ppt_x</p:attrName>
                                        </p:attrNameLst>
                                      </p:cBhvr>
                                      <p:tavLst>
                                        <p:tav tm="0">
                                          <p:val>
                                            <p:strVal val="#ppt_x"/>
                                          </p:val>
                                        </p:tav>
                                        <p:tav tm="100000">
                                          <p:val>
                                            <p:strVal val="#ppt_x"/>
                                          </p:val>
                                        </p:tav>
                                      </p:tavLst>
                                    </p:anim>
                                    <p:anim calcmode="lin" valueType="num">
                                      <p:cBhvr additive="base">
                                        <p:cTn id="24"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132570552"/>
      </p:ext>
    </p:extLst>
  </p:cSld>
  <p:clrMapOvr>
    <a:masterClrMapping/>
  </p:clrMapOvr>
  <p:transition>
    <p:fade/>
  </p:transition>
  <p:extLst>
    <p:ext uri="{DCECCB84-F9BA-43D5-87BE-67443E8EF086}">
      <p15:sldGuideLst xmlns:p15="http://schemas.microsoft.com/office/powerpoint/2012/main">
        <p15:guide id="1" pos="211" userDrawn="1">
          <p15:clr>
            <a:srgbClr val="FBAE40"/>
          </p15:clr>
        </p15:guide>
        <p15:guide id="2" pos="746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bk w/ GFX">
    <p:spTree>
      <p:nvGrpSpPr>
        <p:cNvPr id="1" name=""/>
        <p:cNvGrpSpPr/>
        <p:nvPr/>
      </p:nvGrpSpPr>
      <p:grpSpPr>
        <a:xfrm>
          <a:off x="0" y="0"/>
          <a:ext cx="0" cy="0"/>
          <a:chOff x="0" y="0"/>
          <a:chExt cx="0" cy="0"/>
        </a:xfrm>
      </p:grpSpPr>
      <p:pic>
        <p:nvPicPr>
          <p:cNvPr id="6" name="Circle 2">
            <a:extLst>
              <a:ext uri="{FF2B5EF4-FFF2-40B4-BE49-F238E27FC236}">
                <a16:creationId xmlns:a16="http://schemas.microsoft.com/office/drawing/2014/main" id="{42EB56E5-07A9-4583-B8A1-1388302DA31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15959" b="41212"/>
          <a:stretch/>
        </p:blipFill>
        <p:spPr>
          <a:xfrm>
            <a:off x="10747359" y="5847445"/>
            <a:ext cx="1444641" cy="1010554"/>
          </a:xfrm>
          <a:prstGeom prst="rect">
            <a:avLst/>
          </a:prstGeom>
        </p:spPr>
      </p:pic>
      <p:pic>
        <p:nvPicPr>
          <p:cNvPr id="7" name="Circle 3">
            <a:extLst>
              <a:ext uri="{FF2B5EF4-FFF2-40B4-BE49-F238E27FC236}">
                <a16:creationId xmlns:a16="http://schemas.microsoft.com/office/drawing/2014/main" id="{2F5AA2EC-43FB-4E2B-BEE3-0A2B099AF692}"/>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r="46316" b="4167"/>
          <a:stretch/>
        </p:blipFill>
        <p:spPr>
          <a:xfrm>
            <a:off x="11469680" y="5568540"/>
            <a:ext cx="722321" cy="1289459"/>
          </a:xfrm>
          <a:prstGeom prst="rect">
            <a:avLst/>
          </a:prstGeom>
        </p:spPr>
      </p:pic>
      <p:pic>
        <p:nvPicPr>
          <p:cNvPr id="8" name="Circle 4">
            <a:extLst>
              <a:ext uri="{FF2B5EF4-FFF2-40B4-BE49-F238E27FC236}">
                <a16:creationId xmlns:a16="http://schemas.microsoft.com/office/drawing/2014/main" id="{CC786D2F-7518-43F0-A5D3-E1681EA34BE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55529" t="37500"/>
          <a:stretch/>
        </p:blipFill>
        <p:spPr>
          <a:xfrm flipV="1">
            <a:off x="0" y="5568540"/>
            <a:ext cx="917485" cy="1289459"/>
          </a:xfrm>
          <a:prstGeom prst="rect">
            <a:avLst/>
          </a:prstGeom>
        </p:spPr>
      </p:pic>
      <p:pic>
        <p:nvPicPr>
          <p:cNvPr id="9" name="Circle 5">
            <a:extLst>
              <a:ext uri="{FF2B5EF4-FFF2-40B4-BE49-F238E27FC236}">
                <a16:creationId xmlns:a16="http://schemas.microsoft.com/office/drawing/2014/main" id="{CDAA2BE9-1770-4899-974D-CEF6F2513B7B}"/>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t="61509"/>
          <a:stretch/>
        </p:blipFill>
        <p:spPr>
          <a:xfrm flipV="1">
            <a:off x="0" y="6247939"/>
            <a:ext cx="1584960" cy="610060"/>
          </a:xfrm>
          <a:prstGeom prst="rect">
            <a:avLst/>
          </a:prstGeom>
        </p:spPr>
      </p:pic>
      <p:grpSp>
        <p:nvGrpSpPr>
          <p:cNvPr id="10" name="Group 9">
            <a:extLst>
              <a:ext uri="{FF2B5EF4-FFF2-40B4-BE49-F238E27FC236}">
                <a16:creationId xmlns:a16="http://schemas.microsoft.com/office/drawing/2014/main" id="{28E5690D-501D-4139-AB31-D6FA14F9FC49}"/>
              </a:ext>
            </a:extLst>
          </p:cNvPr>
          <p:cNvGrpSpPr/>
          <p:nvPr userDrawn="1"/>
        </p:nvGrpSpPr>
        <p:grpSpPr>
          <a:xfrm>
            <a:off x="0" y="0"/>
            <a:ext cx="12192000" cy="594360"/>
            <a:chOff x="0" y="0"/>
            <a:chExt cx="12192000" cy="594360"/>
          </a:xfrm>
        </p:grpSpPr>
        <p:sp>
          <p:nvSpPr>
            <p:cNvPr id="11" name="TopBar Shdw">
              <a:extLst>
                <a:ext uri="{FF2B5EF4-FFF2-40B4-BE49-F238E27FC236}">
                  <a16:creationId xmlns:a16="http://schemas.microsoft.com/office/drawing/2014/main" id="{A80601D5-86F0-4DD5-907A-027C24FEA3DE}"/>
                </a:ext>
              </a:extLst>
            </p:cNvPr>
            <p:cNvSpPr/>
            <p:nvPr userDrawn="1"/>
          </p:nvSpPr>
          <p:spPr>
            <a:xfrm>
              <a:off x="0" y="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range Fill">
              <a:extLst>
                <a:ext uri="{FF2B5EF4-FFF2-40B4-BE49-F238E27FC236}">
                  <a16:creationId xmlns:a16="http://schemas.microsoft.com/office/drawing/2014/main" id="{A2802A00-8783-4D5C-AE6D-90572BCA2CB6}"/>
                </a:ext>
              </a:extLst>
            </p:cNvPr>
            <p:cNvSpPr/>
            <p:nvPr userDrawn="1"/>
          </p:nvSpPr>
          <p:spPr>
            <a:xfrm>
              <a:off x="1524" y="0"/>
              <a:ext cx="12188952" cy="548640"/>
            </a:xfrm>
            <a:prstGeom prst="rect">
              <a:avLst/>
            </a:prstGeom>
            <a:gradFill flip="none" rotWithShape="1">
              <a:gsLst>
                <a:gs pos="0">
                  <a:srgbClr val="FCB424"/>
                </a:gs>
                <a:gs pos="80000">
                  <a:srgbClr val="EF7A3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ct val="90000"/>
                </a:lnSpc>
                <a:spcBef>
                  <a:spcPts val="1200"/>
                </a:spcBef>
              </a:pPr>
              <a:endParaRPr lang="en-US" dirty="0" err="1"/>
            </a:p>
          </p:txBody>
        </p:sp>
        <p:pic>
          <p:nvPicPr>
            <p:cNvPr id="13" name="Circle 1">
              <a:extLst>
                <a:ext uri="{FF2B5EF4-FFF2-40B4-BE49-F238E27FC236}">
                  <a16:creationId xmlns:a16="http://schemas.microsoft.com/office/drawing/2014/main" id="{EB3A1D82-A12B-4FCA-ADF1-95851DE65557}"/>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9192" b="85794"/>
            <a:stretch/>
          </p:blipFill>
          <p:spPr>
            <a:xfrm>
              <a:off x="0" y="0"/>
              <a:ext cx="10942320" cy="548640"/>
            </a:xfrm>
            <a:prstGeom prst="rect">
              <a:avLst/>
            </a:prstGeom>
          </p:spPr>
        </p:pic>
        <p:pic>
          <p:nvPicPr>
            <p:cNvPr id="14" name="Circle 4">
              <a:extLst>
                <a:ext uri="{FF2B5EF4-FFF2-40B4-BE49-F238E27FC236}">
                  <a16:creationId xmlns:a16="http://schemas.microsoft.com/office/drawing/2014/main" id="{F03E68C1-571B-4E29-8C55-7A51F5C97CBA}"/>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l="40555" t="37500" b="52500"/>
            <a:stretch/>
          </p:blipFill>
          <p:spPr>
            <a:xfrm>
              <a:off x="0" y="0"/>
              <a:ext cx="3261360" cy="548640"/>
            </a:xfrm>
            <a:prstGeom prst="rect">
              <a:avLst/>
            </a:prstGeom>
          </p:spPr>
        </p:pic>
        <p:pic>
          <p:nvPicPr>
            <p:cNvPr id="15" name="Circle 5">
              <a:extLst>
                <a:ext uri="{FF2B5EF4-FFF2-40B4-BE49-F238E27FC236}">
                  <a16:creationId xmlns:a16="http://schemas.microsoft.com/office/drawing/2014/main" id="{0DB5086E-FCB2-4515-945E-9A99E770D988}"/>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61509" b="24906"/>
            <a:stretch/>
          </p:blipFill>
          <p:spPr>
            <a:xfrm>
              <a:off x="685800" y="0"/>
              <a:ext cx="4038600" cy="548640"/>
            </a:xfrm>
            <a:prstGeom prst="rect">
              <a:avLst/>
            </a:prstGeom>
          </p:spPr>
        </p:pic>
        <p:pic>
          <p:nvPicPr>
            <p:cNvPr id="16" name="Picture 15" descr="A picture containing logo&#10;&#10;Description automatically generated">
              <a:extLst>
                <a:ext uri="{FF2B5EF4-FFF2-40B4-BE49-F238E27FC236}">
                  <a16:creationId xmlns:a16="http://schemas.microsoft.com/office/drawing/2014/main" id="{B92865FA-F5DD-4487-A0C8-85C9775DA52B}"/>
                </a:ext>
              </a:extLst>
            </p:cNvPr>
            <p:cNvPicPr>
              <a:picLocks noChangeAspect="1"/>
            </p:cNvPicPr>
            <p:nvPr userDrawn="1"/>
          </p:nvPicPr>
          <p:blipFill>
            <a:blip r:embed="rId9"/>
            <a:stretch>
              <a:fillRect/>
            </a:stretch>
          </p:blipFill>
          <p:spPr>
            <a:xfrm>
              <a:off x="335280" y="182880"/>
              <a:ext cx="1097280" cy="182880"/>
            </a:xfrm>
            <a:prstGeom prst="rect">
              <a:avLst/>
            </a:prstGeom>
          </p:spPr>
        </p:pic>
      </p:grpSp>
      <p:sp>
        <p:nvSpPr>
          <p:cNvPr id="21" name="TextBox 20">
            <a:extLst>
              <a:ext uri="{FF2B5EF4-FFF2-40B4-BE49-F238E27FC236}">
                <a16:creationId xmlns:a16="http://schemas.microsoft.com/office/drawing/2014/main" id="{F368E362-171E-4A61-AADE-BA3EE91C1C0D}"/>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2" name="TextBox 21">
            <a:extLst>
              <a:ext uri="{FF2B5EF4-FFF2-40B4-BE49-F238E27FC236}">
                <a16:creationId xmlns:a16="http://schemas.microsoft.com/office/drawing/2014/main" id="{61CF3331-BF7B-4B79-81FC-9EDA549F42E0}"/>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3800108561"/>
      </p:ext>
    </p:extLst>
  </p:cSld>
  <p:clrMapOvr>
    <a:masterClrMapping/>
  </p:clrMapOvr>
  <p:transition>
    <p:fade/>
  </p:transition>
  <p:extLst>
    <p:ext uri="{DCECCB84-F9BA-43D5-87BE-67443E8EF086}">
      <p15:sldGuideLst xmlns:p15="http://schemas.microsoft.com/office/powerpoint/2012/main">
        <p15:guide id="1" pos="211">
          <p15:clr>
            <a:srgbClr val="FBAE40"/>
          </p15:clr>
        </p15:guide>
        <p15:guide id="2" pos="746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Orange">
    <p:bg>
      <p:bgPr>
        <a:gradFill>
          <a:gsLst>
            <a:gs pos="0">
              <a:srgbClr val="FCB424"/>
            </a:gs>
            <a:gs pos="80000">
              <a:srgbClr val="EF7A34"/>
            </a:gs>
          </a:gsLst>
          <a:path path="circle">
            <a:fillToRect l="100000" b="100000"/>
          </a:path>
        </a:gradFill>
        <a:effectLst/>
      </p:bgPr>
    </p:bg>
    <p:spTree>
      <p:nvGrpSpPr>
        <p:cNvPr id="1" name=""/>
        <p:cNvGrpSpPr/>
        <p:nvPr/>
      </p:nvGrpSpPr>
      <p:grpSpPr>
        <a:xfrm>
          <a:off x="0" y="0"/>
          <a:ext cx="0" cy="0"/>
          <a:chOff x="0" y="0"/>
          <a:chExt cx="0" cy="0"/>
        </a:xfrm>
      </p:grpSpPr>
      <p:pic>
        <p:nvPicPr>
          <p:cNvPr id="7" name="Circle 1">
            <a:extLst>
              <a:ext uri="{FF2B5EF4-FFF2-40B4-BE49-F238E27FC236}">
                <a16:creationId xmlns:a16="http://schemas.microsoft.com/office/drawing/2014/main" id="{5284E45D-D953-49CA-BD12-FBA407E7484D}"/>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9" name="Circle 2">
            <a:extLst>
              <a:ext uri="{FF2B5EF4-FFF2-40B4-BE49-F238E27FC236}">
                <a16:creationId xmlns:a16="http://schemas.microsoft.com/office/drawing/2014/main" id="{3AD2EBC6-66D5-48D6-88F5-5753A1B2419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12" name="Circle 3">
            <a:extLst>
              <a:ext uri="{FF2B5EF4-FFF2-40B4-BE49-F238E27FC236}">
                <a16:creationId xmlns:a16="http://schemas.microsoft.com/office/drawing/2014/main" id="{C4702A37-AE61-4516-8697-96451242765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3" name="Circle 4">
            <a:extLst>
              <a:ext uri="{FF2B5EF4-FFF2-40B4-BE49-F238E27FC236}">
                <a16:creationId xmlns:a16="http://schemas.microsoft.com/office/drawing/2014/main" id="{05BEEFCE-2527-4BF0-BF4D-9571D933D4A6}"/>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4" name="Circle 5">
            <a:extLst>
              <a:ext uri="{FF2B5EF4-FFF2-40B4-BE49-F238E27FC236}">
                <a16:creationId xmlns:a16="http://schemas.microsoft.com/office/drawing/2014/main" id="{8ABEB82D-FAC8-4E93-A810-F06E093D46A5}"/>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2" name="Title 1">
            <a:extLst>
              <a:ext uri="{FF2B5EF4-FFF2-40B4-BE49-F238E27FC236}">
                <a16:creationId xmlns:a16="http://schemas.microsoft.com/office/drawing/2014/main" id="{16DBCD18-939C-4D8B-BF4D-BD4DF4142545}"/>
              </a:ext>
            </a:extLst>
          </p:cNvPr>
          <p:cNvSpPr>
            <a:spLocks noGrp="1"/>
          </p:cNvSpPr>
          <p:nvPr>
            <p:ph type="ctrTitle"/>
          </p:nvPr>
        </p:nvSpPr>
        <p:spPr>
          <a:xfrm>
            <a:off x="1524318" y="594360"/>
            <a:ext cx="9143682" cy="5303520"/>
          </a:xfrm>
        </p:spPr>
        <p:txBody>
          <a:bodyPr tIns="91440" bIns="91440" anchor="ctr" anchorCtr="1"/>
          <a:lstStyle>
            <a:lvl1pPr algn="l">
              <a:defRPr sz="4200">
                <a:solidFill>
                  <a:schemeClr val="bg1"/>
                </a:solidFill>
              </a:defRPr>
            </a:lvl1pPr>
          </a:lstStyle>
          <a:p>
            <a:r>
              <a:rPr lang="en-GB"/>
              <a:t>Click to edit Master title style</a:t>
            </a:r>
            <a:endParaRPr lang="en-US" dirty="0"/>
          </a:p>
        </p:txBody>
      </p:sp>
      <p:sp>
        <p:nvSpPr>
          <p:cNvPr id="8" name="Rectangle 7">
            <a:extLst>
              <a:ext uri="{FF2B5EF4-FFF2-40B4-BE49-F238E27FC236}">
                <a16:creationId xmlns:a16="http://schemas.microsoft.com/office/drawing/2014/main" id="{2FBAFEE0-AFBA-479B-8F09-B77E2DF359F1}"/>
              </a:ext>
            </a:extLst>
          </p:cNvPr>
          <p:cNvSpPr/>
          <p:nvPr userDrawn="1"/>
        </p:nvSpPr>
        <p:spPr>
          <a:xfrm>
            <a:off x="0" y="626364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4DAB0C-3981-4807-A2C8-5978941437E9}"/>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1CC8265-7C4C-4164-BE09-BEDD6EACFE70}"/>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19" name="TextBox 18">
            <a:extLst>
              <a:ext uri="{FF2B5EF4-FFF2-40B4-BE49-F238E27FC236}">
                <a16:creationId xmlns:a16="http://schemas.microsoft.com/office/drawing/2014/main" id="{FDBBCE4B-CFEB-4D59-8FFA-38451CEC993A}"/>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0" name="TextBox 19">
            <a:extLst>
              <a:ext uri="{FF2B5EF4-FFF2-40B4-BE49-F238E27FC236}">
                <a16:creationId xmlns:a16="http://schemas.microsoft.com/office/drawing/2014/main" id="{4A40D502-889B-467A-8181-E86CF1525D1F}"/>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453867421"/>
      </p:ext>
    </p:extLst>
  </p:cSld>
  <p:clrMapOvr>
    <a:masterClrMapping/>
  </p:clrMapOvr>
  <p:transition>
    <p:fade/>
  </p:transition>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Navy">
    <p:bg>
      <p:bgPr>
        <a:gradFill>
          <a:gsLst>
            <a:gs pos="0">
              <a:schemeClr val="tx2">
                <a:lumMod val="75000"/>
                <a:lumOff val="25000"/>
              </a:schemeClr>
            </a:gs>
            <a:gs pos="80000">
              <a:schemeClr val="tx2">
                <a:lumMod val="90000"/>
                <a:lumOff val="10000"/>
              </a:schemeClr>
            </a:gs>
          </a:gsLst>
          <a:path path="circle">
            <a:fillToRect l="100000" b="100000"/>
          </a:path>
        </a:gradFill>
        <a:effectLst/>
      </p:bgPr>
    </p:bg>
    <p:spTree>
      <p:nvGrpSpPr>
        <p:cNvPr id="1" name=""/>
        <p:cNvGrpSpPr/>
        <p:nvPr/>
      </p:nvGrpSpPr>
      <p:grpSpPr>
        <a:xfrm>
          <a:off x="0" y="0"/>
          <a:ext cx="0" cy="0"/>
          <a:chOff x="0" y="0"/>
          <a:chExt cx="0" cy="0"/>
        </a:xfrm>
      </p:grpSpPr>
      <p:pic>
        <p:nvPicPr>
          <p:cNvPr id="7" name="Circle 1">
            <a:extLst>
              <a:ext uri="{FF2B5EF4-FFF2-40B4-BE49-F238E27FC236}">
                <a16:creationId xmlns:a16="http://schemas.microsoft.com/office/drawing/2014/main" id="{A1C0BDF5-BCBB-48BF-988D-345ED2FE19C5}"/>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8" name="Circle 2">
            <a:extLst>
              <a:ext uri="{FF2B5EF4-FFF2-40B4-BE49-F238E27FC236}">
                <a16:creationId xmlns:a16="http://schemas.microsoft.com/office/drawing/2014/main" id="{005B2E41-F335-4EE4-B520-C793433F61F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9" name="Circle 3">
            <a:extLst>
              <a:ext uri="{FF2B5EF4-FFF2-40B4-BE49-F238E27FC236}">
                <a16:creationId xmlns:a16="http://schemas.microsoft.com/office/drawing/2014/main" id="{73BFFC3A-E2B9-4DC4-A9EE-251FA7078C17}"/>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3" name="Circle 4">
            <a:extLst>
              <a:ext uri="{FF2B5EF4-FFF2-40B4-BE49-F238E27FC236}">
                <a16:creationId xmlns:a16="http://schemas.microsoft.com/office/drawing/2014/main" id="{556E5C58-7A83-457B-9534-01C42A7B45E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4" name="Circle 5">
            <a:extLst>
              <a:ext uri="{FF2B5EF4-FFF2-40B4-BE49-F238E27FC236}">
                <a16:creationId xmlns:a16="http://schemas.microsoft.com/office/drawing/2014/main" id="{4705CFC6-B37C-402E-B8CF-587B8431123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2" name="Title 1">
            <a:extLst>
              <a:ext uri="{FF2B5EF4-FFF2-40B4-BE49-F238E27FC236}">
                <a16:creationId xmlns:a16="http://schemas.microsoft.com/office/drawing/2014/main" id="{16DBCD18-939C-4D8B-BF4D-BD4DF4142545}"/>
              </a:ext>
            </a:extLst>
          </p:cNvPr>
          <p:cNvSpPr>
            <a:spLocks noGrp="1"/>
          </p:cNvSpPr>
          <p:nvPr>
            <p:ph type="ctrTitle"/>
          </p:nvPr>
        </p:nvSpPr>
        <p:spPr>
          <a:xfrm>
            <a:off x="1524318" y="593725"/>
            <a:ext cx="9143682" cy="5303520"/>
          </a:xfrm>
        </p:spPr>
        <p:txBody>
          <a:bodyPr tIns="91440" bIns="91440" anchor="ctr" anchorCtr="1"/>
          <a:lstStyle>
            <a:lvl1pPr algn="l">
              <a:defRPr sz="4200">
                <a:solidFill>
                  <a:schemeClr val="bg1"/>
                </a:solidFill>
              </a:defRPr>
            </a:lvl1pPr>
          </a:lstStyle>
          <a:p>
            <a:r>
              <a:rPr lang="en-GB"/>
              <a:t>Click to edit Master title style</a:t>
            </a:r>
            <a:endParaRPr lang="en-US" dirty="0"/>
          </a:p>
        </p:txBody>
      </p:sp>
      <p:sp>
        <p:nvSpPr>
          <p:cNvPr id="10" name="Rectangle 9">
            <a:extLst>
              <a:ext uri="{FF2B5EF4-FFF2-40B4-BE49-F238E27FC236}">
                <a16:creationId xmlns:a16="http://schemas.microsoft.com/office/drawing/2014/main" id="{17881DC4-4669-46C4-937B-091CFD39DC6C}"/>
              </a:ext>
            </a:extLst>
          </p:cNvPr>
          <p:cNvSpPr/>
          <p:nvPr userDrawn="1"/>
        </p:nvSpPr>
        <p:spPr>
          <a:xfrm>
            <a:off x="0" y="6263640"/>
            <a:ext cx="12192000" cy="594360"/>
          </a:xfrm>
          <a:prstGeom prst="rect">
            <a:avLst/>
          </a:prstGeom>
          <a:solidFill>
            <a:schemeClr val="tx2">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Rectangle 10">
            <a:extLst>
              <a:ext uri="{FF2B5EF4-FFF2-40B4-BE49-F238E27FC236}">
                <a16:creationId xmlns:a16="http://schemas.microsoft.com/office/drawing/2014/main" id="{757301BF-2C2B-49CB-B420-F3AAEE744A49}"/>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D3D024BA-0B33-4C8D-B1D6-A256A899EB64}"/>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19" name="TextBox 18">
            <a:extLst>
              <a:ext uri="{FF2B5EF4-FFF2-40B4-BE49-F238E27FC236}">
                <a16:creationId xmlns:a16="http://schemas.microsoft.com/office/drawing/2014/main" id="{3B16A4FE-BFED-4BF0-A362-CD89F5B1610A}"/>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0" name="TextBox 19">
            <a:extLst>
              <a:ext uri="{FF2B5EF4-FFF2-40B4-BE49-F238E27FC236}">
                <a16:creationId xmlns:a16="http://schemas.microsoft.com/office/drawing/2014/main" id="{66B052B7-1AFF-49EB-9C72-FAF759BE1AB4}"/>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1990920242"/>
      </p:ext>
    </p:extLst>
  </p:cSld>
  <p:clrMapOvr>
    <a:masterClrMapping/>
  </p:clrMapOvr>
  <p:transition>
    <p:fade/>
  </p:transition>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Lt Gray">
    <p:bg>
      <p:bgPr>
        <a:gradFill>
          <a:gsLst>
            <a:gs pos="0">
              <a:schemeClr val="bg2">
                <a:lumMod val="60000"/>
                <a:lumOff val="40000"/>
              </a:schemeClr>
            </a:gs>
            <a:gs pos="80000">
              <a:schemeClr val="bg2"/>
            </a:gs>
          </a:gsLst>
          <a:path path="circle">
            <a:fillToRect l="100000" b="100000"/>
          </a:path>
        </a:gradFill>
        <a:effectLst/>
      </p:bgPr>
    </p:bg>
    <p:spTree>
      <p:nvGrpSpPr>
        <p:cNvPr id="1" name=""/>
        <p:cNvGrpSpPr/>
        <p:nvPr/>
      </p:nvGrpSpPr>
      <p:grpSpPr>
        <a:xfrm>
          <a:off x="0" y="0"/>
          <a:ext cx="0" cy="0"/>
          <a:chOff x="0" y="0"/>
          <a:chExt cx="0" cy="0"/>
        </a:xfrm>
      </p:grpSpPr>
      <p:pic>
        <p:nvPicPr>
          <p:cNvPr id="9" name="Circle 1">
            <a:extLst>
              <a:ext uri="{FF2B5EF4-FFF2-40B4-BE49-F238E27FC236}">
                <a16:creationId xmlns:a16="http://schemas.microsoft.com/office/drawing/2014/main" id="{B98CAB67-E615-4E14-8E78-45A5B291085E}"/>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10" name="Circle 2">
            <a:extLst>
              <a:ext uri="{FF2B5EF4-FFF2-40B4-BE49-F238E27FC236}">
                <a16:creationId xmlns:a16="http://schemas.microsoft.com/office/drawing/2014/main" id="{31109005-C0E7-4BC0-BCFE-FF8E2EE3117D}"/>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11" name="Circle 3">
            <a:extLst>
              <a:ext uri="{FF2B5EF4-FFF2-40B4-BE49-F238E27FC236}">
                <a16:creationId xmlns:a16="http://schemas.microsoft.com/office/drawing/2014/main" id="{04F904A0-3302-48F7-9783-D6C722EC3DF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3" name="Circle 4">
            <a:extLst>
              <a:ext uri="{FF2B5EF4-FFF2-40B4-BE49-F238E27FC236}">
                <a16:creationId xmlns:a16="http://schemas.microsoft.com/office/drawing/2014/main" id="{FCAF61E9-8CCA-4A89-89D4-1F98EA2FBA0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4" name="Circle 5">
            <a:extLst>
              <a:ext uri="{FF2B5EF4-FFF2-40B4-BE49-F238E27FC236}">
                <a16:creationId xmlns:a16="http://schemas.microsoft.com/office/drawing/2014/main" id="{C2D17B5E-B975-434B-B75A-FA63D51C1E6D}"/>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2" name="Title 1">
            <a:extLst>
              <a:ext uri="{FF2B5EF4-FFF2-40B4-BE49-F238E27FC236}">
                <a16:creationId xmlns:a16="http://schemas.microsoft.com/office/drawing/2014/main" id="{16DBCD18-939C-4D8B-BF4D-BD4DF4142545}"/>
              </a:ext>
            </a:extLst>
          </p:cNvPr>
          <p:cNvSpPr>
            <a:spLocks noGrp="1"/>
          </p:cNvSpPr>
          <p:nvPr>
            <p:ph type="ctrTitle"/>
          </p:nvPr>
        </p:nvSpPr>
        <p:spPr>
          <a:xfrm>
            <a:off x="1524318" y="593725"/>
            <a:ext cx="9143682" cy="5303520"/>
          </a:xfrm>
        </p:spPr>
        <p:txBody>
          <a:bodyPr tIns="91440" bIns="91440" anchor="ctr" anchorCtr="1"/>
          <a:lstStyle>
            <a:lvl1pPr algn="l">
              <a:defRPr sz="4200">
                <a:solidFill>
                  <a:schemeClr val="tx2"/>
                </a:solidFill>
              </a:defRPr>
            </a:lvl1pPr>
          </a:lstStyle>
          <a:p>
            <a:r>
              <a:rPr lang="en-GB"/>
              <a:t>Click to edit Master title style</a:t>
            </a:r>
            <a:endParaRPr lang="en-US" dirty="0"/>
          </a:p>
        </p:txBody>
      </p:sp>
      <p:sp>
        <p:nvSpPr>
          <p:cNvPr id="7" name="Rectangle 6">
            <a:extLst>
              <a:ext uri="{FF2B5EF4-FFF2-40B4-BE49-F238E27FC236}">
                <a16:creationId xmlns:a16="http://schemas.microsoft.com/office/drawing/2014/main" id="{375A75BC-C709-4260-8343-497B4DBF2DAE}"/>
              </a:ext>
            </a:extLst>
          </p:cNvPr>
          <p:cNvSpPr/>
          <p:nvPr userDrawn="1"/>
        </p:nvSpPr>
        <p:spPr>
          <a:xfrm>
            <a:off x="0" y="6263640"/>
            <a:ext cx="12192000" cy="594360"/>
          </a:xfrm>
          <a:prstGeom prst="rect">
            <a:avLst/>
          </a:prstGeom>
          <a:solidFill>
            <a:schemeClr val="bg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Rectangle 7">
            <a:extLst>
              <a:ext uri="{FF2B5EF4-FFF2-40B4-BE49-F238E27FC236}">
                <a16:creationId xmlns:a16="http://schemas.microsoft.com/office/drawing/2014/main" id="{1E910D65-3435-46DC-8A51-B8B474B953F7}"/>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F675864-98A9-463C-AEF1-82626DF0E13C}"/>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19" name="TextBox 18">
            <a:extLst>
              <a:ext uri="{FF2B5EF4-FFF2-40B4-BE49-F238E27FC236}">
                <a16:creationId xmlns:a16="http://schemas.microsoft.com/office/drawing/2014/main" id="{22F20136-60F9-4E95-B8B7-A6B391BEE859}"/>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0" name="TextBox 19">
            <a:extLst>
              <a:ext uri="{FF2B5EF4-FFF2-40B4-BE49-F238E27FC236}">
                <a16:creationId xmlns:a16="http://schemas.microsoft.com/office/drawing/2014/main" id="{513ADB97-822B-47E5-9E99-8AEA04FF8517}"/>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1198402560"/>
      </p:ext>
    </p:extLst>
  </p:cSld>
  <p:clrMapOvr>
    <a:masterClrMapping/>
  </p:clrMapOvr>
  <p:transition>
    <p:fade/>
  </p:transition>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hoto Layout 1">
    <p:bg>
      <p:bgPr>
        <a:gradFill flip="none" rotWithShape="1">
          <a:gsLst>
            <a:gs pos="0">
              <a:srgbClr val="FCB424"/>
            </a:gs>
            <a:gs pos="80000">
              <a:srgbClr val="EF7A34"/>
            </a:gs>
          </a:gsLst>
          <a:path path="circle">
            <a:fillToRect l="100000" b="100000"/>
          </a:path>
          <a:tileRect t="-100000" r="-100000"/>
        </a:gradFill>
        <a:effectLst/>
      </p:bgPr>
    </p:bg>
    <p:spTree>
      <p:nvGrpSpPr>
        <p:cNvPr id="1" name=""/>
        <p:cNvGrpSpPr/>
        <p:nvPr/>
      </p:nvGrpSpPr>
      <p:grpSpPr>
        <a:xfrm>
          <a:off x="0" y="0"/>
          <a:ext cx="0" cy="0"/>
          <a:chOff x="0" y="0"/>
          <a:chExt cx="0" cy="0"/>
        </a:xfrm>
      </p:grpSpPr>
      <p:pic>
        <p:nvPicPr>
          <p:cNvPr id="7" name="Circle 1">
            <a:extLst>
              <a:ext uri="{FF2B5EF4-FFF2-40B4-BE49-F238E27FC236}">
                <a16:creationId xmlns:a16="http://schemas.microsoft.com/office/drawing/2014/main" id="{EA02509E-3C4A-4046-A75B-DD212B64C14E}"/>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9" name="Circle 2">
            <a:extLst>
              <a:ext uri="{FF2B5EF4-FFF2-40B4-BE49-F238E27FC236}">
                <a16:creationId xmlns:a16="http://schemas.microsoft.com/office/drawing/2014/main" id="{CA678D74-D171-4BDA-B9E7-6D835B73D726}"/>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10" name="Circle 3">
            <a:extLst>
              <a:ext uri="{FF2B5EF4-FFF2-40B4-BE49-F238E27FC236}">
                <a16:creationId xmlns:a16="http://schemas.microsoft.com/office/drawing/2014/main" id="{D1405C83-6EEB-4BBC-BC38-1FDD5EC5AA0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1" name="Circle 4">
            <a:extLst>
              <a:ext uri="{FF2B5EF4-FFF2-40B4-BE49-F238E27FC236}">
                <a16:creationId xmlns:a16="http://schemas.microsoft.com/office/drawing/2014/main" id="{32195EB7-285D-4FA3-9B55-CC8120CB122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2" name="Circle 5">
            <a:extLst>
              <a:ext uri="{FF2B5EF4-FFF2-40B4-BE49-F238E27FC236}">
                <a16:creationId xmlns:a16="http://schemas.microsoft.com/office/drawing/2014/main" id="{027F7991-A094-400F-A0A8-2D02D0F9CD4A}"/>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13" name="Rectangle 12">
            <a:extLst>
              <a:ext uri="{FF2B5EF4-FFF2-40B4-BE49-F238E27FC236}">
                <a16:creationId xmlns:a16="http://schemas.microsoft.com/office/drawing/2014/main" id="{CB03B11A-9588-4325-A544-A554AF6025F5}"/>
              </a:ext>
            </a:extLst>
          </p:cNvPr>
          <p:cNvSpPr/>
          <p:nvPr userDrawn="1"/>
        </p:nvSpPr>
        <p:spPr>
          <a:xfrm>
            <a:off x="0" y="626364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342A9E1-B795-4572-B7B6-93A29AC704F7}"/>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AB31C68C-D280-44C1-AE74-4B169173A8FD}"/>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5" name="Picture Placeholder 4">
            <a:extLst>
              <a:ext uri="{FF2B5EF4-FFF2-40B4-BE49-F238E27FC236}">
                <a16:creationId xmlns:a16="http://schemas.microsoft.com/office/drawing/2014/main" id="{F53CA529-9053-48C2-B0C6-31AE875CBC9A}"/>
              </a:ext>
            </a:extLst>
          </p:cNvPr>
          <p:cNvSpPr>
            <a:spLocks noGrp="1" noChangeAspect="1"/>
          </p:cNvSpPr>
          <p:nvPr>
            <p:ph type="pic" sz="quarter" idx="10"/>
          </p:nvPr>
        </p:nvSpPr>
        <p:spPr>
          <a:xfrm>
            <a:off x="3169920" y="228600"/>
            <a:ext cx="5852160" cy="5852160"/>
          </a:xfrm>
          <a:prstGeom prst="ellipse">
            <a:avLst/>
          </a:prstGeom>
          <a:solidFill>
            <a:schemeClr val="bg2">
              <a:lumMod val="75000"/>
            </a:schemeClr>
          </a:solidFill>
          <a:ln w="50800">
            <a:solidFill>
              <a:schemeClr val="bg1"/>
            </a:solidFill>
          </a:ln>
        </p:spPr>
        <p:txBody>
          <a:bodyPr anchor="ctr" anchorCtr="0"/>
          <a:lstStyle>
            <a:lvl1pPr marL="0" indent="0" algn="ctr">
              <a:buNone/>
              <a:defRPr/>
            </a:lvl1pPr>
          </a:lstStyle>
          <a:p>
            <a:r>
              <a:rPr lang="en-GB"/>
              <a:t>Click icon to add picture</a:t>
            </a:r>
            <a:endParaRPr lang="en-US"/>
          </a:p>
        </p:txBody>
      </p:sp>
      <p:sp>
        <p:nvSpPr>
          <p:cNvPr id="20" name="TextBox 19">
            <a:extLst>
              <a:ext uri="{FF2B5EF4-FFF2-40B4-BE49-F238E27FC236}">
                <a16:creationId xmlns:a16="http://schemas.microsoft.com/office/drawing/2014/main" id="{6ADD19EF-5E18-47CB-B301-FAEF1E90B643}"/>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1" name="TextBox 20">
            <a:extLst>
              <a:ext uri="{FF2B5EF4-FFF2-40B4-BE49-F238E27FC236}">
                <a16:creationId xmlns:a16="http://schemas.microsoft.com/office/drawing/2014/main" id="{B8CF8BE4-98D4-403C-8D8A-F56FAE4253E2}"/>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2267384543"/>
      </p:ext>
    </p:extLst>
  </p:cSld>
  <p:clrMapOvr>
    <a:masterClrMapping/>
  </p:clrMapOvr>
  <p:transition>
    <p:fade/>
  </p:transition>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Video">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BCD18-939C-4D8B-BF4D-BD4DF4142545}"/>
              </a:ext>
            </a:extLst>
          </p:cNvPr>
          <p:cNvSpPr>
            <a:spLocks noGrp="1"/>
          </p:cNvSpPr>
          <p:nvPr>
            <p:ph type="ctrTitle"/>
          </p:nvPr>
        </p:nvSpPr>
        <p:spPr>
          <a:xfrm>
            <a:off x="335280" y="593726"/>
            <a:ext cx="11521758" cy="2845116"/>
          </a:xfrm>
        </p:spPr>
        <p:txBody>
          <a:bodyPr anchor="b"/>
          <a:lstStyle>
            <a:lvl1pPr algn="ctr">
              <a:defRPr sz="4200" b="1">
                <a:solidFill>
                  <a:schemeClr val="tx1">
                    <a:lumMod val="65000"/>
                    <a:lumOff val="35000"/>
                  </a:schemeClr>
                </a:solidFill>
              </a:defRPr>
            </a:lvl1pPr>
          </a:lstStyle>
          <a:p>
            <a:r>
              <a:rPr lang="en-GB"/>
              <a:t>Click to edit Master title style</a:t>
            </a:r>
            <a:endParaRPr lang="en-US" dirty="0"/>
          </a:p>
        </p:txBody>
      </p:sp>
      <p:sp>
        <p:nvSpPr>
          <p:cNvPr id="3" name="Subtitle 2">
            <a:extLst>
              <a:ext uri="{FF2B5EF4-FFF2-40B4-BE49-F238E27FC236}">
                <a16:creationId xmlns:a16="http://schemas.microsoft.com/office/drawing/2014/main" id="{379D148E-BBA3-430D-B5DF-F5D8697005AE}"/>
              </a:ext>
            </a:extLst>
          </p:cNvPr>
          <p:cNvSpPr>
            <a:spLocks noGrp="1"/>
          </p:cNvSpPr>
          <p:nvPr>
            <p:ph type="subTitle" idx="1"/>
          </p:nvPr>
        </p:nvSpPr>
        <p:spPr>
          <a:xfrm>
            <a:off x="335280" y="3566159"/>
            <a:ext cx="11521758" cy="2971165"/>
          </a:xfrm>
        </p:spPr>
        <p:txBody>
          <a:bodyPr/>
          <a:lstStyle>
            <a:lvl1pPr marL="0" indent="0" algn="ctr">
              <a:buNone/>
              <a:defRPr sz="24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Tree>
    <p:custDataLst>
      <p:tags r:id="rId1"/>
    </p:custDataLst>
    <p:extLst>
      <p:ext uri="{BB962C8B-B14F-4D97-AF65-F5344CB8AC3E}">
        <p14:creationId xmlns:p14="http://schemas.microsoft.com/office/powerpoint/2010/main" val="2429058761"/>
      </p:ext>
    </p:extLst>
  </p:cSld>
  <p:clrMapOvr>
    <a:masterClrMapping/>
  </p:clrMapOvr>
  <p:transition>
    <p:fade/>
  </p:transition>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Orange">
    <p:bg>
      <p:bgPr>
        <a:gradFill flip="none" rotWithShape="1">
          <a:gsLst>
            <a:gs pos="0">
              <a:srgbClr val="FCB424"/>
            </a:gs>
            <a:gs pos="80000">
              <a:srgbClr val="EF7A34"/>
            </a:gs>
          </a:gsLst>
          <a:path path="circle">
            <a:fillToRect l="100000" b="100000"/>
          </a:path>
          <a:tileRect t="-100000" r="-100000"/>
        </a:gradFill>
        <a:effectLst/>
      </p:bgPr>
    </p:bg>
    <p:spTree>
      <p:nvGrpSpPr>
        <p:cNvPr id="1" name=""/>
        <p:cNvGrpSpPr/>
        <p:nvPr/>
      </p:nvGrpSpPr>
      <p:grpSpPr>
        <a:xfrm>
          <a:off x="0" y="0"/>
          <a:ext cx="0" cy="0"/>
          <a:chOff x="0" y="0"/>
          <a:chExt cx="0" cy="0"/>
        </a:xfrm>
      </p:grpSpPr>
      <p:pic>
        <p:nvPicPr>
          <p:cNvPr id="7" name="Circle 1">
            <a:extLst>
              <a:ext uri="{FF2B5EF4-FFF2-40B4-BE49-F238E27FC236}">
                <a16:creationId xmlns:a16="http://schemas.microsoft.com/office/drawing/2014/main" id="{EA02509E-3C4A-4046-A75B-DD212B64C14E}"/>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9" name="Circle 2">
            <a:extLst>
              <a:ext uri="{FF2B5EF4-FFF2-40B4-BE49-F238E27FC236}">
                <a16:creationId xmlns:a16="http://schemas.microsoft.com/office/drawing/2014/main" id="{CA678D74-D171-4BDA-B9E7-6D835B73D726}"/>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10" name="Circle 3">
            <a:extLst>
              <a:ext uri="{FF2B5EF4-FFF2-40B4-BE49-F238E27FC236}">
                <a16:creationId xmlns:a16="http://schemas.microsoft.com/office/drawing/2014/main" id="{D1405C83-6EEB-4BBC-BC38-1FDD5EC5AA0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1" name="Circle 4">
            <a:extLst>
              <a:ext uri="{FF2B5EF4-FFF2-40B4-BE49-F238E27FC236}">
                <a16:creationId xmlns:a16="http://schemas.microsoft.com/office/drawing/2014/main" id="{32195EB7-285D-4FA3-9B55-CC8120CB122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2" name="Circle 5">
            <a:extLst>
              <a:ext uri="{FF2B5EF4-FFF2-40B4-BE49-F238E27FC236}">
                <a16:creationId xmlns:a16="http://schemas.microsoft.com/office/drawing/2014/main" id="{027F7991-A094-400F-A0A8-2D02D0F9CD4A}"/>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3" name="Subtitle 2">
            <a:extLst>
              <a:ext uri="{FF2B5EF4-FFF2-40B4-BE49-F238E27FC236}">
                <a16:creationId xmlns:a16="http://schemas.microsoft.com/office/drawing/2014/main" id="{379D148E-BBA3-430D-B5DF-F5D8697005AE}"/>
              </a:ext>
            </a:extLst>
          </p:cNvPr>
          <p:cNvSpPr>
            <a:spLocks noGrp="1"/>
          </p:cNvSpPr>
          <p:nvPr>
            <p:ph type="subTitle" idx="1" hasCustomPrompt="1"/>
          </p:nvPr>
        </p:nvSpPr>
        <p:spPr>
          <a:xfrm>
            <a:off x="1386840" y="3429000"/>
            <a:ext cx="9418320" cy="822960"/>
          </a:xfrm>
          <a:noFill/>
          <a:ln>
            <a:noFill/>
          </a:ln>
        </p:spPr>
        <p:txBody>
          <a:bodyPr lIns="182880" tIns="91440" rIns="91440" bIns="91440" anchor="ctr" anchorCtr="0"/>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a:t>
            </a:r>
            <a:br>
              <a:rPr lang="en-US" dirty="0"/>
            </a:br>
            <a:r>
              <a:rPr lang="en-US" dirty="0"/>
              <a:t>Master subtitle style</a:t>
            </a:r>
          </a:p>
        </p:txBody>
      </p:sp>
      <p:sp>
        <p:nvSpPr>
          <p:cNvPr id="2" name="Title 1">
            <a:extLst>
              <a:ext uri="{FF2B5EF4-FFF2-40B4-BE49-F238E27FC236}">
                <a16:creationId xmlns:a16="http://schemas.microsoft.com/office/drawing/2014/main" id="{16DBCD18-939C-4D8B-BF4D-BD4DF4142545}"/>
              </a:ext>
            </a:extLst>
          </p:cNvPr>
          <p:cNvSpPr>
            <a:spLocks noGrp="1"/>
          </p:cNvSpPr>
          <p:nvPr>
            <p:ph type="ctrTitle" hasCustomPrompt="1"/>
          </p:nvPr>
        </p:nvSpPr>
        <p:spPr>
          <a:xfrm>
            <a:off x="1386840" y="1828800"/>
            <a:ext cx="9418320" cy="1600200"/>
          </a:xfrm>
          <a:noFill/>
          <a:ln w="38100">
            <a:noFill/>
          </a:ln>
        </p:spPr>
        <p:txBody>
          <a:bodyPr lIns="182880" tIns="91440" rIns="91440" bIns="0" anchor="ctr" anchorCtr="0"/>
          <a:lstStyle>
            <a:lvl1pPr algn="l">
              <a:defRPr sz="4200">
                <a:solidFill>
                  <a:schemeClr val="bg1"/>
                </a:solidFill>
              </a:defRPr>
            </a:lvl1pPr>
          </a:lstStyle>
          <a:p>
            <a:r>
              <a:rPr lang="en-US" dirty="0"/>
              <a:t>Click to edit</a:t>
            </a:r>
            <a:br>
              <a:rPr lang="en-US" dirty="0"/>
            </a:br>
            <a:r>
              <a:rPr lang="en-US" dirty="0"/>
              <a:t>Master title style</a:t>
            </a:r>
          </a:p>
        </p:txBody>
      </p:sp>
      <p:sp>
        <p:nvSpPr>
          <p:cNvPr id="13" name="Rectangle 12">
            <a:extLst>
              <a:ext uri="{FF2B5EF4-FFF2-40B4-BE49-F238E27FC236}">
                <a16:creationId xmlns:a16="http://schemas.microsoft.com/office/drawing/2014/main" id="{CB03B11A-9588-4325-A544-A554AF6025F5}"/>
              </a:ext>
            </a:extLst>
          </p:cNvPr>
          <p:cNvSpPr/>
          <p:nvPr userDrawn="1"/>
        </p:nvSpPr>
        <p:spPr>
          <a:xfrm>
            <a:off x="0" y="626364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342A9E1-B795-4572-B7B6-93A29AC704F7}"/>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AB31C68C-D280-44C1-AE74-4B169173A8FD}"/>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20" name="TextBox 19">
            <a:extLst>
              <a:ext uri="{FF2B5EF4-FFF2-40B4-BE49-F238E27FC236}">
                <a16:creationId xmlns:a16="http://schemas.microsoft.com/office/drawing/2014/main" id="{0C396C9D-CCBE-453D-B6D0-2F4EFCC8DFA3}"/>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1" name="TextBox 20">
            <a:extLst>
              <a:ext uri="{FF2B5EF4-FFF2-40B4-BE49-F238E27FC236}">
                <a16:creationId xmlns:a16="http://schemas.microsoft.com/office/drawing/2014/main" id="{0F20E7F3-427B-46B2-B58C-2521FA9D8FAA}"/>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183023572"/>
      </p:ext>
    </p:extLst>
  </p:cSld>
  <p:clrMapOvr>
    <a:masterClrMapping/>
  </p:clrMapOvr>
  <p:transition>
    <p:fade/>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Navy">
    <p:bg>
      <p:bgPr>
        <a:gradFill>
          <a:gsLst>
            <a:gs pos="0">
              <a:schemeClr val="tx2">
                <a:lumMod val="75000"/>
                <a:lumOff val="25000"/>
              </a:schemeClr>
            </a:gs>
            <a:gs pos="80000">
              <a:schemeClr val="tx2">
                <a:lumMod val="90000"/>
                <a:lumOff val="10000"/>
              </a:schemeClr>
            </a:gs>
          </a:gsLst>
          <a:path path="circle">
            <a:fillToRect l="100000" b="100000"/>
          </a:path>
        </a:gradFill>
        <a:effectLst/>
      </p:bgPr>
    </p:bg>
    <p:spTree>
      <p:nvGrpSpPr>
        <p:cNvPr id="1" name=""/>
        <p:cNvGrpSpPr/>
        <p:nvPr/>
      </p:nvGrpSpPr>
      <p:grpSpPr>
        <a:xfrm>
          <a:off x="0" y="0"/>
          <a:ext cx="0" cy="0"/>
          <a:chOff x="0" y="0"/>
          <a:chExt cx="0" cy="0"/>
        </a:xfrm>
      </p:grpSpPr>
      <p:pic>
        <p:nvPicPr>
          <p:cNvPr id="7" name="Circle 1">
            <a:extLst>
              <a:ext uri="{FF2B5EF4-FFF2-40B4-BE49-F238E27FC236}">
                <a16:creationId xmlns:a16="http://schemas.microsoft.com/office/drawing/2014/main" id="{A1C0BDF5-BCBB-48BF-988D-345ED2FE19C5}"/>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8" name="Circle 2">
            <a:extLst>
              <a:ext uri="{FF2B5EF4-FFF2-40B4-BE49-F238E27FC236}">
                <a16:creationId xmlns:a16="http://schemas.microsoft.com/office/drawing/2014/main" id="{005B2E41-F335-4EE4-B520-C793433F61F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9" name="Circle 3">
            <a:extLst>
              <a:ext uri="{FF2B5EF4-FFF2-40B4-BE49-F238E27FC236}">
                <a16:creationId xmlns:a16="http://schemas.microsoft.com/office/drawing/2014/main" id="{73BFFC3A-E2B9-4DC4-A9EE-251FA7078C17}"/>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3" name="Circle 4">
            <a:extLst>
              <a:ext uri="{FF2B5EF4-FFF2-40B4-BE49-F238E27FC236}">
                <a16:creationId xmlns:a16="http://schemas.microsoft.com/office/drawing/2014/main" id="{556E5C58-7A83-457B-9534-01C42A7B45E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4" name="Circle 5">
            <a:extLst>
              <a:ext uri="{FF2B5EF4-FFF2-40B4-BE49-F238E27FC236}">
                <a16:creationId xmlns:a16="http://schemas.microsoft.com/office/drawing/2014/main" id="{4705CFC6-B37C-402E-B8CF-587B8431123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15" name="Subtitle 2">
            <a:extLst>
              <a:ext uri="{FF2B5EF4-FFF2-40B4-BE49-F238E27FC236}">
                <a16:creationId xmlns:a16="http://schemas.microsoft.com/office/drawing/2014/main" id="{E8F5C6C9-8BA7-45E3-B552-1AC12769B41A}"/>
              </a:ext>
            </a:extLst>
          </p:cNvPr>
          <p:cNvSpPr>
            <a:spLocks noGrp="1"/>
          </p:cNvSpPr>
          <p:nvPr>
            <p:ph type="subTitle" idx="1" hasCustomPrompt="1"/>
          </p:nvPr>
        </p:nvSpPr>
        <p:spPr>
          <a:xfrm>
            <a:off x="1386840" y="3429000"/>
            <a:ext cx="9418320" cy="822960"/>
          </a:xfrm>
          <a:noFill/>
          <a:ln>
            <a:noFill/>
          </a:ln>
        </p:spPr>
        <p:txBody>
          <a:bodyPr lIns="182880" tIns="91440" rIns="91440" bIns="91440" anchor="ctr" anchorCtr="0"/>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a:t>
            </a:r>
            <a:br>
              <a:rPr lang="en-US" dirty="0"/>
            </a:br>
            <a:r>
              <a:rPr lang="en-US" dirty="0"/>
              <a:t>Master subtitle style</a:t>
            </a:r>
          </a:p>
        </p:txBody>
      </p:sp>
      <p:sp>
        <p:nvSpPr>
          <p:cNvPr id="16" name="Title 1">
            <a:extLst>
              <a:ext uri="{FF2B5EF4-FFF2-40B4-BE49-F238E27FC236}">
                <a16:creationId xmlns:a16="http://schemas.microsoft.com/office/drawing/2014/main" id="{599528C5-3F89-4A06-91BA-E42F3EAA0271}"/>
              </a:ext>
            </a:extLst>
          </p:cNvPr>
          <p:cNvSpPr>
            <a:spLocks noGrp="1"/>
          </p:cNvSpPr>
          <p:nvPr>
            <p:ph type="ctrTitle" hasCustomPrompt="1"/>
          </p:nvPr>
        </p:nvSpPr>
        <p:spPr>
          <a:xfrm>
            <a:off x="1386840" y="1828800"/>
            <a:ext cx="9418320" cy="1600200"/>
          </a:xfrm>
          <a:noFill/>
          <a:ln w="38100">
            <a:noFill/>
          </a:ln>
        </p:spPr>
        <p:txBody>
          <a:bodyPr lIns="182880" tIns="91440" rIns="91440" bIns="0" anchor="ctr" anchorCtr="0"/>
          <a:lstStyle>
            <a:lvl1pPr algn="l">
              <a:defRPr sz="4200">
                <a:solidFill>
                  <a:schemeClr val="bg1"/>
                </a:solidFill>
              </a:defRPr>
            </a:lvl1pPr>
          </a:lstStyle>
          <a:p>
            <a:r>
              <a:rPr lang="en-US" dirty="0"/>
              <a:t>Click to edit</a:t>
            </a:r>
            <a:br>
              <a:rPr lang="en-US" dirty="0"/>
            </a:br>
            <a:r>
              <a:rPr lang="en-US" dirty="0"/>
              <a:t>Master title style</a:t>
            </a:r>
          </a:p>
        </p:txBody>
      </p:sp>
      <p:sp>
        <p:nvSpPr>
          <p:cNvPr id="18" name="Rectangle 17">
            <a:extLst>
              <a:ext uri="{FF2B5EF4-FFF2-40B4-BE49-F238E27FC236}">
                <a16:creationId xmlns:a16="http://schemas.microsoft.com/office/drawing/2014/main" id="{08A647E4-9598-4ED6-96DD-ECABB9D1837B}"/>
              </a:ext>
            </a:extLst>
          </p:cNvPr>
          <p:cNvSpPr/>
          <p:nvPr userDrawn="1"/>
        </p:nvSpPr>
        <p:spPr>
          <a:xfrm>
            <a:off x="0" y="6263640"/>
            <a:ext cx="12192000" cy="594360"/>
          </a:xfrm>
          <a:prstGeom prst="rect">
            <a:avLst/>
          </a:prstGeom>
          <a:solidFill>
            <a:schemeClr val="tx2">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Rectangle 18">
            <a:extLst>
              <a:ext uri="{FF2B5EF4-FFF2-40B4-BE49-F238E27FC236}">
                <a16:creationId xmlns:a16="http://schemas.microsoft.com/office/drawing/2014/main" id="{71FE44A9-F567-41FE-93C5-BA8905A43431}"/>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BC85AD2C-C956-44C5-8ABD-B2601760687E}"/>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23" name="TextBox 22">
            <a:extLst>
              <a:ext uri="{FF2B5EF4-FFF2-40B4-BE49-F238E27FC236}">
                <a16:creationId xmlns:a16="http://schemas.microsoft.com/office/drawing/2014/main" id="{13D68C2C-70A6-4D53-BC2C-FCC0C1D874DD}"/>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4" name="TextBox 23">
            <a:extLst>
              <a:ext uri="{FF2B5EF4-FFF2-40B4-BE49-F238E27FC236}">
                <a16:creationId xmlns:a16="http://schemas.microsoft.com/office/drawing/2014/main" id="{B7E24B07-0F2B-4DF6-81ED-13FD4AA43A95}"/>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1805628546"/>
      </p:ext>
    </p:extLst>
  </p:cSld>
  <p:clrMapOvr>
    <a:masterClrMapping/>
  </p:clrMapOvr>
  <p:transition>
    <p:fade/>
  </p:transition>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Lt Gray">
    <p:bg>
      <p:bgPr>
        <a:gradFill>
          <a:gsLst>
            <a:gs pos="0">
              <a:schemeClr val="bg2">
                <a:lumMod val="60000"/>
                <a:lumOff val="40000"/>
              </a:schemeClr>
            </a:gs>
            <a:gs pos="80000">
              <a:schemeClr val="bg2"/>
            </a:gs>
          </a:gsLst>
          <a:path path="circle">
            <a:fillToRect l="100000" b="100000"/>
          </a:path>
        </a:gradFill>
        <a:effectLst/>
      </p:bgPr>
    </p:bg>
    <p:spTree>
      <p:nvGrpSpPr>
        <p:cNvPr id="1" name=""/>
        <p:cNvGrpSpPr/>
        <p:nvPr/>
      </p:nvGrpSpPr>
      <p:grpSpPr>
        <a:xfrm>
          <a:off x="0" y="0"/>
          <a:ext cx="0" cy="0"/>
          <a:chOff x="0" y="0"/>
          <a:chExt cx="0" cy="0"/>
        </a:xfrm>
      </p:grpSpPr>
      <p:pic>
        <p:nvPicPr>
          <p:cNvPr id="9" name="Circle 1">
            <a:extLst>
              <a:ext uri="{FF2B5EF4-FFF2-40B4-BE49-F238E27FC236}">
                <a16:creationId xmlns:a16="http://schemas.microsoft.com/office/drawing/2014/main" id="{B98CAB67-E615-4E14-8E78-45A5B291085E}"/>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10" name="Circle 2">
            <a:extLst>
              <a:ext uri="{FF2B5EF4-FFF2-40B4-BE49-F238E27FC236}">
                <a16:creationId xmlns:a16="http://schemas.microsoft.com/office/drawing/2014/main" id="{31109005-C0E7-4BC0-BCFE-FF8E2EE3117D}"/>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11" name="Circle 3">
            <a:extLst>
              <a:ext uri="{FF2B5EF4-FFF2-40B4-BE49-F238E27FC236}">
                <a16:creationId xmlns:a16="http://schemas.microsoft.com/office/drawing/2014/main" id="{04F904A0-3302-48F7-9783-D6C722EC3DF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3" name="Circle 4">
            <a:extLst>
              <a:ext uri="{FF2B5EF4-FFF2-40B4-BE49-F238E27FC236}">
                <a16:creationId xmlns:a16="http://schemas.microsoft.com/office/drawing/2014/main" id="{FCAF61E9-8CCA-4A89-89D4-1F98EA2FBA0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4" name="Circle 5">
            <a:extLst>
              <a:ext uri="{FF2B5EF4-FFF2-40B4-BE49-F238E27FC236}">
                <a16:creationId xmlns:a16="http://schemas.microsoft.com/office/drawing/2014/main" id="{C2D17B5E-B975-434B-B75A-FA63D51C1E6D}"/>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7" name="Rectangle 6">
            <a:extLst>
              <a:ext uri="{FF2B5EF4-FFF2-40B4-BE49-F238E27FC236}">
                <a16:creationId xmlns:a16="http://schemas.microsoft.com/office/drawing/2014/main" id="{375A75BC-C709-4260-8343-497B4DBF2DAE}"/>
              </a:ext>
            </a:extLst>
          </p:cNvPr>
          <p:cNvSpPr/>
          <p:nvPr userDrawn="1"/>
        </p:nvSpPr>
        <p:spPr>
          <a:xfrm>
            <a:off x="0" y="6263640"/>
            <a:ext cx="12192000" cy="594360"/>
          </a:xfrm>
          <a:prstGeom prst="rect">
            <a:avLst/>
          </a:prstGeom>
          <a:solidFill>
            <a:schemeClr val="bg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Rectangle 7">
            <a:extLst>
              <a:ext uri="{FF2B5EF4-FFF2-40B4-BE49-F238E27FC236}">
                <a16:creationId xmlns:a16="http://schemas.microsoft.com/office/drawing/2014/main" id="{1E910D65-3435-46DC-8A51-B8B474B953F7}"/>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F675864-98A9-463C-AEF1-82626DF0E13C}"/>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15" name="Subtitle 2">
            <a:extLst>
              <a:ext uri="{FF2B5EF4-FFF2-40B4-BE49-F238E27FC236}">
                <a16:creationId xmlns:a16="http://schemas.microsoft.com/office/drawing/2014/main" id="{515A5E1D-F3B6-4D30-BCCB-3E9E40A1FFA2}"/>
              </a:ext>
            </a:extLst>
          </p:cNvPr>
          <p:cNvSpPr>
            <a:spLocks noGrp="1"/>
          </p:cNvSpPr>
          <p:nvPr>
            <p:ph type="subTitle" idx="1" hasCustomPrompt="1"/>
          </p:nvPr>
        </p:nvSpPr>
        <p:spPr>
          <a:xfrm>
            <a:off x="1386840" y="3429000"/>
            <a:ext cx="9418320" cy="822960"/>
          </a:xfrm>
          <a:noFill/>
          <a:ln>
            <a:noFill/>
          </a:ln>
        </p:spPr>
        <p:txBody>
          <a:bodyPr lIns="182880" tIns="91440" rIns="91440" bIns="91440" anchor="ctr" anchorCtr="0"/>
          <a:lstStyle>
            <a:lvl1pPr marL="0" indent="0" algn="l">
              <a:buNone/>
              <a:defRPr sz="20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a:t>
            </a:r>
            <a:br>
              <a:rPr lang="en-US" dirty="0"/>
            </a:br>
            <a:r>
              <a:rPr lang="en-US" dirty="0"/>
              <a:t>Master subtitle style</a:t>
            </a:r>
          </a:p>
        </p:txBody>
      </p:sp>
      <p:sp>
        <p:nvSpPr>
          <p:cNvPr id="16" name="Title 1">
            <a:extLst>
              <a:ext uri="{FF2B5EF4-FFF2-40B4-BE49-F238E27FC236}">
                <a16:creationId xmlns:a16="http://schemas.microsoft.com/office/drawing/2014/main" id="{F09B56FB-4877-4A0F-A971-6E8E44061D33}"/>
              </a:ext>
            </a:extLst>
          </p:cNvPr>
          <p:cNvSpPr>
            <a:spLocks noGrp="1"/>
          </p:cNvSpPr>
          <p:nvPr>
            <p:ph type="ctrTitle" hasCustomPrompt="1"/>
          </p:nvPr>
        </p:nvSpPr>
        <p:spPr>
          <a:xfrm>
            <a:off x="1386840" y="1828800"/>
            <a:ext cx="9418320" cy="1600200"/>
          </a:xfrm>
          <a:noFill/>
          <a:ln w="38100">
            <a:noFill/>
          </a:ln>
        </p:spPr>
        <p:txBody>
          <a:bodyPr lIns="182880" tIns="91440" rIns="91440" bIns="0" anchor="ctr" anchorCtr="0"/>
          <a:lstStyle>
            <a:lvl1pPr algn="l">
              <a:defRPr sz="4200">
                <a:solidFill>
                  <a:schemeClr val="tx2"/>
                </a:solidFill>
              </a:defRPr>
            </a:lvl1pPr>
          </a:lstStyle>
          <a:p>
            <a:r>
              <a:rPr lang="en-US" dirty="0"/>
              <a:t>Click to edit</a:t>
            </a:r>
            <a:br>
              <a:rPr lang="en-US" dirty="0"/>
            </a:br>
            <a:r>
              <a:rPr lang="en-US" dirty="0"/>
              <a:t>Master title style</a:t>
            </a:r>
          </a:p>
        </p:txBody>
      </p:sp>
      <p:sp>
        <p:nvSpPr>
          <p:cNvPr id="21" name="TextBox 20">
            <a:extLst>
              <a:ext uri="{FF2B5EF4-FFF2-40B4-BE49-F238E27FC236}">
                <a16:creationId xmlns:a16="http://schemas.microsoft.com/office/drawing/2014/main" id="{C7784003-563E-44F2-AAB3-581DB31C6B45}"/>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2" name="TextBox 21">
            <a:extLst>
              <a:ext uri="{FF2B5EF4-FFF2-40B4-BE49-F238E27FC236}">
                <a16:creationId xmlns:a16="http://schemas.microsoft.com/office/drawing/2014/main" id="{1BB2C04B-8D91-43C5-8566-E1F200A0404D}"/>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1568588702"/>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02F1819-A38F-4D6D-8D79-FABCA937F964}"/>
              </a:ext>
            </a:extLst>
          </p:cNvPr>
          <p:cNvSpPr>
            <a:spLocks noGrp="1"/>
          </p:cNvSpPr>
          <p:nvPr>
            <p:ph type="title"/>
          </p:nvPr>
        </p:nvSpPr>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61A34FF-9CC6-4D9F-8CFA-9FF06975DA58}"/>
              </a:ext>
            </a:extLst>
          </p:cNvPr>
          <p:cNvSpPr>
            <a:spLocks noGrp="1"/>
          </p:cNvSpPr>
          <p:nvPr>
            <p:ph type="body" sz="quarter" idx="10"/>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custDataLst>
      <p:tags r:id="rId1"/>
    </p:custDataLst>
    <p:extLst>
      <p:ext uri="{BB962C8B-B14F-4D97-AF65-F5344CB8AC3E}">
        <p14:creationId xmlns:p14="http://schemas.microsoft.com/office/powerpoint/2010/main" val="2322021344"/>
      </p:ext>
    </p:extLst>
  </p:cSld>
  <p:clrMapOvr>
    <a:masterClrMapping/>
  </p:clrMapOvr>
  <p:transition>
    <p:fade/>
  </p:transition>
  <p:extLst>
    <p:ext uri="{DCECCB84-F9BA-43D5-87BE-67443E8EF086}">
      <p15:sldGuideLst xmlns:p15="http://schemas.microsoft.com/office/powerpoint/2012/main">
        <p15:guide id="1" pos="211" userDrawn="1">
          <p15:clr>
            <a:srgbClr val="FBAE40"/>
          </p15:clr>
        </p15:guide>
        <p15:guide id="2" pos="7469" userDrawn="1">
          <p15:clr>
            <a:srgbClr val="FBAE40"/>
          </p15:clr>
        </p15:guide>
        <p15:guide id="3" orient="horz" pos="864" userDrawn="1">
          <p15:clr>
            <a:srgbClr val="FBAE40"/>
          </p15:clr>
        </p15:guide>
        <p15:guide id="4" orient="horz" pos="950" userDrawn="1">
          <p15:clr>
            <a:srgbClr val="FBAE40"/>
          </p15:clr>
        </p15:guide>
        <p15:guide id="5" orient="horz" pos="253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 GFX">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02F1819-A38F-4D6D-8D79-FABCA937F964}"/>
              </a:ext>
            </a:extLst>
          </p:cNvPr>
          <p:cNvSpPr>
            <a:spLocks noGrp="1"/>
          </p:cNvSpPr>
          <p:nvPr>
            <p:ph type="title"/>
          </p:nvPr>
        </p:nvSpPr>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61A34FF-9CC6-4D9F-8CFA-9FF06975DA58}"/>
              </a:ext>
            </a:extLst>
          </p:cNvPr>
          <p:cNvSpPr>
            <a:spLocks noGrp="1"/>
          </p:cNvSpPr>
          <p:nvPr>
            <p:ph type="body" sz="quarter" idx="10"/>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4" name="Circle 2">
            <a:extLst>
              <a:ext uri="{FF2B5EF4-FFF2-40B4-BE49-F238E27FC236}">
                <a16:creationId xmlns:a16="http://schemas.microsoft.com/office/drawing/2014/main" id="{9838DCE9-80DC-4253-869A-EE47503E14A4}"/>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15959" b="41212"/>
          <a:stretch/>
        </p:blipFill>
        <p:spPr>
          <a:xfrm>
            <a:off x="10747359" y="5847445"/>
            <a:ext cx="1444641" cy="1010554"/>
          </a:xfrm>
          <a:prstGeom prst="rect">
            <a:avLst/>
          </a:prstGeom>
        </p:spPr>
      </p:pic>
      <p:pic>
        <p:nvPicPr>
          <p:cNvPr id="5" name="Circle 3">
            <a:extLst>
              <a:ext uri="{FF2B5EF4-FFF2-40B4-BE49-F238E27FC236}">
                <a16:creationId xmlns:a16="http://schemas.microsoft.com/office/drawing/2014/main" id="{D79772C3-CF48-499B-B833-355FD3B77746}"/>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r="46316" b="4167"/>
          <a:stretch/>
        </p:blipFill>
        <p:spPr>
          <a:xfrm>
            <a:off x="11469680" y="5568540"/>
            <a:ext cx="722321" cy="1289459"/>
          </a:xfrm>
          <a:prstGeom prst="rect">
            <a:avLst/>
          </a:prstGeom>
        </p:spPr>
      </p:pic>
      <p:pic>
        <p:nvPicPr>
          <p:cNvPr id="6" name="Circle 4">
            <a:extLst>
              <a:ext uri="{FF2B5EF4-FFF2-40B4-BE49-F238E27FC236}">
                <a16:creationId xmlns:a16="http://schemas.microsoft.com/office/drawing/2014/main" id="{D9A2211F-915C-44FB-9F20-85C650D9FA07}"/>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55529" t="37500"/>
          <a:stretch/>
        </p:blipFill>
        <p:spPr>
          <a:xfrm flipV="1">
            <a:off x="0" y="5568540"/>
            <a:ext cx="917485" cy="1289459"/>
          </a:xfrm>
          <a:prstGeom prst="rect">
            <a:avLst/>
          </a:prstGeom>
        </p:spPr>
      </p:pic>
      <p:pic>
        <p:nvPicPr>
          <p:cNvPr id="8" name="Circle 5">
            <a:extLst>
              <a:ext uri="{FF2B5EF4-FFF2-40B4-BE49-F238E27FC236}">
                <a16:creationId xmlns:a16="http://schemas.microsoft.com/office/drawing/2014/main" id="{3938E8CD-848A-471E-82EB-19F9219A46BE}"/>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t="61509"/>
          <a:stretch/>
        </p:blipFill>
        <p:spPr>
          <a:xfrm flipV="1">
            <a:off x="0" y="6247939"/>
            <a:ext cx="1584960" cy="610060"/>
          </a:xfrm>
          <a:prstGeom prst="rect">
            <a:avLst/>
          </a:prstGeom>
        </p:spPr>
      </p:pic>
      <p:grpSp>
        <p:nvGrpSpPr>
          <p:cNvPr id="9" name="Group 8">
            <a:extLst>
              <a:ext uri="{FF2B5EF4-FFF2-40B4-BE49-F238E27FC236}">
                <a16:creationId xmlns:a16="http://schemas.microsoft.com/office/drawing/2014/main" id="{E1260957-2E07-4E04-B5A7-D61D49199047}"/>
              </a:ext>
            </a:extLst>
          </p:cNvPr>
          <p:cNvGrpSpPr/>
          <p:nvPr userDrawn="1"/>
        </p:nvGrpSpPr>
        <p:grpSpPr>
          <a:xfrm>
            <a:off x="0" y="0"/>
            <a:ext cx="12192000" cy="594360"/>
            <a:chOff x="0" y="0"/>
            <a:chExt cx="12192000" cy="594360"/>
          </a:xfrm>
        </p:grpSpPr>
        <p:sp>
          <p:nvSpPr>
            <p:cNvPr id="10" name="TopBar Shdw">
              <a:extLst>
                <a:ext uri="{FF2B5EF4-FFF2-40B4-BE49-F238E27FC236}">
                  <a16:creationId xmlns:a16="http://schemas.microsoft.com/office/drawing/2014/main" id="{51FBBD6C-D915-44F2-8AB9-A60DB745B778}"/>
                </a:ext>
              </a:extLst>
            </p:cNvPr>
            <p:cNvSpPr/>
            <p:nvPr userDrawn="1"/>
          </p:nvSpPr>
          <p:spPr>
            <a:xfrm>
              <a:off x="0" y="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range Fill">
              <a:extLst>
                <a:ext uri="{FF2B5EF4-FFF2-40B4-BE49-F238E27FC236}">
                  <a16:creationId xmlns:a16="http://schemas.microsoft.com/office/drawing/2014/main" id="{C081873E-97AA-4D38-8252-F772D543F596}"/>
                </a:ext>
              </a:extLst>
            </p:cNvPr>
            <p:cNvSpPr/>
            <p:nvPr userDrawn="1"/>
          </p:nvSpPr>
          <p:spPr>
            <a:xfrm>
              <a:off x="1524" y="0"/>
              <a:ext cx="12188952" cy="548640"/>
            </a:xfrm>
            <a:prstGeom prst="rect">
              <a:avLst/>
            </a:prstGeom>
            <a:gradFill flip="none" rotWithShape="1">
              <a:gsLst>
                <a:gs pos="0">
                  <a:srgbClr val="FCB424"/>
                </a:gs>
                <a:gs pos="80000">
                  <a:srgbClr val="EF7A3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ct val="90000"/>
                </a:lnSpc>
                <a:spcBef>
                  <a:spcPts val="1200"/>
                </a:spcBef>
              </a:pPr>
              <a:endParaRPr lang="en-US" dirty="0" err="1"/>
            </a:p>
          </p:txBody>
        </p:sp>
        <p:pic>
          <p:nvPicPr>
            <p:cNvPr id="12" name="Circle 1">
              <a:extLst>
                <a:ext uri="{FF2B5EF4-FFF2-40B4-BE49-F238E27FC236}">
                  <a16:creationId xmlns:a16="http://schemas.microsoft.com/office/drawing/2014/main" id="{8CC02D0B-5B4D-4F8B-9F73-3FD6DA4D7CA3}"/>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9192" b="85794"/>
            <a:stretch/>
          </p:blipFill>
          <p:spPr>
            <a:xfrm>
              <a:off x="0" y="0"/>
              <a:ext cx="10942320" cy="548640"/>
            </a:xfrm>
            <a:prstGeom prst="rect">
              <a:avLst/>
            </a:prstGeom>
          </p:spPr>
        </p:pic>
        <p:pic>
          <p:nvPicPr>
            <p:cNvPr id="13" name="Circle 4">
              <a:extLst>
                <a:ext uri="{FF2B5EF4-FFF2-40B4-BE49-F238E27FC236}">
                  <a16:creationId xmlns:a16="http://schemas.microsoft.com/office/drawing/2014/main" id="{14AB27CF-3E3D-4671-9C69-7F649E3C9CC6}"/>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l="40555" t="37500" b="52500"/>
            <a:stretch/>
          </p:blipFill>
          <p:spPr>
            <a:xfrm>
              <a:off x="0" y="0"/>
              <a:ext cx="3261360" cy="548640"/>
            </a:xfrm>
            <a:prstGeom prst="rect">
              <a:avLst/>
            </a:prstGeom>
          </p:spPr>
        </p:pic>
        <p:pic>
          <p:nvPicPr>
            <p:cNvPr id="14" name="Circle 5">
              <a:extLst>
                <a:ext uri="{FF2B5EF4-FFF2-40B4-BE49-F238E27FC236}">
                  <a16:creationId xmlns:a16="http://schemas.microsoft.com/office/drawing/2014/main" id="{FB79D89B-7FAC-4756-BFE6-B0B5E1165D7E}"/>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61509" b="24906"/>
            <a:stretch/>
          </p:blipFill>
          <p:spPr>
            <a:xfrm>
              <a:off x="685800" y="0"/>
              <a:ext cx="4038600" cy="548640"/>
            </a:xfrm>
            <a:prstGeom prst="rect">
              <a:avLst/>
            </a:prstGeom>
          </p:spPr>
        </p:pic>
        <p:pic>
          <p:nvPicPr>
            <p:cNvPr id="15" name="Picture 14" descr="A picture containing logo&#10;&#10;Description automatically generated">
              <a:extLst>
                <a:ext uri="{FF2B5EF4-FFF2-40B4-BE49-F238E27FC236}">
                  <a16:creationId xmlns:a16="http://schemas.microsoft.com/office/drawing/2014/main" id="{2A761ADB-1209-43E6-81C1-57C2A8FA522F}"/>
                </a:ext>
              </a:extLst>
            </p:cNvPr>
            <p:cNvPicPr>
              <a:picLocks noChangeAspect="1"/>
            </p:cNvPicPr>
            <p:nvPr userDrawn="1"/>
          </p:nvPicPr>
          <p:blipFill>
            <a:blip r:embed="rId9"/>
            <a:stretch>
              <a:fillRect/>
            </a:stretch>
          </p:blipFill>
          <p:spPr>
            <a:xfrm>
              <a:off x="335280" y="182880"/>
              <a:ext cx="1097280" cy="182880"/>
            </a:xfrm>
            <a:prstGeom prst="rect">
              <a:avLst/>
            </a:prstGeom>
          </p:spPr>
        </p:pic>
      </p:grpSp>
      <p:sp>
        <p:nvSpPr>
          <p:cNvPr id="20" name="TextBox 19">
            <a:extLst>
              <a:ext uri="{FF2B5EF4-FFF2-40B4-BE49-F238E27FC236}">
                <a16:creationId xmlns:a16="http://schemas.microsoft.com/office/drawing/2014/main" id="{B544D526-1C68-43E0-91F6-1CBA80DF2632}"/>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1" name="TextBox 20">
            <a:extLst>
              <a:ext uri="{FF2B5EF4-FFF2-40B4-BE49-F238E27FC236}">
                <a16:creationId xmlns:a16="http://schemas.microsoft.com/office/drawing/2014/main" id="{C857E81D-4EE8-408B-BED2-616B96FDFFD4}"/>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2268160959"/>
      </p:ext>
    </p:extLst>
  </p:cSld>
  <p:clrMapOvr>
    <a:masterClrMapping/>
  </p:clrMapOvr>
  <p:transition>
    <p:fade/>
  </p:transition>
  <p:extLst>
    <p:ext uri="{DCECCB84-F9BA-43D5-87BE-67443E8EF086}">
      <p15:sldGuideLst xmlns:p15="http://schemas.microsoft.com/office/powerpoint/2012/main">
        <p15:guide id="1" pos="211">
          <p15:clr>
            <a:srgbClr val="FBAE40"/>
          </p15:clr>
        </p15:guide>
        <p15:guide id="2" pos="7469">
          <p15:clr>
            <a:srgbClr val="FBAE40"/>
          </p15:clr>
        </p15:guide>
        <p15:guide id="3" orient="horz" pos="864">
          <p15:clr>
            <a:srgbClr val="FBAE40"/>
          </p15:clr>
        </p15:guide>
        <p15:guide id="4" orient="horz" pos="950">
          <p15:clr>
            <a:srgbClr val="FBAE40"/>
          </p15:clr>
        </p15:guide>
        <p15:guide id="5" orient="horz" pos="253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A750919-D9E6-4F04-BD5A-1538B553CF82}"/>
              </a:ext>
            </a:extLst>
          </p:cNvPr>
          <p:cNvSpPr>
            <a:spLocks noGrp="1"/>
          </p:cNvSpPr>
          <p:nvPr>
            <p:ph type="title"/>
          </p:nvPr>
        </p:nvSpPr>
        <p:spPr/>
        <p:txBody>
          <a:bodyPr/>
          <a:lstStyle/>
          <a:p>
            <a:r>
              <a:rPr lang="en-GB"/>
              <a:t>Click to edit Master title style</a:t>
            </a:r>
            <a:endParaRPr lang="en-US"/>
          </a:p>
        </p:txBody>
      </p:sp>
      <p:sp>
        <p:nvSpPr>
          <p:cNvPr id="5" name="Text Placeholder 4">
            <a:extLst>
              <a:ext uri="{FF2B5EF4-FFF2-40B4-BE49-F238E27FC236}">
                <a16:creationId xmlns:a16="http://schemas.microsoft.com/office/drawing/2014/main" id="{E62D4417-1ECC-42B5-9CCB-C58DD22953DE}"/>
              </a:ext>
            </a:extLst>
          </p:cNvPr>
          <p:cNvSpPr>
            <a:spLocks noGrp="1"/>
          </p:cNvSpPr>
          <p:nvPr>
            <p:ph type="body" sz="quarter" idx="10"/>
          </p:nvPr>
        </p:nvSpPr>
        <p:spPr>
          <a:xfrm>
            <a:off x="335280" y="1508125"/>
            <a:ext cx="5669280" cy="5029200"/>
          </a:xfrm>
        </p:spPr>
        <p:txBody>
          <a:bodyPr/>
          <a:lstStyle>
            <a:lvl2pPr>
              <a:defRPr sz="2000"/>
            </a:lvl2pPr>
            <a:lvl3pPr>
              <a:defRPr sz="2000"/>
            </a:lvl3pPr>
            <a:lvl4pPr>
              <a:defRPr sz="2000"/>
            </a:lvl4pPr>
            <a:lvl5pPr>
              <a:defRPr sz="20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6">
            <a:extLst>
              <a:ext uri="{FF2B5EF4-FFF2-40B4-BE49-F238E27FC236}">
                <a16:creationId xmlns:a16="http://schemas.microsoft.com/office/drawing/2014/main" id="{F7AC2BB9-72D5-4D98-8798-45A482F483E1}"/>
              </a:ext>
            </a:extLst>
          </p:cNvPr>
          <p:cNvSpPr>
            <a:spLocks noGrp="1"/>
          </p:cNvSpPr>
          <p:nvPr>
            <p:ph type="body" sz="quarter" idx="11"/>
          </p:nvPr>
        </p:nvSpPr>
        <p:spPr>
          <a:xfrm>
            <a:off x="6187440" y="1508125"/>
            <a:ext cx="5669280" cy="5029200"/>
          </a:xfrm>
        </p:spPr>
        <p:txBody>
          <a:bodyPr/>
          <a:lstStyle>
            <a:lvl2pPr>
              <a:defRPr sz="2000"/>
            </a:lvl2pPr>
            <a:lvl3pPr>
              <a:defRPr sz="2000"/>
            </a:lvl3pPr>
            <a:lvl4pPr>
              <a:defRPr sz="2000"/>
            </a:lvl4pPr>
            <a:lvl5pPr>
              <a:defRPr sz="20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custDataLst>
      <p:tags r:id="rId1"/>
    </p:custDataLst>
    <p:extLst>
      <p:ext uri="{BB962C8B-B14F-4D97-AF65-F5344CB8AC3E}">
        <p14:creationId xmlns:p14="http://schemas.microsoft.com/office/powerpoint/2010/main" val="393085843"/>
      </p:ext>
    </p:extLst>
  </p:cSld>
  <p:clrMapOvr>
    <a:masterClrMapping/>
  </p:clrMapOvr>
  <p:transition>
    <p:fade/>
  </p:transition>
  <p:extLst>
    <p:ext uri="{DCECCB84-F9BA-43D5-87BE-67443E8EF086}">
      <p15:sldGuideLst xmlns:p15="http://schemas.microsoft.com/office/powerpoint/2012/main">
        <p15:guide id="1" pos="211" userDrawn="1">
          <p15:clr>
            <a:srgbClr val="FBAE40"/>
          </p15:clr>
        </p15:guide>
        <p15:guide id="2" pos="7469" userDrawn="1">
          <p15:clr>
            <a:srgbClr val="FBAE40"/>
          </p15:clr>
        </p15:guide>
        <p15:guide id="3" orient="horz" pos="864" userDrawn="1">
          <p15:clr>
            <a:srgbClr val="FBAE40"/>
          </p15:clr>
        </p15:guide>
        <p15:guide id="4" orient="horz" pos="950" userDrawn="1">
          <p15:clr>
            <a:srgbClr val="FBAE40"/>
          </p15:clr>
        </p15:guide>
        <p15:guide id="5" orient="horz" pos="25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08A2D7-FE78-4D3B-8CCA-E796802C62A8}"/>
              </a:ext>
            </a:extLst>
          </p:cNvPr>
          <p:cNvSpPr>
            <a:spLocks noGrp="1"/>
          </p:cNvSpPr>
          <p:nvPr>
            <p:ph type="title"/>
          </p:nvPr>
        </p:nvSpPr>
        <p:spPr/>
        <p:txBody>
          <a:bodyPr/>
          <a:lstStyle/>
          <a:p>
            <a:r>
              <a:rPr lang="en-GB"/>
              <a:t>Click to edit Master title style</a:t>
            </a:r>
            <a:endParaRPr lang="en-US"/>
          </a:p>
        </p:txBody>
      </p:sp>
    </p:spTree>
    <p:custDataLst>
      <p:tags r:id="rId1"/>
    </p:custDataLst>
    <p:extLst>
      <p:ext uri="{BB962C8B-B14F-4D97-AF65-F5344CB8AC3E}">
        <p14:creationId xmlns:p14="http://schemas.microsoft.com/office/powerpoint/2010/main" val="2837110153"/>
      </p:ext>
    </p:extLst>
  </p:cSld>
  <p:clrMapOvr>
    <a:masterClrMapping/>
  </p:clrMapOvr>
  <p:transition>
    <p:fade/>
  </p:transition>
  <p:extLst>
    <p:ext uri="{DCECCB84-F9BA-43D5-87BE-67443E8EF086}">
      <p15:sldGuideLst xmlns:p15="http://schemas.microsoft.com/office/powerpoint/2012/main">
        <p15:guide id="1" pos="211" userDrawn="1">
          <p15:clr>
            <a:srgbClr val="FBAE40"/>
          </p15:clr>
        </p15:guide>
        <p15:guide id="2" pos="7469" userDrawn="1">
          <p15:clr>
            <a:srgbClr val="FBAE40"/>
          </p15:clr>
        </p15:guide>
        <p15:guide id="3" orient="horz" pos="864" userDrawn="1">
          <p15:clr>
            <a:srgbClr val="FBAE40"/>
          </p15:clr>
        </p15:guide>
        <p15:guide id="4" orient="horz" pos="2534" userDrawn="1">
          <p15:clr>
            <a:srgbClr val="FBAE40"/>
          </p15:clr>
        </p15:guide>
        <p15:guide id="5" orient="horz" pos="95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Only w/ GFX">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08A2D7-FE78-4D3B-8CCA-E796802C62A8}"/>
              </a:ext>
            </a:extLst>
          </p:cNvPr>
          <p:cNvSpPr>
            <a:spLocks noGrp="1"/>
          </p:cNvSpPr>
          <p:nvPr>
            <p:ph type="title"/>
          </p:nvPr>
        </p:nvSpPr>
        <p:spPr/>
        <p:txBody>
          <a:bodyPr/>
          <a:lstStyle/>
          <a:p>
            <a:r>
              <a:rPr lang="en-GB"/>
              <a:t>Click to edit Master title style</a:t>
            </a:r>
            <a:endParaRPr lang="en-US"/>
          </a:p>
        </p:txBody>
      </p:sp>
      <p:pic>
        <p:nvPicPr>
          <p:cNvPr id="8" name="Circle 2">
            <a:extLst>
              <a:ext uri="{FF2B5EF4-FFF2-40B4-BE49-F238E27FC236}">
                <a16:creationId xmlns:a16="http://schemas.microsoft.com/office/drawing/2014/main" id="{052CBD35-9949-4E8B-8891-F0D178F94F3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15959" b="41212"/>
          <a:stretch/>
        </p:blipFill>
        <p:spPr>
          <a:xfrm>
            <a:off x="10747359" y="5847445"/>
            <a:ext cx="1444641" cy="1010554"/>
          </a:xfrm>
          <a:prstGeom prst="rect">
            <a:avLst/>
          </a:prstGeom>
        </p:spPr>
      </p:pic>
      <p:pic>
        <p:nvPicPr>
          <p:cNvPr id="9" name="Circle 3">
            <a:extLst>
              <a:ext uri="{FF2B5EF4-FFF2-40B4-BE49-F238E27FC236}">
                <a16:creationId xmlns:a16="http://schemas.microsoft.com/office/drawing/2014/main" id="{A5991A19-83E8-4CA1-8A13-931EE3ABCAF4}"/>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r="46316" b="4167"/>
          <a:stretch/>
        </p:blipFill>
        <p:spPr>
          <a:xfrm>
            <a:off x="11469680" y="5568540"/>
            <a:ext cx="722321" cy="1289459"/>
          </a:xfrm>
          <a:prstGeom prst="rect">
            <a:avLst/>
          </a:prstGeom>
        </p:spPr>
      </p:pic>
      <p:pic>
        <p:nvPicPr>
          <p:cNvPr id="10" name="Circle 4">
            <a:extLst>
              <a:ext uri="{FF2B5EF4-FFF2-40B4-BE49-F238E27FC236}">
                <a16:creationId xmlns:a16="http://schemas.microsoft.com/office/drawing/2014/main" id="{03A950AF-6CBE-4C14-A6C0-7EB25D63AECA}"/>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55529" t="37500"/>
          <a:stretch/>
        </p:blipFill>
        <p:spPr>
          <a:xfrm flipV="1">
            <a:off x="0" y="5568540"/>
            <a:ext cx="917485" cy="1289459"/>
          </a:xfrm>
          <a:prstGeom prst="rect">
            <a:avLst/>
          </a:prstGeom>
        </p:spPr>
      </p:pic>
      <p:pic>
        <p:nvPicPr>
          <p:cNvPr id="11" name="Circle 5">
            <a:extLst>
              <a:ext uri="{FF2B5EF4-FFF2-40B4-BE49-F238E27FC236}">
                <a16:creationId xmlns:a16="http://schemas.microsoft.com/office/drawing/2014/main" id="{6DAD1E7C-B599-4702-B587-B2233427104F}"/>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t="61509"/>
          <a:stretch/>
        </p:blipFill>
        <p:spPr>
          <a:xfrm flipV="1">
            <a:off x="0" y="6247939"/>
            <a:ext cx="1584960" cy="610060"/>
          </a:xfrm>
          <a:prstGeom prst="rect">
            <a:avLst/>
          </a:prstGeom>
        </p:spPr>
      </p:pic>
      <p:grpSp>
        <p:nvGrpSpPr>
          <p:cNvPr id="7" name="Group 6">
            <a:extLst>
              <a:ext uri="{FF2B5EF4-FFF2-40B4-BE49-F238E27FC236}">
                <a16:creationId xmlns:a16="http://schemas.microsoft.com/office/drawing/2014/main" id="{417E6436-F649-4D36-BBC1-E4268F5AEFF3}"/>
              </a:ext>
            </a:extLst>
          </p:cNvPr>
          <p:cNvGrpSpPr/>
          <p:nvPr userDrawn="1"/>
        </p:nvGrpSpPr>
        <p:grpSpPr>
          <a:xfrm>
            <a:off x="0" y="0"/>
            <a:ext cx="12192000" cy="594360"/>
            <a:chOff x="0" y="0"/>
            <a:chExt cx="12192000" cy="594360"/>
          </a:xfrm>
        </p:grpSpPr>
        <p:sp>
          <p:nvSpPr>
            <p:cNvPr id="12" name="TopBar Shdw">
              <a:extLst>
                <a:ext uri="{FF2B5EF4-FFF2-40B4-BE49-F238E27FC236}">
                  <a16:creationId xmlns:a16="http://schemas.microsoft.com/office/drawing/2014/main" id="{7A99BF02-1D23-42F0-8C4C-0B08C756F65E}"/>
                </a:ext>
              </a:extLst>
            </p:cNvPr>
            <p:cNvSpPr/>
            <p:nvPr userDrawn="1"/>
          </p:nvSpPr>
          <p:spPr>
            <a:xfrm>
              <a:off x="0" y="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range Fill">
              <a:extLst>
                <a:ext uri="{FF2B5EF4-FFF2-40B4-BE49-F238E27FC236}">
                  <a16:creationId xmlns:a16="http://schemas.microsoft.com/office/drawing/2014/main" id="{A7198D69-D5C9-4B98-9D7C-FD39354E2E5B}"/>
                </a:ext>
              </a:extLst>
            </p:cNvPr>
            <p:cNvSpPr/>
            <p:nvPr userDrawn="1"/>
          </p:nvSpPr>
          <p:spPr>
            <a:xfrm>
              <a:off x="1524" y="0"/>
              <a:ext cx="12188952" cy="548640"/>
            </a:xfrm>
            <a:prstGeom prst="rect">
              <a:avLst/>
            </a:prstGeom>
            <a:gradFill flip="none" rotWithShape="1">
              <a:gsLst>
                <a:gs pos="0">
                  <a:srgbClr val="FCB424"/>
                </a:gs>
                <a:gs pos="80000">
                  <a:srgbClr val="EF7A3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ct val="90000"/>
                </a:lnSpc>
                <a:spcBef>
                  <a:spcPts val="1200"/>
                </a:spcBef>
              </a:pPr>
              <a:endParaRPr lang="en-US" dirty="0" err="1"/>
            </a:p>
          </p:txBody>
        </p:sp>
        <p:pic>
          <p:nvPicPr>
            <p:cNvPr id="14" name="Circle 1">
              <a:extLst>
                <a:ext uri="{FF2B5EF4-FFF2-40B4-BE49-F238E27FC236}">
                  <a16:creationId xmlns:a16="http://schemas.microsoft.com/office/drawing/2014/main" id="{38C80FF9-0732-4D65-8AA5-6E7FEF206748}"/>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9192" b="85794"/>
            <a:stretch/>
          </p:blipFill>
          <p:spPr>
            <a:xfrm>
              <a:off x="0" y="0"/>
              <a:ext cx="10942320" cy="548640"/>
            </a:xfrm>
            <a:prstGeom prst="rect">
              <a:avLst/>
            </a:prstGeom>
          </p:spPr>
        </p:pic>
        <p:pic>
          <p:nvPicPr>
            <p:cNvPr id="15" name="Circle 4">
              <a:extLst>
                <a:ext uri="{FF2B5EF4-FFF2-40B4-BE49-F238E27FC236}">
                  <a16:creationId xmlns:a16="http://schemas.microsoft.com/office/drawing/2014/main" id="{DE4D07B0-0661-4D55-9AB5-E7DBF3E84B50}"/>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l="40555" t="37500" b="52500"/>
            <a:stretch/>
          </p:blipFill>
          <p:spPr>
            <a:xfrm>
              <a:off x="0" y="0"/>
              <a:ext cx="3261360" cy="548640"/>
            </a:xfrm>
            <a:prstGeom prst="rect">
              <a:avLst/>
            </a:prstGeom>
          </p:spPr>
        </p:pic>
        <p:pic>
          <p:nvPicPr>
            <p:cNvPr id="16" name="Circle 5">
              <a:extLst>
                <a:ext uri="{FF2B5EF4-FFF2-40B4-BE49-F238E27FC236}">
                  <a16:creationId xmlns:a16="http://schemas.microsoft.com/office/drawing/2014/main" id="{9B63577D-73EC-4105-A333-671F8BF86093}"/>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61509" b="24906"/>
            <a:stretch/>
          </p:blipFill>
          <p:spPr>
            <a:xfrm>
              <a:off x="685800" y="0"/>
              <a:ext cx="4038600" cy="548640"/>
            </a:xfrm>
            <a:prstGeom prst="rect">
              <a:avLst/>
            </a:prstGeom>
          </p:spPr>
        </p:pic>
        <p:pic>
          <p:nvPicPr>
            <p:cNvPr id="17" name="Picture 16" descr="A picture containing logo&#10;&#10;Description automatically generated">
              <a:extLst>
                <a:ext uri="{FF2B5EF4-FFF2-40B4-BE49-F238E27FC236}">
                  <a16:creationId xmlns:a16="http://schemas.microsoft.com/office/drawing/2014/main" id="{93761E26-B013-409B-B0A7-CDA35A545430}"/>
                </a:ext>
              </a:extLst>
            </p:cNvPr>
            <p:cNvPicPr>
              <a:picLocks noChangeAspect="1"/>
            </p:cNvPicPr>
            <p:nvPr userDrawn="1"/>
          </p:nvPicPr>
          <p:blipFill>
            <a:blip r:embed="rId9"/>
            <a:stretch>
              <a:fillRect/>
            </a:stretch>
          </p:blipFill>
          <p:spPr>
            <a:xfrm>
              <a:off x="335280" y="182880"/>
              <a:ext cx="1097280" cy="182880"/>
            </a:xfrm>
            <a:prstGeom prst="rect">
              <a:avLst/>
            </a:prstGeom>
          </p:spPr>
        </p:pic>
      </p:grpSp>
      <p:sp>
        <p:nvSpPr>
          <p:cNvPr id="22" name="TextBox 21">
            <a:extLst>
              <a:ext uri="{FF2B5EF4-FFF2-40B4-BE49-F238E27FC236}">
                <a16:creationId xmlns:a16="http://schemas.microsoft.com/office/drawing/2014/main" id="{5466D177-FEBA-40FB-9E0F-A77722670B30}"/>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3" name="TextBox 22">
            <a:extLst>
              <a:ext uri="{FF2B5EF4-FFF2-40B4-BE49-F238E27FC236}">
                <a16:creationId xmlns:a16="http://schemas.microsoft.com/office/drawing/2014/main" id="{8AFFEDA5-D5C7-49EB-8BEA-E1B46B8D00C1}"/>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3642910085"/>
      </p:ext>
    </p:extLst>
  </p:cSld>
  <p:clrMapOvr>
    <a:masterClrMapping/>
  </p:clrMapOvr>
  <p:transition>
    <p:fade/>
  </p:transition>
  <p:extLst>
    <p:ext uri="{DCECCB84-F9BA-43D5-87BE-67443E8EF086}">
      <p15:sldGuideLst xmlns:p15="http://schemas.microsoft.com/office/powerpoint/2012/main">
        <p15:guide id="1" pos="211">
          <p15:clr>
            <a:srgbClr val="FBAE40"/>
          </p15:clr>
        </p15:guide>
        <p15:guide id="2" pos="7469">
          <p15:clr>
            <a:srgbClr val="FBAE40"/>
          </p15:clr>
        </p15:guide>
        <p15:guide id="3" orient="horz" pos="864">
          <p15:clr>
            <a:srgbClr val="FBAE40"/>
          </p15:clr>
        </p15:guide>
        <p15:guide id="4" orient="horz" pos="2534">
          <p15:clr>
            <a:srgbClr val="FBAE40"/>
          </p15:clr>
        </p15:guide>
        <p15:guide id="5" orient="horz" pos="95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562B53-8713-4B28-98BA-D9854E7E7B21}"/>
              </a:ext>
            </a:extLst>
          </p:cNvPr>
          <p:cNvSpPr>
            <a:spLocks noGrp="1"/>
          </p:cNvSpPr>
          <p:nvPr>
            <p:ph type="title"/>
          </p:nvPr>
        </p:nvSpPr>
        <p:spPr>
          <a:xfrm>
            <a:off x="335280" y="594360"/>
            <a:ext cx="11521440" cy="777240"/>
          </a:xfrm>
          <a:prstGeom prst="rect">
            <a:avLst/>
          </a:prstGeom>
        </p:spPr>
        <p:txBody>
          <a:bodyPr vert="horz" lIns="0" tIns="91440" rIns="0" bIns="0" rtlCol="0" anchor="ctr">
            <a:noAutofit/>
          </a:bodyPr>
          <a:lstStyle/>
          <a:p>
            <a:r>
              <a:rPr lang="en-GB"/>
              <a:t>Click to edit Master title style</a:t>
            </a:r>
            <a:endParaRPr lang="en-US" dirty="0"/>
          </a:p>
        </p:txBody>
      </p:sp>
      <p:sp>
        <p:nvSpPr>
          <p:cNvPr id="3" name="Text Placeholder 2">
            <a:extLst>
              <a:ext uri="{FF2B5EF4-FFF2-40B4-BE49-F238E27FC236}">
                <a16:creationId xmlns:a16="http://schemas.microsoft.com/office/drawing/2014/main" id="{392C4829-2DFF-43FF-B59E-0E098CF57C6D}"/>
              </a:ext>
            </a:extLst>
          </p:cNvPr>
          <p:cNvSpPr>
            <a:spLocks noGrp="1"/>
          </p:cNvSpPr>
          <p:nvPr>
            <p:ph type="body" idx="1"/>
          </p:nvPr>
        </p:nvSpPr>
        <p:spPr>
          <a:xfrm>
            <a:off x="335280" y="1508760"/>
            <a:ext cx="11521440" cy="5029200"/>
          </a:xfrm>
          <a:prstGeom prst="rect">
            <a:avLst/>
          </a:prstGeom>
        </p:spPr>
        <p:txBody>
          <a:bodyPr vert="horz" lIns="91440" tIns="45720" rIns="91440" bIns="4572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grpSp>
        <p:nvGrpSpPr>
          <p:cNvPr id="6" name="Group 5">
            <a:extLst>
              <a:ext uri="{FF2B5EF4-FFF2-40B4-BE49-F238E27FC236}">
                <a16:creationId xmlns:a16="http://schemas.microsoft.com/office/drawing/2014/main" id="{FCC12EAA-28F6-4585-A45D-5AA1B1B67D3C}"/>
              </a:ext>
            </a:extLst>
          </p:cNvPr>
          <p:cNvGrpSpPr/>
          <p:nvPr userDrawn="1"/>
        </p:nvGrpSpPr>
        <p:grpSpPr>
          <a:xfrm>
            <a:off x="0" y="0"/>
            <a:ext cx="12192000" cy="594360"/>
            <a:chOff x="0" y="0"/>
            <a:chExt cx="12192000" cy="594360"/>
          </a:xfrm>
        </p:grpSpPr>
        <p:sp>
          <p:nvSpPr>
            <p:cNvPr id="11" name="TopBar Shdw">
              <a:extLst>
                <a:ext uri="{FF2B5EF4-FFF2-40B4-BE49-F238E27FC236}">
                  <a16:creationId xmlns:a16="http://schemas.microsoft.com/office/drawing/2014/main" id="{29917347-BE2D-4EF2-BE9B-4FF4D917E0A9}"/>
                </a:ext>
              </a:extLst>
            </p:cNvPr>
            <p:cNvSpPr/>
            <p:nvPr userDrawn="1"/>
          </p:nvSpPr>
          <p:spPr>
            <a:xfrm>
              <a:off x="0" y="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range Fill">
              <a:extLst>
                <a:ext uri="{FF2B5EF4-FFF2-40B4-BE49-F238E27FC236}">
                  <a16:creationId xmlns:a16="http://schemas.microsoft.com/office/drawing/2014/main" id="{843C5DE3-6CFD-4B34-93F6-3F68B2547E8C}"/>
                </a:ext>
              </a:extLst>
            </p:cNvPr>
            <p:cNvSpPr/>
            <p:nvPr userDrawn="1"/>
          </p:nvSpPr>
          <p:spPr>
            <a:xfrm>
              <a:off x="1524" y="0"/>
              <a:ext cx="12188952" cy="548640"/>
            </a:xfrm>
            <a:prstGeom prst="rect">
              <a:avLst/>
            </a:prstGeom>
            <a:gradFill flip="none" rotWithShape="1">
              <a:gsLst>
                <a:gs pos="0">
                  <a:srgbClr val="FCB424"/>
                </a:gs>
                <a:gs pos="80000">
                  <a:srgbClr val="EF7A3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ct val="90000"/>
                </a:lnSpc>
                <a:spcBef>
                  <a:spcPts val="1200"/>
                </a:spcBef>
              </a:pPr>
              <a:endParaRPr lang="en-US" dirty="0" err="1"/>
            </a:p>
          </p:txBody>
        </p:sp>
        <p:pic>
          <p:nvPicPr>
            <p:cNvPr id="9" name="Circle 1">
              <a:extLst>
                <a:ext uri="{FF2B5EF4-FFF2-40B4-BE49-F238E27FC236}">
                  <a16:creationId xmlns:a16="http://schemas.microsoft.com/office/drawing/2014/main" id="{F37F5A11-E1C8-416C-A37E-1D7B61987012}"/>
                </a:ext>
              </a:extLst>
            </p:cNvPr>
            <p:cNvPicPr>
              <a:picLocks noChangeAspect="1"/>
            </p:cNvPicPr>
            <p:nvPr userDrawn="1"/>
          </p:nvPicPr>
          <p:blipFill rotWithShape="1">
            <a:blip r:embed="rId19">
              <a:extLst>
                <a:ext uri="{96DAC541-7B7A-43D3-8B79-37D633B846F1}">
                  <asvg:svgBlip xmlns:asvg="http://schemas.microsoft.com/office/drawing/2016/SVG/main" r:embed="rId20"/>
                </a:ext>
              </a:extLst>
            </a:blip>
            <a:srcRect t="9192" b="85794"/>
            <a:stretch/>
          </p:blipFill>
          <p:spPr>
            <a:xfrm>
              <a:off x="0" y="0"/>
              <a:ext cx="10942320" cy="548640"/>
            </a:xfrm>
            <a:prstGeom prst="rect">
              <a:avLst/>
            </a:prstGeom>
          </p:spPr>
        </p:pic>
        <p:pic>
          <p:nvPicPr>
            <p:cNvPr id="12" name="Circle 4">
              <a:extLst>
                <a:ext uri="{FF2B5EF4-FFF2-40B4-BE49-F238E27FC236}">
                  <a16:creationId xmlns:a16="http://schemas.microsoft.com/office/drawing/2014/main" id="{99CABA19-C370-4A11-8719-964C611F7743}"/>
                </a:ext>
              </a:extLst>
            </p:cNvPr>
            <p:cNvPicPr>
              <a:picLocks noChangeAspect="1"/>
            </p:cNvPicPr>
            <p:nvPr userDrawn="1"/>
          </p:nvPicPr>
          <p:blipFill rotWithShape="1">
            <a:blip r:embed="rId19">
              <a:extLst>
                <a:ext uri="{96DAC541-7B7A-43D3-8B79-37D633B846F1}">
                  <asvg:svgBlip xmlns:asvg="http://schemas.microsoft.com/office/drawing/2016/SVG/main" r:embed="rId20"/>
                </a:ext>
              </a:extLst>
            </a:blip>
            <a:srcRect l="40555" t="37500" b="52500"/>
            <a:stretch/>
          </p:blipFill>
          <p:spPr>
            <a:xfrm>
              <a:off x="0" y="0"/>
              <a:ext cx="3261360" cy="548640"/>
            </a:xfrm>
            <a:prstGeom prst="rect">
              <a:avLst/>
            </a:prstGeom>
          </p:spPr>
        </p:pic>
        <p:pic>
          <p:nvPicPr>
            <p:cNvPr id="13" name="Circle 5">
              <a:extLst>
                <a:ext uri="{FF2B5EF4-FFF2-40B4-BE49-F238E27FC236}">
                  <a16:creationId xmlns:a16="http://schemas.microsoft.com/office/drawing/2014/main" id="{56B724B5-A9E3-47ED-9CA1-FB9ADB61210F}"/>
                </a:ext>
              </a:extLst>
            </p:cNvPr>
            <p:cNvPicPr>
              <a:picLocks noChangeAspect="1"/>
            </p:cNvPicPr>
            <p:nvPr userDrawn="1"/>
          </p:nvPicPr>
          <p:blipFill rotWithShape="1">
            <a:blip r:embed="rId19">
              <a:extLst>
                <a:ext uri="{96DAC541-7B7A-43D3-8B79-37D633B846F1}">
                  <asvg:svgBlip xmlns:asvg="http://schemas.microsoft.com/office/drawing/2016/SVG/main" r:embed="rId20"/>
                </a:ext>
              </a:extLst>
            </a:blip>
            <a:srcRect t="61509" b="24906"/>
            <a:stretch/>
          </p:blipFill>
          <p:spPr>
            <a:xfrm>
              <a:off x="685800" y="0"/>
              <a:ext cx="4038600" cy="548640"/>
            </a:xfrm>
            <a:prstGeom prst="rect">
              <a:avLst/>
            </a:prstGeom>
          </p:spPr>
        </p:pic>
        <p:pic>
          <p:nvPicPr>
            <p:cNvPr id="8" name="Picture 7" descr="A picture containing logo&#10;&#10;Description automatically generated">
              <a:extLst>
                <a:ext uri="{FF2B5EF4-FFF2-40B4-BE49-F238E27FC236}">
                  <a16:creationId xmlns:a16="http://schemas.microsoft.com/office/drawing/2014/main" id="{ED0A96DC-5088-4D19-A4F6-9B97881D40E2}"/>
                </a:ext>
              </a:extLst>
            </p:cNvPr>
            <p:cNvPicPr>
              <a:picLocks noChangeAspect="1"/>
            </p:cNvPicPr>
            <p:nvPr userDrawn="1"/>
          </p:nvPicPr>
          <p:blipFill>
            <a:blip r:embed="rId21"/>
            <a:stretch>
              <a:fillRect/>
            </a:stretch>
          </p:blipFill>
          <p:spPr>
            <a:xfrm>
              <a:off x="335280" y="182880"/>
              <a:ext cx="1097280" cy="182880"/>
            </a:xfrm>
            <a:prstGeom prst="rect">
              <a:avLst/>
            </a:prstGeom>
          </p:spPr>
        </p:pic>
      </p:grpSp>
      <p:sp>
        <p:nvSpPr>
          <p:cNvPr id="14" name="TextBox 13">
            <a:extLst>
              <a:ext uri="{FF2B5EF4-FFF2-40B4-BE49-F238E27FC236}">
                <a16:creationId xmlns:a16="http://schemas.microsoft.com/office/drawing/2014/main" id="{3880038D-1735-4900-B6DD-FD74A5EC0ADB}"/>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15" name="TextBox 14">
            <a:extLst>
              <a:ext uri="{FF2B5EF4-FFF2-40B4-BE49-F238E27FC236}">
                <a16:creationId xmlns:a16="http://schemas.microsoft.com/office/drawing/2014/main" id="{836564F0-BC64-40E9-BFD8-67B6EC11E3D5}"/>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8"/>
    </p:custDataLst>
    <p:extLst>
      <p:ext uri="{BB962C8B-B14F-4D97-AF65-F5344CB8AC3E}">
        <p14:creationId xmlns:p14="http://schemas.microsoft.com/office/powerpoint/2010/main" val="2312270461"/>
      </p:ext>
    </p:extLst>
  </p:cSld>
  <p:clrMap bg1="lt1" tx1="dk1" bg2="lt2" tx2="dk2" accent1="accent1" accent2="accent2" accent3="accent3" accent4="accent4" accent5="accent5" accent6="accent6" hlink="hlink" folHlink="folHlink"/>
  <p:sldLayoutIdLst>
    <p:sldLayoutId id="2147483700" r:id="rId1"/>
    <p:sldLayoutId id="2147483704" r:id="rId2"/>
    <p:sldLayoutId id="2147483705" r:id="rId3"/>
    <p:sldLayoutId id="2147483706" r:id="rId4"/>
    <p:sldLayoutId id="2147483650" r:id="rId5"/>
    <p:sldLayoutId id="2147483709" r:id="rId6"/>
    <p:sldLayoutId id="2147483652" r:id="rId7"/>
    <p:sldLayoutId id="2147483654" r:id="rId8"/>
    <p:sldLayoutId id="2147483707" r:id="rId9"/>
    <p:sldLayoutId id="2147483655" r:id="rId10"/>
    <p:sldLayoutId id="2147483708" r:id="rId11"/>
    <p:sldLayoutId id="2147483701" r:id="rId12"/>
    <p:sldLayoutId id="2147483702" r:id="rId13"/>
    <p:sldLayoutId id="2147483703" r:id="rId14"/>
    <p:sldLayoutId id="2147483710" r:id="rId15"/>
    <p:sldLayoutId id="2147483696" r:id="rId16"/>
  </p:sldLayoutIdLst>
  <p:transition>
    <p:fade/>
  </p:transition>
  <p:hf hdr="0" ftr="0" dt="0"/>
  <p:txStyles>
    <p:titleStyle>
      <a:lvl1pPr algn="l" defTabSz="914400" rtl="0" eaLnBrk="1" latinLnBrk="0" hangingPunct="1">
        <a:lnSpc>
          <a:spcPct val="85000"/>
        </a:lnSpc>
        <a:spcBef>
          <a:spcPts val="1200"/>
        </a:spcBef>
        <a:buNone/>
        <a:defRPr sz="3000" b="1" kern="1200">
          <a:solidFill>
            <a:schemeClr val="tx2"/>
          </a:solidFill>
          <a:latin typeface="+mj-lt"/>
          <a:ea typeface="+mj-ea"/>
          <a:cs typeface="+mj-cs"/>
        </a:defRPr>
      </a:lvl1pPr>
    </p:titleStyle>
    <p:bodyStyle>
      <a:lvl1pPr marL="171450" indent="-171450" algn="l" defTabSz="914400" rtl="0" eaLnBrk="1" latinLnBrk="0" hangingPunct="1">
        <a:lnSpc>
          <a:spcPct val="90000"/>
        </a:lnSpc>
        <a:spcBef>
          <a:spcPts val="2000"/>
        </a:spcBef>
        <a:buClr>
          <a:schemeClr val="accent2"/>
        </a:buClr>
        <a:buSzPct val="100000"/>
        <a:buFont typeface="Arial" panose="020B0604020202020204" pitchFamily="34" charset="0"/>
        <a:buChar char="•"/>
        <a:defRPr sz="2000" kern="1200">
          <a:solidFill>
            <a:schemeClr val="tx2"/>
          </a:solidFill>
          <a:latin typeface="+mn-lt"/>
          <a:ea typeface="+mn-ea"/>
          <a:cs typeface="+mn-cs"/>
        </a:defRPr>
      </a:lvl1pPr>
      <a:lvl2pPr marL="460375" indent="-230188" algn="l" defTabSz="914400" rtl="0" eaLnBrk="1" latinLnBrk="0" hangingPunct="1">
        <a:lnSpc>
          <a:spcPct val="90000"/>
        </a:lnSpc>
        <a:spcBef>
          <a:spcPts val="900"/>
        </a:spcBef>
        <a:buClr>
          <a:schemeClr val="accent2"/>
        </a:buClr>
        <a:buFont typeface="Arial" panose="020B0604020202020204" pitchFamily="34" charset="0"/>
        <a:buChar char="‒"/>
        <a:defRPr sz="2000" kern="1200">
          <a:solidFill>
            <a:schemeClr val="tx2"/>
          </a:solidFill>
          <a:latin typeface="+mn-lt"/>
          <a:ea typeface="+mn-ea"/>
          <a:cs typeface="+mn-cs"/>
        </a:defRPr>
      </a:lvl2pPr>
      <a:lvl3pPr marL="687388" indent="-228600" algn="l" defTabSz="914400" rtl="0" eaLnBrk="1" latinLnBrk="0" hangingPunct="1">
        <a:lnSpc>
          <a:spcPct val="90000"/>
        </a:lnSpc>
        <a:spcBef>
          <a:spcPts val="900"/>
        </a:spcBef>
        <a:buClr>
          <a:schemeClr val="accent2"/>
        </a:buClr>
        <a:buFont typeface="Arial" panose="020B0604020202020204" pitchFamily="34" charset="0"/>
        <a:buChar char="‒"/>
        <a:defRPr sz="2000" kern="1200">
          <a:solidFill>
            <a:schemeClr val="tx2"/>
          </a:solidFill>
          <a:latin typeface="+mn-lt"/>
          <a:ea typeface="+mn-ea"/>
          <a:cs typeface="+mn-cs"/>
        </a:defRPr>
      </a:lvl3pPr>
      <a:lvl4pPr marL="914400" indent="-223838" algn="l" defTabSz="914400" rtl="0" eaLnBrk="1" latinLnBrk="0" hangingPunct="1">
        <a:lnSpc>
          <a:spcPct val="90000"/>
        </a:lnSpc>
        <a:spcBef>
          <a:spcPts val="900"/>
        </a:spcBef>
        <a:buClr>
          <a:schemeClr val="accent2"/>
        </a:buClr>
        <a:buFont typeface="Arial" panose="020B0604020202020204" pitchFamily="34" charset="0"/>
        <a:buChar char="‒"/>
        <a:defRPr sz="2000" kern="1200">
          <a:solidFill>
            <a:schemeClr val="tx2"/>
          </a:solidFill>
          <a:latin typeface="+mn-lt"/>
          <a:ea typeface="+mn-ea"/>
          <a:cs typeface="+mn-cs"/>
        </a:defRPr>
      </a:lvl4pPr>
      <a:lvl5pPr marL="1141413" indent="-223838" algn="l" defTabSz="914400" rtl="0" eaLnBrk="1" latinLnBrk="0" hangingPunct="1">
        <a:lnSpc>
          <a:spcPct val="90000"/>
        </a:lnSpc>
        <a:spcBef>
          <a:spcPts val="900"/>
        </a:spcBef>
        <a:buClr>
          <a:schemeClr val="accent2"/>
        </a:buClr>
        <a:buFont typeface="Arial" panose="020B0604020202020204" pitchFamily="34" charset="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orient="horz" pos="4118" userDrawn="1">
          <p15:clr>
            <a:srgbClr val="F26B43"/>
          </p15:clr>
        </p15:guide>
        <p15:guide id="4" orient="horz" pos="374" userDrawn="1">
          <p15:clr>
            <a:srgbClr val="F26B43"/>
          </p15:clr>
        </p15:guide>
        <p15:guide id="5" pos="211" userDrawn="1">
          <p15:clr>
            <a:srgbClr val="F26B43"/>
          </p15:clr>
        </p15:guide>
        <p15:guide id="6" pos="746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Hungarian_notation"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EFEB6632-4B56-4FC5-9829-CD9E3E491077}"/>
              </a:ext>
            </a:extLst>
          </p:cNvPr>
          <p:cNvSpPr>
            <a:spLocks noGrp="1"/>
          </p:cNvSpPr>
          <p:nvPr>
            <p:ph type="subTitle" idx="1"/>
          </p:nvPr>
        </p:nvSpPr>
        <p:spPr>
          <a:xfrm>
            <a:off x="1386840" y="3429000"/>
            <a:ext cx="10470198" cy="822960"/>
          </a:xfrm>
        </p:spPr>
        <p:txBody>
          <a:bodyPr/>
          <a:lstStyle/>
          <a:p>
            <a:r>
              <a:rPr lang="en-US" dirty="0"/>
              <a:t>Based on the </a:t>
            </a:r>
            <a:r>
              <a:rPr lang="en-US" dirty="0" err="1"/>
              <a:t>CleanCoders</a:t>
            </a:r>
            <a:r>
              <a:rPr lang="en-US" dirty="0"/>
              <a:t> videos by Uncle Bob Martin</a:t>
            </a:r>
          </a:p>
          <a:p>
            <a:r>
              <a:rPr lang="en-US" dirty="0"/>
              <a:t>Rupert Waldron</a:t>
            </a:r>
          </a:p>
        </p:txBody>
      </p:sp>
      <p:sp>
        <p:nvSpPr>
          <p:cNvPr id="8" name="Title 7">
            <a:extLst>
              <a:ext uri="{FF2B5EF4-FFF2-40B4-BE49-F238E27FC236}">
                <a16:creationId xmlns:a16="http://schemas.microsoft.com/office/drawing/2014/main" id="{BFCBC1DB-D101-4FCD-A707-97153C81B34F}"/>
              </a:ext>
            </a:extLst>
          </p:cNvPr>
          <p:cNvSpPr>
            <a:spLocks noGrp="1"/>
          </p:cNvSpPr>
          <p:nvPr>
            <p:ph type="ctrTitle"/>
          </p:nvPr>
        </p:nvSpPr>
        <p:spPr>
          <a:xfrm>
            <a:off x="1386840" y="1828800"/>
            <a:ext cx="10470198" cy="1600200"/>
          </a:xfrm>
        </p:spPr>
        <p:txBody>
          <a:bodyPr/>
          <a:lstStyle/>
          <a:p>
            <a:r>
              <a:rPr lang="en-US" dirty="0"/>
              <a:t>2 – Clean Code - Names</a:t>
            </a:r>
          </a:p>
        </p:txBody>
      </p:sp>
    </p:spTree>
    <p:custDataLst>
      <p:tags r:id="rId1"/>
    </p:custDataLst>
    <p:extLst>
      <p:ext uri="{BB962C8B-B14F-4D97-AF65-F5344CB8AC3E}">
        <p14:creationId xmlns:p14="http://schemas.microsoft.com/office/powerpoint/2010/main" val="220599158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06333-E5DD-BC88-8331-48606FF71C3E}"/>
              </a:ext>
            </a:extLst>
          </p:cNvPr>
          <p:cNvSpPr>
            <a:spLocks noGrp="1"/>
          </p:cNvSpPr>
          <p:nvPr>
            <p:ph type="title"/>
          </p:nvPr>
        </p:nvSpPr>
        <p:spPr/>
        <p:txBody>
          <a:bodyPr/>
          <a:lstStyle/>
          <a:p>
            <a:r>
              <a:rPr lang="en-US" dirty="0"/>
              <a:t>Naming should communicate intent</a:t>
            </a:r>
          </a:p>
        </p:txBody>
      </p:sp>
      <p:sp>
        <p:nvSpPr>
          <p:cNvPr id="3" name="Text Placeholder 2">
            <a:extLst>
              <a:ext uri="{FF2B5EF4-FFF2-40B4-BE49-F238E27FC236}">
                <a16:creationId xmlns:a16="http://schemas.microsoft.com/office/drawing/2014/main" id="{4FBE94B5-0759-EBA3-D630-9DD4B6D8AD17}"/>
              </a:ext>
            </a:extLst>
          </p:cNvPr>
          <p:cNvSpPr>
            <a:spLocks noGrp="1"/>
          </p:cNvSpPr>
          <p:nvPr>
            <p:ph type="body" sz="quarter" idx="10"/>
          </p:nvPr>
        </p:nvSpPr>
        <p:spPr/>
        <p:txBody>
          <a:bodyPr/>
          <a:lstStyle/>
          <a:p>
            <a:pPr lvl="0"/>
            <a:r>
              <a:rPr lang="en-GB" dirty="0">
                <a:highlight>
                  <a:srgbClr val="FFFF00"/>
                </a:highlight>
              </a:rPr>
              <a:t>The real cost of code is in the maintenance</a:t>
            </a:r>
            <a:r>
              <a:rPr lang="en-GB" dirty="0"/>
              <a:t>, we should therefore use names that others find easy to understand and clearly communicate what the code is trying to do.</a:t>
            </a:r>
          </a:p>
          <a:p>
            <a:pPr lvl="0"/>
            <a:r>
              <a:rPr lang="en-GB" dirty="0"/>
              <a:t>Use intention-revealing names, choose a name that reveal the intention of the thing you are trying to name. In other words stuff should describe itself for example it is better to have variable that describes itself than a variable followed by a comment with a description</a:t>
            </a:r>
          </a:p>
          <a:p>
            <a:pPr lvl="0"/>
            <a:r>
              <a:rPr lang="en-GB" dirty="0"/>
              <a:t>Choose names that communicate your intentions in the code and are pronounceable</a:t>
            </a:r>
          </a:p>
          <a:p>
            <a:pPr lvl="0"/>
            <a:r>
              <a:rPr lang="en-GB" dirty="0"/>
              <a:t>Encodings like </a:t>
            </a:r>
            <a:r>
              <a:rPr lang="en-GB" dirty="0">
                <a:hlinkClick r:id="rId2"/>
              </a:rPr>
              <a:t>Hungarian Notation</a:t>
            </a:r>
            <a:r>
              <a:rPr lang="en-GB" dirty="0"/>
              <a:t> are a thing of the past, they just obfuscate the code</a:t>
            </a:r>
          </a:p>
          <a:p>
            <a:pPr lvl="1"/>
            <a:r>
              <a:rPr lang="en-GB" dirty="0"/>
              <a:t>If you want to keep track of the types in your variables make it explicit but without abbreviations or prefixes. You don’t need to use </a:t>
            </a:r>
            <a:r>
              <a:rPr lang="en-GB" dirty="0" err="1"/>
              <a:t>IAccount</a:t>
            </a:r>
            <a:r>
              <a:rPr lang="en-GB" dirty="0"/>
              <a:t> as an interface rather than Account. Ide can tell you. </a:t>
            </a:r>
          </a:p>
          <a:p>
            <a:pPr lvl="0"/>
            <a:r>
              <a:rPr lang="en-GB" dirty="0"/>
              <a:t>Declare explanatory variables, the purpose is to explain what its content is</a:t>
            </a:r>
          </a:p>
          <a:p>
            <a:pPr lvl="0"/>
            <a:r>
              <a:rPr lang="en-GB" dirty="0"/>
              <a:t>Boolean variables or functions/methods that return a Boolean should be written like predicates (</a:t>
            </a:r>
            <a:r>
              <a:rPr lang="en-GB" sz="1600" dirty="0" err="1"/>
              <a:t>isEmpty</a:t>
            </a:r>
            <a:r>
              <a:rPr lang="en-GB" dirty="0"/>
              <a:t>, </a:t>
            </a:r>
            <a:r>
              <a:rPr lang="en-GB" sz="1600" dirty="0" err="1"/>
              <a:t>isPending</a:t>
            </a:r>
            <a:r>
              <a:rPr lang="en-GB" dirty="0"/>
              <a:t>, </a:t>
            </a:r>
            <a:r>
              <a:rPr lang="en-GB" sz="1600" dirty="0" err="1"/>
              <a:t>isActive</a:t>
            </a:r>
            <a:r>
              <a:rPr lang="en-GB" dirty="0"/>
              <a:t>, etc)</a:t>
            </a:r>
          </a:p>
          <a:p>
            <a:pPr lvl="1"/>
            <a:endParaRPr lang="en-US" sz="1600" dirty="0"/>
          </a:p>
          <a:p>
            <a:pPr lvl="1"/>
            <a:endParaRPr lang="en-US" dirty="0"/>
          </a:p>
        </p:txBody>
      </p:sp>
    </p:spTree>
    <p:extLst>
      <p:ext uri="{BB962C8B-B14F-4D97-AF65-F5344CB8AC3E}">
        <p14:creationId xmlns:p14="http://schemas.microsoft.com/office/powerpoint/2010/main" val="371677466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73FC-BACF-A1A0-00C1-D4302A049B07}"/>
              </a:ext>
            </a:extLst>
          </p:cNvPr>
          <p:cNvSpPr>
            <a:spLocks noGrp="1"/>
          </p:cNvSpPr>
          <p:nvPr>
            <p:ph type="title"/>
          </p:nvPr>
        </p:nvSpPr>
        <p:spPr/>
        <p:txBody>
          <a:bodyPr/>
          <a:lstStyle/>
          <a:p>
            <a:r>
              <a:rPr lang="en-US" sz="2000" dirty="0"/>
              <a:t>If you have to read the code to understand the name, the name has failed to communicate it’s intent.</a:t>
            </a:r>
          </a:p>
        </p:txBody>
      </p:sp>
      <p:sp>
        <p:nvSpPr>
          <p:cNvPr id="4" name="Text Placeholder 3">
            <a:extLst>
              <a:ext uri="{FF2B5EF4-FFF2-40B4-BE49-F238E27FC236}">
                <a16:creationId xmlns:a16="http://schemas.microsoft.com/office/drawing/2014/main" id="{C3E1A2A1-AF59-6ED1-2E07-FC777593CF9F}"/>
              </a:ext>
            </a:extLst>
          </p:cNvPr>
          <p:cNvSpPr>
            <a:spLocks noGrp="1"/>
          </p:cNvSpPr>
          <p:nvPr>
            <p:ph type="body" sz="quarter" idx="10"/>
          </p:nvPr>
        </p:nvSpPr>
        <p:spPr/>
        <p:txBody>
          <a:bodyPr/>
          <a:lstStyle/>
          <a:p>
            <a:pPr marL="0" indent="0">
              <a:buNone/>
            </a:pPr>
            <a:r>
              <a:rPr lang="en-US" dirty="0">
                <a:solidFill>
                  <a:srgbClr val="00B050"/>
                </a:solidFill>
              </a:rPr>
              <a:t>Try to do</a:t>
            </a:r>
            <a:r>
              <a:rPr lang="en-US" dirty="0"/>
              <a:t>:</a:t>
            </a:r>
          </a:p>
          <a:p>
            <a:pPr marL="0" indent="0">
              <a:buNone/>
            </a:pPr>
            <a:r>
              <a:rPr lang="en-GB" sz="1600" dirty="0">
                <a:solidFill>
                  <a:srgbClr val="E5786E"/>
                </a:solidFill>
              </a:rPr>
              <a:t>public class </a:t>
            </a:r>
            <a:r>
              <a:rPr lang="en-GB" sz="1600" dirty="0" err="1">
                <a:solidFill>
                  <a:srgbClr val="E7D041"/>
                </a:solidFill>
              </a:rPr>
              <a:t>GoodNames</a:t>
            </a:r>
            <a:r>
              <a:rPr lang="en-GB" sz="1600" dirty="0">
                <a:solidFill>
                  <a:srgbClr val="E7D041"/>
                </a:solidFill>
              </a:rPr>
              <a:t> </a:t>
            </a:r>
            <a:r>
              <a:rPr lang="en-GB" sz="1600" dirty="0">
                <a:solidFill>
                  <a:srgbClr val="F8E1AA"/>
                </a:solidFill>
              </a:rPr>
              <a:t>{</a:t>
            </a:r>
            <a:br>
              <a:rPr lang="en-GB" sz="1600" dirty="0">
                <a:solidFill>
                  <a:srgbClr val="F8E1AA"/>
                </a:solidFill>
              </a:rPr>
            </a:br>
            <a:br>
              <a:rPr lang="en-GB" sz="1600" dirty="0">
                <a:solidFill>
                  <a:srgbClr val="F8E1AA"/>
                </a:solidFill>
              </a:rPr>
            </a:br>
            <a:r>
              <a:rPr lang="en-GB" sz="1600" dirty="0">
                <a:solidFill>
                  <a:srgbClr val="F8E1AA"/>
                </a:solidFill>
              </a:rPr>
              <a:t>    </a:t>
            </a:r>
            <a:r>
              <a:rPr lang="en-GB" sz="1600" dirty="0">
                <a:solidFill>
                  <a:srgbClr val="E5786E"/>
                </a:solidFill>
              </a:rPr>
              <a:t>int </a:t>
            </a:r>
            <a:r>
              <a:rPr lang="en-GB" sz="1600" dirty="0" err="1">
                <a:solidFill>
                  <a:srgbClr val="83A598"/>
                </a:solidFill>
              </a:rPr>
              <a:t>elapsedTimeInDays</a:t>
            </a:r>
            <a:r>
              <a:rPr lang="en-GB" sz="1600" dirty="0">
                <a:solidFill>
                  <a:srgbClr val="83A598"/>
                </a:solidFill>
              </a:rPr>
              <a:t> </a:t>
            </a:r>
            <a:r>
              <a:rPr lang="en-GB" sz="1600" dirty="0">
                <a:solidFill>
                  <a:srgbClr val="EBDBB2"/>
                </a:solidFill>
              </a:rPr>
              <a:t>= </a:t>
            </a:r>
            <a:r>
              <a:rPr lang="en-GB" sz="1600" dirty="0">
                <a:solidFill>
                  <a:srgbClr val="EA7D9A"/>
                </a:solidFill>
              </a:rPr>
              <a:t>100</a:t>
            </a:r>
            <a:r>
              <a:rPr lang="en-GB" sz="1600" dirty="0">
                <a:solidFill>
                  <a:srgbClr val="EBDBB2"/>
                </a:solidFill>
              </a:rPr>
              <a:t>;</a:t>
            </a:r>
            <a:br>
              <a:rPr lang="en-GB" sz="1600" dirty="0">
                <a:solidFill>
                  <a:srgbClr val="EBDBB2"/>
                </a:solidFill>
              </a:rPr>
            </a:br>
            <a:r>
              <a:rPr lang="en-GB" sz="1600" dirty="0">
                <a:solidFill>
                  <a:srgbClr val="EBDBB2"/>
                </a:solidFill>
              </a:rPr>
              <a:t>    </a:t>
            </a:r>
            <a:r>
              <a:rPr lang="en-GB" sz="1600" dirty="0">
                <a:solidFill>
                  <a:srgbClr val="E5786E"/>
                </a:solidFill>
              </a:rPr>
              <a:t>int </a:t>
            </a:r>
            <a:r>
              <a:rPr lang="en-GB" sz="1600" dirty="0" err="1">
                <a:solidFill>
                  <a:srgbClr val="83A598"/>
                </a:solidFill>
              </a:rPr>
              <a:t>windowSizeInmonths</a:t>
            </a:r>
            <a:r>
              <a:rPr lang="en-GB" sz="1600" dirty="0">
                <a:solidFill>
                  <a:srgbClr val="83A598"/>
                </a:solidFill>
              </a:rPr>
              <a:t> </a:t>
            </a:r>
            <a:r>
              <a:rPr lang="en-GB" sz="1600" dirty="0">
                <a:solidFill>
                  <a:srgbClr val="EBDBB2"/>
                </a:solidFill>
              </a:rPr>
              <a:t>= </a:t>
            </a:r>
            <a:r>
              <a:rPr lang="en-GB" sz="1600" dirty="0">
                <a:solidFill>
                  <a:srgbClr val="EA7D9A"/>
                </a:solidFill>
              </a:rPr>
              <a:t>7</a:t>
            </a:r>
            <a:r>
              <a:rPr lang="en-GB" sz="1600" dirty="0">
                <a:solidFill>
                  <a:srgbClr val="EBDBB2"/>
                </a:solidFill>
              </a:rPr>
              <a:t>;</a:t>
            </a:r>
            <a:br>
              <a:rPr lang="en-GB" sz="1600" dirty="0">
                <a:solidFill>
                  <a:srgbClr val="EBDBB2"/>
                </a:solidFill>
              </a:rPr>
            </a:br>
            <a:r>
              <a:rPr lang="en-GB" sz="1600" dirty="0">
                <a:solidFill>
                  <a:srgbClr val="EBDBB2"/>
                </a:solidFill>
              </a:rPr>
              <a:t>    </a:t>
            </a:r>
            <a:r>
              <a:rPr lang="en-GB" sz="1600" dirty="0">
                <a:solidFill>
                  <a:srgbClr val="E5786E"/>
                </a:solidFill>
              </a:rPr>
              <a:t>int </a:t>
            </a:r>
            <a:r>
              <a:rPr lang="en-GB" sz="1600" dirty="0" err="1">
                <a:solidFill>
                  <a:srgbClr val="83A598"/>
                </a:solidFill>
              </a:rPr>
              <a:t>numberOfPassScenarios</a:t>
            </a:r>
            <a:r>
              <a:rPr lang="en-GB" sz="1600" dirty="0">
                <a:solidFill>
                  <a:srgbClr val="83A598"/>
                </a:solidFill>
              </a:rPr>
              <a:t> </a:t>
            </a:r>
            <a:r>
              <a:rPr lang="en-GB" sz="1600" dirty="0">
                <a:solidFill>
                  <a:srgbClr val="EBDBB2"/>
                </a:solidFill>
              </a:rPr>
              <a:t>= </a:t>
            </a:r>
            <a:r>
              <a:rPr lang="en-GB" sz="1600" dirty="0">
                <a:solidFill>
                  <a:srgbClr val="EA7D9A"/>
                </a:solidFill>
              </a:rPr>
              <a:t>0</a:t>
            </a:r>
            <a:r>
              <a:rPr lang="en-GB" sz="1600" dirty="0">
                <a:solidFill>
                  <a:srgbClr val="EBDBB2"/>
                </a:solidFill>
              </a:rPr>
              <a:t>;</a:t>
            </a:r>
            <a:br>
              <a:rPr lang="en-GB" sz="1600" dirty="0">
                <a:solidFill>
                  <a:srgbClr val="EBDBB2"/>
                </a:solidFill>
              </a:rPr>
            </a:br>
            <a:r>
              <a:rPr lang="en-GB" sz="1600" dirty="0">
                <a:solidFill>
                  <a:srgbClr val="EBDBB2"/>
                </a:solidFill>
              </a:rPr>
              <a:t>    </a:t>
            </a:r>
            <a:r>
              <a:rPr lang="en-GB" sz="1600" dirty="0">
                <a:solidFill>
                  <a:srgbClr val="E5786E"/>
                </a:solidFill>
              </a:rPr>
              <a:t>boolean </a:t>
            </a:r>
            <a:r>
              <a:rPr lang="en-GB" sz="1600" dirty="0" err="1">
                <a:solidFill>
                  <a:srgbClr val="83A598"/>
                </a:solidFill>
              </a:rPr>
              <a:t>isTerminated</a:t>
            </a:r>
            <a:r>
              <a:rPr lang="en-GB" sz="1600" dirty="0">
                <a:solidFill>
                  <a:srgbClr val="83A598"/>
                </a:solidFill>
              </a:rPr>
              <a:t> </a:t>
            </a:r>
            <a:r>
              <a:rPr lang="en-GB" sz="1600" dirty="0">
                <a:solidFill>
                  <a:srgbClr val="EBDBB2"/>
                </a:solidFill>
              </a:rPr>
              <a:t>= </a:t>
            </a:r>
            <a:r>
              <a:rPr lang="en-GB" sz="1600" dirty="0">
                <a:solidFill>
                  <a:srgbClr val="E5786E"/>
                </a:solidFill>
              </a:rPr>
              <a:t>true</a:t>
            </a:r>
            <a:r>
              <a:rPr lang="en-GB" sz="1600" dirty="0">
                <a:solidFill>
                  <a:srgbClr val="EBDBB2"/>
                </a:solidFill>
              </a:rPr>
              <a:t>;</a:t>
            </a:r>
            <a:br>
              <a:rPr lang="en-GB" sz="1600" dirty="0">
                <a:solidFill>
                  <a:srgbClr val="EBDBB2"/>
                </a:solidFill>
              </a:rPr>
            </a:br>
            <a:r>
              <a:rPr lang="en-GB" sz="1600" dirty="0">
                <a:solidFill>
                  <a:srgbClr val="EBDBB2"/>
                </a:solidFill>
              </a:rPr>
              <a:t>    </a:t>
            </a:r>
            <a:r>
              <a:rPr lang="en-GB" sz="1600" dirty="0">
                <a:solidFill>
                  <a:srgbClr val="E7D041"/>
                </a:solidFill>
              </a:rPr>
              <a:t>String </a:t>
            </a:r>
            <a:r>
              <a:rPr lang="en-GB" sz="1600" dirty="0">
                <a:solidFill>
                  <a:srgbClr val="83A598"/>
                </a:solidFill>
              </a:rPr>
              <a:t>name </a:t>
            </a:r>
            <a:r>
              <a:rPr lang="en-GB" sz="1600" dirty="0">
                <a:solidFill>
                  <a:srgbClr val="EBDBB2"/>
                </a:solidFill>
              </a:rPr>
              <a:t>= </a:t>
            </a:r>
            <a:r>
              <a:rPr lang="en-GB" sz="1600" dirty="0">
                <a:solidFill>
                  <a:srgbClr val="B8BB26"/>
                </a:solidFill>
              </a:rPr>
              <a:t>"John"</a:t>
            </a:r>
            <a:r>
              <a:rPr lang="en-GB" sz="1600" dirty="0">
                <a:solidFill>
                  <a:srgbClr val="EBDBB2"/>
                </a:solidFill>
              </a:rPr>
              <a:t>;</a:t>
            </a:r>
            <a:br>
              <a:rPr lang="en-GB" sz="1600" dirty="0">
                <a:solidFill>
                  <a:srgbClr val="EBDBB2"/>
                </a:solidFill>
              </a:rPr>
            </a:br>
            <a:br>
              <a:rPr lang="en-GB" sz="1600" dirty="0">
                <a:solidFill>
                  <a:srgbClr val="EBDBB2"/>
                </a:solidFill>
              </a:rPr>
            </a:br>
            <a:r>
              <a:rPr lang="en-GB" sz="1600" dirty="0">
                <a:solidFill>
                  <a:srgbClr val="EBDBB2"/>
                </a:solidFill>
              </a:rPr>
              <a:t>    </a:t>
            </a:r>
            <a:r>
              <a:rPr lang="en-GB" sz="1600" dirty="0">
                <a:solidFill>
                  <a:srgbClr val="E5786E"/>
                </a:solidFill>
              </a:rPr>
              <a:t>static final int </a:t>
            </a:r>
            <a:r>
              <a:rPr lang="en-GB" sz="1600" dirty="0">
                <a:solidFill>
                  <a:srgbClr val="83A598"/>
                </a:solidFill>
              </a:rPr>
              <a:t>ZERO_START_INDEX </a:t>
            </a:r>
            <a:r>
              <a:rPr lang="en-GB" sz="1600" dirty="0">
                <a:solidFill>
                  <a:srgbClr val="EBDBB2"/>
                </a:solidFill>
              </a:rPr>
              <a:t>= </a:t>
            </a:r>
            <a:r>
              <a:rPr lang="en-GB" sz="1600" dirty="0">
                <a:solidFill>
                  <a:srgbClr val="EA7D9A"/>
                </a:solidFill>
              </a:rPr>
              <a:t>0</a:t>
            </a:r>
            <a:r>
              <a:rPr lang="en-GB" sz="1600" dirty="0">
                <a:solidFill>
                  <a:srgbClr val="EBDBB2"/>
                </a:solidFill>
              </a:rPr>
              <a:t>;</a:t>
            </a:r>
            <a:br>
              <a:rPr lang="en-GB" sz="1600" dirty="0">
                <a:solidFill>
                  <a:srgbClr val="EBDBB2"/>
                </a:solidFill>
              </a:rPr>
            </a:br>
            <a:br>
              <a:rPr lang="en-GB" sz="1600" dirty="0">
                <a:solidFill>
                  <a:srgbClr val="EBDBB2"/>
                </a:solidFill>
              </a:rPr>
            </a:br>
            <a:r>
              <a:rPr lang="en-GB" sz="1600" dirty="0">
                <a:solidFill>
                  <a:srgbClr val="F8E1AA"/>
                </a:solidFill>
              </a:rPr>
              <a:t>}</a:t>
            </a:r>
            <a:endParaRPr lang="en-US" sz="1600" dirty="0"/>
          </a:p>
        </p:txBody>
      </p:sp>
      <p:sp>
        <p:nvSpPr>
          <p:cNvPr id="5" name="Text Placeholder 4">
            <a:extLst>
              <a:ext uri="{FF2B5EF4-FFF2-40B4-BE49-F238E27FC236}">
                <a16:creationId xmlns:a16="http://schemas.microsoft.com/office/drawing/2014/main" id="{01171BCB-EFC2-E229-7672-0C1C2A09A45F}"/>
              </a:ext>
            </a:extLst>
          </p:cNvPr>
          <p:cNvSpPr>
            <a:spLocks noGrp="1"/>
          </p:cNvSpPr>
          <p:nvPr>
            <p:ph type="body" sz="quarter" idx="11"/>
          </p:nvPr>
        </p:nvSpPr>
        <p:spPr/>
        <p:txBody>
          <a:bodyPr/>
          <a:lstStyle/>
          <a:p>
            <a:pPr marL="0" indent="0">
              <a:buNone/>
            </a:pPr>
            <a:r>
              <a:rPr lang="en-US" dirty="0">
                <a:solidFill>
                  <a:srgbClr val="FF0000"/>
                </a:solidFill>
              </a:rPr>
              <a:t>Don’t do</a:t>
            </a:r>
            <a:r>
              <a:rPr lang="en-US" dirty="0"/>
              <a:t>:</a:t>
            </a:r>
          </a:p>
          <a:p>
            <a:pPr marL="0" indent="0">
              <a:buNone/>
            </a:pPr>
            <a:r>
              <a:rPr lang="en-GB" sz="1600" dirty="0">
                <a:solidFill>
                  <a:srgbClr val="E5786E"/>
                </a:solidFill>
              </a:rPr>
              <a:t>public class </a:t>
            </a:r>
            <a:r>
              <a:rPr lang="en-GB" sz="1600" dirty="0" err="1">
                <a:solidFill>
                  <a:srgbClr val="E7D041"/>
                </a:solidFill>
              </a:rPr>
              <a:t>BadNames</a:t>
            </a:r>
            <a:r>
              <a:rPr lang="en-GB" sz="1600" dirty="0">
                <a:solidFill>
                  <a:srgbClr val="E7D041"/>
                </a:solidFill>
              </a:rPr>
              <a:t> </a:t>
            </a:r>
            <a:r>
              <a:rPr lang="en-GB" sz="1600" dirty="0">
                <a:solidFill>
                  <a:srgbClr val="F8E1AA"/>
                </a:solidFill>
              </a:rPr>
              <a:t>{</a:t>
            </a:r>
            <a:br>
              <a:rPr lang="en-GB" sz="1600" dirty="0">
                <a:solidFill>
                  <a:srgbClr val="F8E1AA"/>
                </a:solidFill>
              </a:rPr>
            </a:br>
            <a:br>
              <a:rPr lang="en-GB" sz="1600" dirty="0">
                <a:solidFill>
                  <a:srgbClr val="F8E1AA"/>
                </a:solidFill>
              </a:rPr>
            </a:br>
            <a:r>
              <a:rPr lang="en-GB" sz="1600" dirty="0">
                <a:solidFill>
                  <a:srgbClr val="E5786E"/>
                </a:solidFill>
              </a:rPr>
              <a:t>int </a:t>
            </a:r>
            <a:r>
              <a:rPr lang="en-GB" sz="1600" dirty="0">
                <a:solidFill>
                  <a:srgbClr val="83A598"/>
                </a:solidFill>
              </a:rPr>
              <a:t>d </a:t>
            </a:r>
            <a:r>
              <a:rPr lang="en-GB" sz="1600" dirty="0">
                <a:solidFill>
                  <a:srgbClr val="EBDBB2"/>
                </a:solidFill>
              </a:rPr>
              <a:t>= </a:t>
            </a:r>
            <a:r>
              <a:rPr lang="en-GB" sz="1600" dirty="0">
                <a:solidFill>
                  <a:srgbClr val="EA7D9A"/>
                </a:solidFill>
              </a:rPr>
              <a:t>100</a:t>
            </a:r>
            <a:r>
              <a:rPr lang="en-GB" sz="1600" dirty="0">
                <a:solidFill>
                  <a:srgbClr val="EBDBB2"/>
                </a:solidFill>
              </a:rPr>
              <a:t>; </a:t>
            </a:r>
            <a:r>
              <a:rPr lang="en-GB" sz="1600" i="1" dirty="0">
                <a:solidFill>
                  <a:srgbClr val="928374"/>
                </a:solidFill>
              </a:rPr>
              <a:t>// Elapsed time in days</a:t>
            </a:r>
            <a:br>
              <a:rPr lang="en-GB" sz="1600" i="1" dirty="0">
                <a:solidFill>
                  <a:srgbClr val="928374"/>
                </a:solidFill>
              </a:rPr>
            </a:br>
            <a:r>
              <a:rPr lang="en-GB" sz="1600" dirty="0">
                <a:solidFill>
                  <a:srgbClr val="E5786E"/>
                </a:solidFill>
              </a:rPr>
              <a:t>int </a:t>
            </a:r>
            <a:r>
              <a:rPr lang="en-GB" sz="1600" dirty="0" err="1">
                <a:solidFill>
                  <a:srgbClr val="83A598"/>
                </a:solidFill>
              </a:rPr>
              <a:t>wsim</a:t>
            </a:r>
            <a:r>
              <a:rPr lang="en-GB" sz="1600" dirty="0">
                <a:solidFill>
                  <a:srgbClr val="83A598"/>
                </a:solidFill>
              </a:rPr>
              <a:t> </a:t>
            </a:r>
            <a:r>
              <a:rPr lang="en-GB" sz="1600" dirty="0">
                <a:solidFill>
                  <a:srgbClr val="EBDBB2"/>
                </a:solidFill>
              </a:rPr>
              <a:t>= </a:t>
            </a:r>
            <a:r>
              <a:rPr lang="en-GB" sz="1600" dirty="0">
                <a:solidFill>
                  <a:srgbClr val="EA7D9A"/>
                </a:solidFill>
              </a:rPr>
              <a:t>7</a:t>
            </a:r>
            <a:r>
              <a:rPr lang="en-GB" sz="1600" dirty="0">
                <a:solidFill>
                  <a:srgbClr val="EBDBB2"/>
                </a:solidFill>
              </a:rPr>
              <a:t>;</a:t>
            </a:r>
            <a:br>
              <a:rPr lang="en-GB" sz="1600" dirty="0">
                <a:solidFill>
                  <a:srgbClr val="EBDBB2"/>
                </a:solidFill>
              </a:rPr>
            </a:br>
            <a:r>
              <a:rPr lang="en-GB" sz="1600" dirty="0">
                <a:solidFill>
                  <a:srgbClr val="E5786E"/>
                </a:solidFill>
              </a:rPr>
              <a:t>int  </a:t>
            </a:r>
            <a:r>
              <a:rPr lang="en-GB" sz="1600" dirty="0" err="1">
                <a:solidFill>
                  <a:srgbClr val="83A598"/>
                </a:solidFill>
              </a:rPr>
              <a:t>qtyPassS</a:t>
            </a:r>
            <a:r>
              <a:rPr lang="en-GB" sz="1600" dirty="0">
                <a:solidFill>
                  <a:srgbClr val="83A598"/>
                </a:solidFill>
              </a:rPr>
              <a:t> </a:t>
            </a:r>
            <a:r>
              <a:rPr lang="en-GB" sz="1600" dirty="0">
                <a:solidFill>
                  <a:srgbClr val="EBDBB2"/>
                </a:solidFill>
              </a:rPr>
              <a:t>= </a:t>
            </a:r>
            <a:r>
              <a:rPr lang="en-GB" sz="1600" dirty="0">
                <a:solidFill>
                  <a:srgbClr val="EA7D9A"/>
                </a:solidFill>
              </a:rPr>
              <a:t>0</a:t>
            </a:r>
            <a:r>
              <a:rPr lang="en-GB" sz="1600" dirty="0">
                <a:solidFill>
                  <a:srgbClr val="EBDBB2"/>
                </a:solidFill>
              </a:rPr>
              <a:t>;</a:t>
            </a:r>
            <a:br>
              <a:rPr lang="en-GB" sz="1600" dirty="0">
                <a:solidFill>
                  <a:srgbClr val="EBDBB2"/>
                </a:solidFill>
              </a:rPr>
            </a:br>
            <a:r>
              <a:rPr lang="en-GB" sz="1600" dirty="0">
                <a:solidFill>
                  <a:srgbClr val="E7D041"/>
                </a:solidFill>
              </a:rPr>
              <a:t>Boolean </a:t>
            </a:r>
            <a:r>
              <a:rPr lang="en-GB" sz="1600" dirty="0">
                <a:solidFill>
                  <a:srgbClr val="83A598"/>
                </a:solidFill>
              </a:rPr>
              <a:t>terminate </a:t>
            </a:r>
            <a:r>
              <a:rPr lang="en-GB" sz="1600" dirty="0">
                <a:solidFill>
                  <a:srgbClr val="EBDBB2"/>
                </a:solidFill>
              </a:rPr>
              <a:t>= </a:t>
            </a:r>
            <a:r>
              <a:rPr lang="en-GB" sz="1600" dirty="0">
                <a:solidFill>
                  <a:srgbClr val="E5786E"/>
                </a:solidFill>
              </a:rPr>
              <a:t>true</a:t>
            </a:r>
            <a:r>
              <a:rPr lang="en-GB" sz="1600" dirty="0">
                <a:solidFill>
                  <a:srgbClr val="EBDBB2"/>
                </a:solidFill>
              </a:rPr>
              <a:t>;</a:t>
            </a:r>
            <a:br>
              <a:rPr lang="en-GB" sz="1600" dirty="0">
                <a:solidFill>
                  <a:srgbClr val="EBDBB2"/>
                </a:solidFill>
              </a:rPr>
            </a:br>
            <a:r>
              <a:rPr lang="en-GB" sz="1600" dirty="0">
                <a:solidFill>
                  <a:srgbClr val="E7D041"/>
                </a:solidFill>
              </a:rPr>
              <a:t>String </a:t>
            </a:r>
            <a:r>
              <a:rPr lang="en-GB" sz="1600" dirty="0" err="1">
                <a:solidFill>
                  <a:srgbClr val="83A598"/>
                </a:solidFill>
              </a:rPr>
              <a:t>Sname</a:t>
            </a:r>
            <a:r>
              <a:rPr lang="en-GB" sz="1600" dirty="0">
                <a:solidFill>
                  <a:srgbClr val="83A598"/>
                </a:solidFill>
              </a:rPr>
              <a:t> </a:t>
            </a:r>
            <a:r>
              <a:rPr lang="en-GB" sz="1600" dirty="0">
                <a:solidFill>
                  <a:srgbClr val="EBDBB2"/>
                </a:solidFill>
              </a:rPr>
              <a:t>= </a:t>
            </a:r>
            <a:r>
              <a:rPr lang="en-GB" sz="1600" dirty="0">
                <a:solidFill>
                  <a:srgbClr val="B8BB26"/>
                </a:solidFill>
              </a:rPr>
              <a:t>"John"</a:t>
            </a:r>
            <a:r>
              <a:rPr lang="en-GB" sz="1600" dirty="0">
                <a:solidFill>
                  <a:srgbClr val="EBDBB2"/>
                </a:solidFill>
              </a:rPr>
              <a:t>;</a:t>
            </a:r>
            <a:br>
              <a:rPr lang="en-GB" sz="1600" dirty="0">
                <a:solidFill>
                  <a:srgbClr val="EBDBB2"/>
                </a:solidFill>
              </a:rPr>
            </a:br>
            <a:r>
              <a:rPr lang="en-GB" sz="1600" dirty="0">
                <a:solidFill>
                  <a:srgbClr val="E5786E"/>
                </a:solidFill>
              </a:rPr>
              <a:t>double </a:t>
            </a:r>
            <a:r>
              <a:rPr lang="en-GB" sz="1600" dirty="0">
                <a:solidFill>
                  <a:srgbClr val="83A598"/>
                </a:solidFill>
              </a:rPr>
              <a:t>PC_GWDA </a:t>
            </a:r>
            <a:r>
              <a:rPr lang="en-GB" sz="1600" dirty="0">
                <a:solidFill>
                  <a:srgbClr val="EBDBB2"/>
                </a:solidFill>
              </a:rPr>
              <a:t>= </a:t>
            </a:r>
            <a:r>
              <a:rPr lang="en-GB" sz="1600" dirty="0">
                <a:solidFill>
                  <a:srgbClr val="EA7D9A"/>
                </a:solidFill>
              </a:rPr>
              <a:t>12.5</a:t>
            </a:r>
            <a:r>
              <a:rPr lang="en-GB" sz="1600" dirty="0">
                <a:solidFill>
                  <a:srgbClr val="EBDBB2"/>
                </a:solidFill>
              </a:rPr>
              <a:t>; </a:t>
            </a:r>
            <a:r>
              <a:rPr lang="en-GB" sz="1600" i="1" dirty="0">
                <a:solidFill>
                  <a:srgbClr val="928374"/>
                </a:solidFill>
              </a:rPr>
              <a:t>// unpronounceable names</a:t>
            </a:r>
            <a:br>
              <a:rPr lang="en-GB" sz="1600" i="1" dirty="0">
                <a:solidFill>
                  <a:srgbClr val="928374"/>
                </a:solidFill>
              </a:rPr>
            </a:br>
            <a:br>
              <a:rPr lang="en-GB" sz="1600" i="1" dirty="0">
                <a:solidFill>
                  <a:srgbClr val="928374"/>
                </a:solidFill>
              </a:rPr>
            </a:br>
            <a:br>
              <a:rPr lang="en-GB" sz="1600" i="1" dirty="0">
                <a:solidFill>
                  <a:srgbClr val="928374"/>
                </a:solidFill>
              </a:rPr>
            </a:br>
            <a:r>
              <a:rPr lang="en-GB" sz="1600" dirty="0">
                <a:solidFill>
                  <a:srgbClr val="83786E"/>
                </a:solidFill>
              </a:rPr>
              <a:t>/** Useful range constant. */</a:t>
            </a:r>
            <a:br>
              <a:rPr lang="en-GB" sz="1600" dirty="0">
                <a:solidFill>
                  <a:srgbClr val="83786E"/>
                </a:solidFill>
              </a:rPr>
            </a:br>
            <a:r>
              <a:rPr lang="en-GB" sz="1600" dirty="0">
                <a:solidFill>
                  <a:srgbClr val="E5786E"/>
                </a:solidFill>
              </a:rPr>
              <a:t>static final int </a:t>
            </a:r>
            <a:r>
              <a:rPr lang="en-GB" sz="1600" dirty="0">
                <a:solidFill>
                  <a:srgbClr val="83A598"/>
                </a:solidFill>
              </a:rPr>
              <a:t>INCLUDE_NONE </a:t>
            </a:r>
            <a:r>
              <a:rPr lang="en-GB" sz="1600" dirty="0">
                <a:solidFill>
                  <a:srgbClr val="EBDBB2"/>
                </a:solidFill>
              </a:rPr>
              <a:t>= </a:t>
            </a:r>
            <a:r>
              <a:rPr lang="en-GB" sz="1600" dirty="0">
                <a:solidFill>
                  <a:srgbClr val="EA7D9A"/>
                </a:solidFill>
              </a:rPr>
              <a:t>0</a:t>
            </a:r>
            <a:r>
              <a:rPr lang="en-GB" sz="1600" dirty="0">
                <a:solidFill>
                  <a:srgbClr val="EBDBB2"/>
                </a:solidFill>
              </a:rPr>
              <a:t>;</a:t>
            </a:r>
            <a:br>
              <a:rPr lang="en-GB" sz="1600" dirty="0">
                <a:solidFill>
                  <a:srgbClr val="EBDBB2"/>
                </a:solidFill>
              </a:rPr>
            </a:br>
            <a:r>
              <a:rPr lang="en-GB" sz="1600" dirty="0">
                <a:solidFill>
                  <a:srgbClr val="F8E1AA"/>
                </a:solidFill>
              </a:rPr>
              <a:t>}</a:t>
            </a:r>
            <a:endParaRPr lang="en-US" sz="1600" dirty="0"/>
          </a:p>
        </p:txBody>
      </p:sp>
    </p:spTree>
    <p:extLst>
      <p:ext uri="{BB962C8B-B14F-4D97-AF65-F5344CB8AC3E}">
        <p14:creationId xmlns:p14="http://schemas.microsoft.com/office/powerpoint/2010/main" val="278408118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C7057D-4761-FD4D-D3EE-A4332D367036}"/>
              </a:ext>
            </a:extLst>
          </p:cNvPr>
          <p:cNvSpPr>
            <a:spLocks noGrp="1"/>
          </p:cNvSpPr>
          <p:nvPr>
            <p:ph type="title"/>
          </p:nvPr>
        </p:nvSpPr>
        <p:spPr/>
        <p:txBody>
          <a:bodyPr/>
          <a:lstStyle/>
          <a:p>
            <a:r>
              <a:rPr lang="en-US" dirty="0"/>
              <a:t>Disinformation – the worst programming sin</a:t>
            </a:r>
          </a:p>
        </p:txBody>
      </p:sp>
      <p:sp>
        <p:nvSpPr>
          <p:cNvPr id="6" name="Text Placeholder 5">
            <a:extLst>
              <a:ext uri="{FF2B5EF4-FFF2-40B4-BE49-F238E27FC236}">
                <a16:creationId xmlns:a16="http://schemas.microsoft.com/office/drawing/2014/main" id="{50D48FFA-8FE2-53BA-B897-3EA8F4A35F92}"/>
              </a:ext>
            </a:extLst>
          </p:cNvPr>
          <p:cNvSpPr>
            <a:spLocks noGrp="1"/>
          </p:cNvSpPr>
          <p:nvPr>
            <p:ph type="body" sz="quarter" idx="10"/>
          </p:nvPr>
        </p:nvSpPr>
        <p:spPr>
          <a:xfrm>
            <a:off x="335280" y="1508760"/>
            <a:ext cx="6768832" cy="5029200"/>
          </a:xfrm>
        </p:spPr>
        <p:txBody>
          <a:bodyPr/>
          <a:lstStyle/>
          <a:p>
            <a:pPr marL="0" indent="0">
              <a:buNone/>
            </a:pPr>
            <a:r>
              <a:rPr lang="en-GB" sz="1200" dirty="0">
                <a:solidFill>
                  <a:srgbClr val="E5786E"/>
                </a:solidFill>
              </a:rPr>
              <a:t>public class </a:t>
            </a:r>
            <a:r>
              <a:rPr lang="en-GB" sz="1200" dirty="0">
                <a:solidFill>
                  <a:srgbClr val="E7D041"/>
                </a:solidFill>
              </a:rPr>
              <a:t>Months </a:t>
            </a:r>
            <a:r>
              <a:rPr lang="en-GB" sz="1200" dirty="0">
                <a:solidFill>
                  <a:srgbClr val="F8E1AA"/>
                </a:solidFill>
              </a:rPr>
              <a:t>{</a:t>
            </a:r>
            <a:br>
              <a:rPr lang="en-GB" sz="1200" dirty="0">
                <a:solidFill>
                  <a:srgbClr val="F8E1AA"/>
                </a:solidFill>
              </a:rPr>
            </a:br>
            <a:br>
              <a:rPr lang="en-GB" sz="1200" dirty="0">
                <a:solidFill>
                  <a:srgbClr val="F8E1AA"/>
                </a:solidFill>
              </a:rPr>
            </a:br>
            <a:r>
              <a:rPr lang="en-GB" sz="1200" dirty="0">
                <a:solidFill>
                  <a:srgbClr val="F8E1AA"/>
                </a:solidFill>
              </a:rPr>
              <a:t>    </a:t>
            </a:r>
            <a:r>
              <a:rPr lang="en-GB" sz="1200" dirty="0">
                <a:solidFill>
                  <a:srgbClr val="E5786E"/>
                </a:solidFill>
              </a:rPr>
              <a:t>private static </a:t>
            </a:r>
            <a:r>
              <a:rPr lang="en-GB" sz="1200" dirty="0">
                <a:solidFill>
                  <a:srgbClr val="E7D041"/>
                </a:solidFill>
              </a:rPr>
              <a:t>String</a:t>
            </a:r>
            <a:r>
              <a:rPr lang="en-GB" sz="1200" dirty="0">
                <a:solidFill>
                  <a:srgbClr val="F8E1AA"/>
                </a:solidFill>
              </a:rPr>
              <a:t>[] </a:t>
            </a:r>
            <a:r>
              <a:rPr lang="en-GB" sz="1200" dirty="0">
                <a:solidFill>
                  <a:srgbClr val="83A598"/>
                </a:solidFill>
              </a:rPr>
              <a:t>DATE_FORMAT_SYMBOLS_SHORT </a:t>
            </a:r>
            <a:r>
              <a:rPr lang="en-GB" sz="1200" dirty="0">
                <a:solidFill>
                  <a:srgbClr val="EBDBB2"/>
                </a:solidFill>
              </a:rPr>
              <a:t>= </a:t>
            </a:r>
            <a:r>
              <a:rPr lang="en-GB" sz="1200" dirty="0">
                <a:solidFill>
                  <a:srgbClr val="E5786E"/>
                </a:solidFill>
              </a:rPr>
              <a:t>new </a:t>
            </a:r>
            <a:r>
              <a:rPr lang="en-GB" sz="1200" dirty="0">
                <a:solidFill>
                  <a:srgbClr val="B8BB26"/>
                </a:solidFill>
              </a:rPr>
              <a:t>String</a:t>
            </a:r>
            <a:r>
              <a:rPr lang="en-GB" sz="1200" dirty="0">
                <a:solidFill>
                  <a:srgbClr val="F8E1AA"/>
                </a:solidFill>
              </a:rPr>
              <a:t>[] </a:t>
            </a:r>
            <a:r>
              <a:rPr lang="en-GB" sz="1200" dirty="0">
                <a:solidFill>
                  <a:srgbClr val="78EDC0"/>
                </a:solidFill>
              </a:rPr>
              <a:t>{</a:t>
            </a:r>
            <a:r>
              <a:rPr lang="en-GB" sz="1200" dirty="0">
                <a:solidFill>
                  <a:srgbClr val="B8BB26"/>
                </a:solidFill>
              </a:rPr>
              <a:t>"Jan"</a:t>
            </a:r>
            <a:r>
              <a:rPr lang="en-GB" sz="1200" dirty="0">
                <a:solidFill>
                  <a:srgbClr val="EBDBB2"/>
                </a:solidFill>
              </a:rPr>
              <a:t>, </a:t>
            </a:r>
            <a:r>
              <a:rPr lang="en-GB" sz="1200" dirty="0">
                <a:solidFill>
                  <a:srgbClr val="B8BB26"/>
                </a:solidFill>
              </a:rPr>
              <a:t>"Feb"</a:t>
            </a:r>
            <a:r>
              <a:rPr lang="en-GB" sz="1200" dirty="0">
                <a:solidFill>
                  <a:srgbClr val="EBDBB2"/>
                </a:solidFill>
              </a:rPr>
              <a:t>, </a:t>
            </a:r>
            <a:r>
              <a:rPr lang="en-GB" sz="1200" dirty="0">
                <a:solidFill>
                  <a:srgbClr val="B8BB26"/>
                </a:solidFill>
              </a:rPr>
              <a:t>"etc"</a:t>
            </a:r>
            <a:r>
              <a:rPr lang="en-GB" sz="1200" dirty="0">
                <a:solidFill>
                  <a:srgbClr val="78EDC0"/>
                </a:solidFill>
              </a:rPr>
              <a:t>}</a:t>
            </a:r>
            <a:r>
              <a:rPr lang="en-GB" sz="1200" dirty="0">
                <a:solidFill>
                  <a:srgbClr val="EBDBB2"/>
                </a:solidFill>
              </a:rPr>
              <a:t>;</a:t>
            </a:r>
            <a:br>
              <a:rPr lang="en-GB" sz="1200" dirty="0">
                <a:solidFill>
                  <a:srgbClr val="EBDBB2"/>
                </a:solidFill>
              </a:rPr>
            </a:br>
            <a:r>
              <a:rPr lang="en-GB" sz="1200" dirty="0">
                <a:solidFill>
                  <a:srgbClr val="EBDBB2"/>
                </a:solidFill>
              </a:rPr>
              <a:t>    </a:t>
            </a:r>
            <a:r>
              <a:rPr lang="en-GB" sz="1200" dirty="0">
                <a:solidFill>
                  <a:srgbClr val="E5786E"/>
                </a:solidFill>
              </a:rPr>
              <a:t>private static </a:t>
            </a:r>
            <a:r>
              <a:rPr lang="en-GB" sz="1200" dirty="0">
                <a:solidFill>
                  <a:srgbClr val="E7D041"/>
                </a:solidFill>
              </a:rPr>
              <a:t>String</a:t>
            </a:r>
            <a:r>
              <a:rPr lang="en-GB" sz="1200" dirty="0">
                <a:solidFill>
                  <a:srgbClr val="F8E1AA"/>
                </a:solidFill>
              </a:rPr>
              <a:t>[] </a:t>
            </a:r>
            <a:r>
              <a:rPr lang="en-GB" sz="1200" dirty="0">
                <a:solidFill>
                  <a:srgbClr val="83A598"/>
                </a:solidFill>
              </a:rPr>
              <a:t>DATE_FORMAT_SYMBOLS </a:t>
            </a:r>
            <a:r>
              <a:rPr lang="en-GB" sz="1200" dirty="0">
                <a:solidFill>
                  <a:srgbClr val="EBDBB2"/>
                </a:solidFill>
              </a:rPr>
              <a:t>= </a:t>
            </a:r>
            <a:r>
              <a:rPr lang="en-GB" sz="1200" dirty="0">
                <a:solidFill>
                  <a:srgbClr val="E5786E"/>
                </a:solidFill>
              </a:rPr>
              <a:t>new </a:t>
            </a:r>
            <a:r>
              <a:rPr lang="en-GB" sz="1200" dirty="0">
                <a:solidFill>
                  <a:srgbClr val="B8BB26"/>
                </a:solidFill>
              </a:rPr>
              <a:t>String</a:t>
            </a:r>
            <a:r>
              <a:rPr lang="en-GB" sz="1200" dirty="0">
                <a:solidFill>
                  <a:srgbClr val="F8E1AA"/>
                </a:solidFill>
              </a:rPr>
              <a:t>[] </a:t>
            </a:r>
            <a:r>
              <a:rPr lang="en-GB" sz="1200" dirty="0">
                <a:solidFill>
                  <a:srgbClr val="78EDC0"/>
                </a:solidFill>
              </a:rPr>
              <a:t>{</a:t>
            </a:r>
            <a:r>
              <a:rPr lang="en-GB" sz="1200" dirty="0">
                <a:solidFill>
                  <a:srgbClr val="B8BB26"/>
                </a:solidFill>
              </a:rPr>
              <a:t>"January"</a:t>
            </a:r>
            <a:r>
              <a:rPr lang="en-GB" sz="1200" dirty="0">
                <a:solidFill>
                  <a:srgbClr val="EBDBB2"/>
                </a:solidFill>
              </a:rPr>
              <a:t>, </a:t>
            </a:r>
            <a:r>
              <a:rPr lang="en-GB" sz="1200" dirty="0">
                <a:solidFill>
                  <a:srgbClr val="B8BB26"/>
                </a:solidFill>
              </a:rPr>
              <a:t>"February"</a:t>
            </a:r>
            <a:r>
              <a:rPr lang="en-GB" sz="1200" dirty="0">
                <a:solidFill>
                  <a:srgbClr val="EBDBB2"/>
                </a:solidFill>
              </a:rPr>
              <a:t>, </a:t>
            </a:r>
            <a:r>
              <a:rPr lang="en-GB" sz="1200" dirty="0">
                <a:solidFill>
                  <a:srgbClr val="B8BB26"/>
                </a:solidFill>
              </a:rPr>
              <a:t>"etc"</a:t>
            </a:r>
            <a:r>
              <a:rPr lang="en-GB" sz="1200" dirty="0">
                <a:solidFill>
                  <a:srgbClr val="78EDC0"/>
                </a:solidFill>
              </a:rPr>
              <a:t>}</a:t>
            </a:r>
            <a:r>
              <a:rPr lang="en-GB" sz="1200" dirty="0">
                <a:solidFill>
                  <a:srgbClr val="EBDBB2"/>
                </a:solidFill>
              </a:rPr>
              <a:t>;</a:t>
            </a:r>
            <a:br>
              <a:rPr lang="en-GB" sz="1200" dirty="0">
                <a:solidFill>
                  <a:srgbClr val="EBDBB2"/>
                </a:solidFill>
              </a:rPr>
            </a:br>
            <a:endParaRPr lang="en-GB" sz="1200" dirty="0">
              <a:solidFill>
                <a:srgbClr val="EBDBB2"/>
              </a:solidFill>
            </a:endParaRPr>
          </a:p>
          <a:p>
            <a:pPr marL="0" indent="0">
              <a:buNone/>
            </a:pPr>
            <a:r>
              <a:rPr lang="en-GB" sz="1200" dirty="0">
                <a:solidFill>
                  <a:schemeClr val="accent4">
                    <a:lumMod val="60000"/>
                    <a:lumOff val="40000"/>
                  </a:schemeClr>
                </a:solidFill>
              </a:rPr>
              <a:t>// Confusing method name, actually returns month names. </a:t>
            </a:r>
          </a:p>
          <a:p>
            <a:pPr marL="0" indent="0">
              <a:buNone/>
            </a:pPr>
            <a:r>
              <a:rPr lang="en-GB" sz="1200" dirty="0">
                <a:solidFill>
                  <a:schemeClr val="accent4">
                    <a:lumMod val="60000"/>
                    <a:lumOff val="40000"/>
                  </a:schemeClr>
                </a:solidFill>
              </a:rPr>
              <a:t>shortened should be called “</a:t>
            </a:r>
            <a:r>
              <a:rPr lang="en-GB" sz="1200" dirty="0" err="1">
                <a:solidFill>
                  <a:schemeClr val="accent4">
                    <a:lumMod val="60000"/>
                    <a:lumOff val="40000"/>
                  </a:schemeClr>
                </a:solidFill>
              </a:rPr>
              <a:t>shortnames</a:t>
            </a:r>
            <a:r>
              <a:rPr lang="en-GB" sz="1200" dirty="0">
                <a:solidFill>
                  <a:schemeClr val="accent4">
                    <a:lumMod val="60000"/>
                    <a:lumOff val="40000"/>
                  </a:schemeClr>
                </a:solidFill>
              </a:rPr>
              <a:t>”</a:t>
            </a:r>
            <a:br>
              <a:rPr lang="en-GB" sz="1200" dirty="0">
                <a:solidFill>
                  <a:schemeClr val="accent4">
                    <a:lumMod val="60000"/>
                    <a:lumOff val="40000"/>
                  </a:schemeClr>
                </a:solidFill>
              </a:rPr>
            </a:br>
            <a:r>
              <a:rPr lang="en-GB" sz="1200" dirty="0">
                <a:solidFill>
                  <a:srgbClr val="EBDBB2"/>
                </a:solidFill>
              </a:rPr>
              <a:t>    </a:t>
            </a:r>
            <a:r>
              <a:rPr lang="en-GB" sz="1200" dirty="0">
                <a:solidFill>
                  <a:srgbClr val="E5786E"/>
                </a:solidFill>
              </a:rPr>
              <a:t>public static </a:t>
            </a:r>
            <a:r>
              <a:rPr lang="en-GB" sz="1200" dirty="0">
                <a:solidFill>
                  <a:srgbClr val="E7D041"/>
                </a:solidFill>
              </a:rPr>
              <a:t>String</a:t>
            </a:r>
            <a:r>
              <a:rPr lang="en-GB" sz="1200" dirty="0">
                <a:solidFill>
                  <a:srgbClr val="F8E1AA"/>
                </a:solidFill>
              </a:rPr>
              <a:t>[] </a:t>
            </a:r>
            <a:r>
              <a:rPr lang="en-GB" sz="1200" dirty="0" err="1">
                <a:solidFill>
                  <a:srgbClr val="83A598"/>
                </a:solidFill>
              </a:rPr>
              <a:t>getMonths</a:t>
            </a:r>
            <a:r>
              <a:rPr lang="en-GB" sz="1200" dirty="0">
                <a:solidFill>
                  <a:srgbClr val="F8E1AA"/>
                </a:solidFill>
              </a:rPr>
              <a:t>(</a:t>
            </a:r>
            <a:r>
              <a:rPr lang="en-GB" sz="1200" dirty="0">
                <a:solidFill>
                  <a:srgbClr val="E5786E"/>
                </a:solidFill>
              </a:rPr>
              <a:t>final boolean </a:t>
            </a:r>
            <a:r>
              <a:rPr lang="en-GB" sz="1200" dirty="0">
                <a:solidFill>
                  <a:srgbClr val="83A598"/>
                </a:solidFill>
              </a:rPr>
              <a:t>shortened</a:t>
            </a:r>
            <a:r>
              <a:rPr lang="en-GB" sz="1200" dirty="0">
                <a:solidFill>
                  <a:srgbClr val="F8E1AA"/>
                </a:solidFill>
              </a:rPr>
              <a:t>) </a:t>
            </a:r>
            <a:r>
              <a:rPr lang="en-GB" sz="1200" dirty="0">
                <a:solidFill>
                  <a:srgbClr val="78EDC0"/>
                </a:solidFill>
              </a:rPr>
              <a:t>{</a:t>
            </a:r>
            <a:br>
              <a:rPr lang="en-GB" sz="1200" dirty="0">
                <a:solidFill>
                  <a:srgbClr val="78EDC0"/>
                </a:solidFill>
              </a:rPr>
            </a:br>
            <a:r>
              <a:rPr lang="en-GB" sz="1200" dirty="0">
                <a:solidFill>
                  <a:srgbClr val="78EDC0"/>
                </a:solidFill>
              </a:rPr>
              <a:t>        </a:t>
            </a:r>
            <a:r>
              <a:rPr lang="en-GB" sz="1200" dirty="0">
                <a:solidFill>
                  <a:srgbClr val="E5786E"/>
                </a:solidFill>
              </a:rPr>
              <a:t>if </a:t>
            </a:r>
            <a:r>
              <a:rPr lang="en-GB" sz="1200" dirty="0">
                <a:solidFill>
                  <a:srgbClr val="F8E1AA"/>
                </a:solidFill>
              </a:rPr>
              <a:t>(</a:t>
            </a:r>
            <a:r>
              <a:rPr lang="en-GB" sz="1200" dirty="0">
                <a:solidFill>
                  <a:srgbClr val="83A598"/>
                </a:solidFill>
              </a:rPr>
              <a:t>shortened</a:t>
            </a:r>
            <a:r>
              <a:rPr lang="en-GB" sz="1200" dirty="0">
                <a:solidFill>
                  <a:srgbClr val="F8E1AA"/>
                </a:solidFill>
              </a:rPr>
              <a:t>) </a:t>
            </a:r>
            <a:r>
              <a:rPr lang="en-GB" sz="1200" dirty="0">
                <a:solidFill>
                  <a:srgbClr val="F4C4A6"/>
                </a:solidFill>
              </a:rPr>
              <a:t>{</a:t>
            </a:r>
            <a:br>
              <a:rPr lang="en-GB" sz="1200" dirty="0">
                <a:solidFill>
                  <a:srgbClr val="F4C4A6"/>
                </a:solidFill>
              </a:rPr>
            </a:br>
            <a:r>
              <a:rPr lang="en-GB" sz="1200" dirty="0">
                <a:solidFill>
                  <a:srgbClr val="F4C4A6"/>
                </a:solidFill>
              </a:rPr>
              <a:t>            </a:t>
            </a:r>
            <a:r>
              <a:rPr lang="en-GB" sz="1200" dirty="0">
                <a:solidFill>
                  <a:srgbClr val="E5786E"/>
                </a:solidFill>
              </a:rPr>
              <a:t>return </a:t>
            </a:r>
            <a:r>
              <a:rPr lang="en-GB" sz="1200" dirty="0">
                <a:solidFill>
                  <a:srgbClr val="83A598"/>
                </a:solidFill>
              </a:rPr>
              <a:t>DATE_FORMAT_SYMBOLS_SHORT</a:t>
            </a:r>
            <a:r>
              <a:rPr lang="en-GB" sz="1200" dirty="0">
                <a:solidFill>
                  <a:srgbClr val="EBDBB2"/>
                </a:solidFill>
              </a:rPr>
              <a:t>;</a:t>
            </a:r>
            <a:br>
              <a:rPr lang="en-GB" sz="1200" dirty="0">
                <a:solidFill>
                  <a:srgbClr val="EBDBB2"/>
                </a:solidFill>
              </a:rPr>
            </a:br>
            <a:r>
              <a:rPr lang="en-GB" sz="1200" dirty="0">
                <a:solidFill>
                  <a:srgbClr val="EBDBB2"/>
                </a:solidFill>
              </a:rPr>
              <a:t>        </a:t>
            </a:r>
            <a:r>
              <a:rPr lang="en-GB" sz="1200" dirty="0">
                <a:solidFill>
                  <a:srgbClr val="F4C4A6"/>
                </a:solidFill>
              </a:rPr>
              <a:t>} </a:t>
            </a:r>
            <a:r>
              <a:rPr lang="en-GB" sz="1200" dirty="0">
                <a:solidFill>
                  <a:srgbClr val="E5786E"/>
                </a:solidFill>
              </a:rPr>
              <a:t>else </a:t>
            </a:r>
            <a:r>
              <a:rPr lang="en-GB" sz="1200" dirty="0">
                <a:solidFill>
                  <a:srgbClr val="F4C4A6"/>
                </a:solidFill>
              </a:rPr>
              <a:t>{</a:t>
            </a:r>
            <a:br>
              <a:rPr lang="en-GB" sz="1200" dirty="0">
                <a:solidFill>
                  <a:srgbClr val="F4C4A6"/>
                </a:solidFill>
              </a:rPr>
            </a:br>
            <a:r>
              <a:rPr lang="en-GB" sz="1200" dirty="0">
                <a:solidFill>
                  <a:srgbClr val="F4C4A6"/>
                </a:solidFill>
              </a:rPr>
              <a:t>            </a:t>
            </a:r>
            <a:r>
              <a:rPr lang="en-GB" sz="1200" dirty="0">
                <a:solidFill>
                  <a:srgbClr val="E5786E"/>
                </a:solidFill>
              </a:rPr>
              <a:t>return </a:t>
            </a:r>
            <a:r>
              <a:rPr lang="en-GB" sz="1200" dirty="0">
                <a:solidFill>
                  <a:srgbClr val="83A598"/>
                </a:solidFill>
              </a:rPr>
              <a:t>DATE_FORMAT_SYMBOLS</a:t>
            </a:r>
            <a:r>
              <a:rPr lang="en-GB" sz="1200" dirty="0">
                <a:solidFill>
                  <a:srgbClr val="EBDBB2"/>
                </a:solidFill>
              </a:rPr>
              <a:t>;</a:t>
            </a:r>
            <a:br>
              <a:rPr lang="en-GB" sz="1200" dirty="0">
                <a:solidFill>
                  <a:srgbClr val="EBDBB2"/>
                </a:solidFill>
              </a:rPr>
            </a:br>
            <a:r>
              <a:rPr lang="en-GB" sz="1200" dirty="0">
                <a:solidFill>
                  <a:srgbClr val="EBDBB2"/>
                </a:solidFill>
              </a:rPr>
              <a:t>        </a:t>
            </a:r>
            <a:r>
              <a:rPr lang="en-GB" sz="1200" dirty="0">
                <a:solidFill>
                  <a:srgbClr val="F4C4A6"/>
                </a:solidFill>
              </a:rPr>
              <a:t>}</a:t>
            </a:r>
            <a:br>
              <a:rPr lang="en-GB" sz="1200" dirty="0">
                <a:solidFill>
                  <a:srgbClr val="F4C4A6"/>
                </a:solidFill>
              </a:rPr>
            </a:br>
            <a:r>
              <a:rPr lang="en-GB" sz="1200" dirty="0">
                <a:solidFill>
                  <a:srgbClr val="F4C4A6"/>
                </a:solidFill>
              </a:rPr>
              <a:t>    </a:t>
            </a:r>
            <a:r>
              <a:rPr lang="en-GB" sz="1200" dirty="0">
                <a:solidFill>
                  <a:srgbClr val="78EDC0"/>
                </a:solidFill>
              </a:rPr>
              <a:t>}</a:t>
            </a:r>
          </a:p>
          <a:p>
            <a:pPr marL="0" indent="0">
              <a:buNone/>
            </a:pPr>
            <a:r>
              <a:rPr lang="en-GB" sz="1200" dirty="0">
                <a:solidFill>
                  <a:srgbClr val="78EDC0"/>
                </a:solidFill>
              </a:rPr>
              <a:t>// Do this instead</a:t>
            </a:r>
            <a:br>
              <a:rPr lang="en-GB" sz="1200" dirty="0">
                <a:solidFill>
                  <a:srgbClr val="78EDC0"/>
                </a:solidFill>
              </a:rPr>
            </a:br>
            <a:r>
              <a:rPr lang="en-GB" sz="1200" dirty="0">
                <a:solidFill>
                  <a:srgbClr val="78EDC0"/>
                </a:solidFill>
              </a:rPr>
              <a:t>    </a:t>
            </a:r>
            <a:r>
              <a:rPr lang="en-GB" sz="1200" dirty="0">
                <a:solidFill>
                  <a:srgbClr val="E5786E"/>
                </a:solidFill>
              </a:rPr>
              <a:t>public static </a:t>
            </a:r>
            <a:r>
              <a:rPr lang="en-GB" sz="1200" dirty="0">
                <a:solidFill>
                  <a:srgbClr val="E7D041"/>
                </a:solidFill>
              </a:rPr>
              <a:t>String</a:t>
            </a:r>
            <a:r>
              <a:rPr lang="en-GB" sz="1200" dirty="0">
                <a:solidFill>
                  <a:srgbClr val="F8E1AA"/>
                </a:solidFill>
              </a:rPr>
              <a:t>[] </a:t>
            </a:r>
            <a:r>
              <a:rPr lang="en-GB" sz="1200" dirty="0" err="1">
                <a:solidFill>
                  <a:srgbClr val="83A598"/>
                </a:solidFill>
              </a:rPr>
              <a:t>getMonthNamesShortened</a:t>
            </a:r>
            <a:r>
              <a:rPr lang="en-GB" sz="1200" dirty="0">
                <a:solidFill>
                  <a:srgbClr val="F8E1AA"/>
                </a:solidFill>
              </a:rPr>
              <a:t>() </a:t>
            </a:r>
            <a:r>
              <a:rPr lang="en-GB" sz="1200" dirty="0">
                <a:solidFill>
                  <a:srgbClr val="78EDC0"/>
                </a:solidFill>
              </a:rPr>
              <a:t>{</a:t>
            </a:r>
            <a:br>
              <a:rPr lang="en-GB" sz="1200" dirty="0">
                <a:solidFill>
                  <a:srgbClr val="78EDC0"/>
                </a:solidFill>
              </a:rPr>
            </a:br>
            <a:r>
              <a:rPr lang="en-GB" sz="1200" dirty="0">
                <a:solidFill>
                  <a:srgbClr val="78EDC0"/>
                </a:solidFill>
              </a:rPr>
              <a:t>        </a:t>
            </a:r>
            <a:r>
              <a:rPr lang="en-GB" sz="1200" dirty="0">
                <a:solidFill>
                  <a:srgbClr val="E5786E"/>
                </a:solidFill>
              </a:rPr>
              <a:t>return </a:t>
            </a:r>
            <a:r>
              <a:rPr lang="en-GB" sz="1200" dirty="0">
                <a:solidFill>
                  <a:srgbClr val="83A598"/>
                </a:solidFill>
              </a:rPr>
              <a:t>DATE_FORMAT_SYMBOLS_SHORT</a:t>
            </a:r>
            <a:r>
              <a:rPr lang="en-GB" sz="1200" dirty="0">
                <a:solidFill>
                  <a:srgbClr val="EBDBB2"/>
                </a:solidFill>
              </a:rPr>
              <a:t>;</a:t>
            </a:r>
            <a:br>
              <a:rPr lang="en-GB" sz="1200" dirty="0">
                <a:solidFill>
                  <a:srgbClr val="EBDBB2"/>
                </a:solidFill>
              </a:rPr>
            </a:br>
            <a:r>
              <a:rPr lang="en-GB" sz="1200" dirty="0">
                <a:solidFill>
                  <a:srgbClr val="EBDBB2"/>
                </a:solidFill>
              </a:rPr>
              <a:t>    </a:t>
            </a:r>
            <a:r>
              <a:rPr lang="en-GB" sz="1200" dirty="0">
                <a:solidFill>
                  <a:srgbClr val="78EDC0"/>
                </a:solidFill>
              </a:rPr>
              <a:t>}</a:t>
            </a:r>
            <a:br>
              <a:rPr lang="en-GB" sz="1200" dirty="0">
                <a:solidFill>
                  <a:srgbClr val="78EDC0"/>
                </a:solidFill>
              </a:rPr>
            </a:br>
            <a:br>
              <a:rPr lang="en-GB" sz="1200" dirty="0">
                <a:solidFill>
                  <a:srgbClr val="78EDC0"/>
                </a:solidFill>
              </a:rPr>
            </a:br>
            <a:r>
              <a:rPr lang="en-GB" sz="1200" dirty="0">
                <a:solidFill>
                  <a:srgbClr val="78EDC0"/>
                </a:solidFill>
              </a:rPr>
              <a:t>    </a:t>
            </a:r>
            <a:r>
              <a:rPr lang="en-GB" sz="1200" dirty="0">
                <a:solidFill>
                  <a:srgbClr val="E5786E"/>
                </a:solidFill>
              </a:rPr>
              <a:t>public static </a:t>
            </a:r>
            <a:r>
              <a:rPr lang="en-GB" sz="1200" dirty="0">
                <a:solidFill>
                  <a:srgbClr val="E7D041"/>
                </a:solidFill>
              </a:rPr>
              <a:t>String</a:t>
            </a:r>
            <a:r>
              <a:rPr lang="en-GB" sz="1200" dirty="0">
                <a:solidFill>
                  <a:srgbClr val="F8E1AA"/>
                </a:solidFill>
              </a:rPr>
              <a:t>[] </a:t>
            </a:r>
            <a:r>
              <a:rPr lang="en-GB" sz="1200" dirty="0" err="1">
                <a:solidFill>
                  <a:srgbClr val="83A598"/>
                </a:solidFill>
              </a:rPr>
              <a:t>getMonthNames</a:t>
            </a:r>
            <a:r>
              <a:rPr lang="en-GB" sz="1200" dirty="0">
                <a:solidFill>
                  <a:srgbClr val="F8E1AA"/>
                </a:solidFill>
              </a:rPr>
              <a:t>() </a:t>
            </a:r>
            <a:r>
              <a:rPr lang="en-GB" sz="1200" dirty="0">
                <a:solidFill>
                  <a:srgbClr val="78EDC0"/>
                </a:solidFill>
              </a:rPr>
              <a:t>{</a:t>
            </a:r>
            <a:br>
              <a:rPr lang="en-GB" sz="1200" dirty="0">
                <a:solidFill>
                  <a:srgbClr val="78EDC0"/>
                </a:solidFill>
              </a:rPr>
            </a:br>
            <a:r>
              <a:rPr lang="en-GB" sz="1200" dirty="0">
                <a:solidFill>
                  <a:srgbClr val="78EDC0"/>
                </a:solidFill>
              </a:rPr>
              <a:t>        </a:t>
            </a:r>
            <a:r>
              <a:rPr lang="en-GB" sz="1200" dirty="0">
                <a:solidFill>
                  <a:srgbClr val="E5786E"/>
                </a:solidFill>
              </a:rPr>
              <a:t>return </a:t>
            </a:r>
            <a:r>
              <a:rPr lang="en-GB" sz="1200" dirty="0">
                <a:solidFill>
                  <a:srgbClr val="83A598"/>
                </a:solidFill>
              </a:rPr>
              <a:t>DATE_FORMAT_SYMBOLS</a:t>
            </a:r>
            <a:r>
              <a:rPr lang="en-GB" sz="1200" dirty="0">
                <a:solidFill>
                  <a:srgbClr val="EBDBB2"/>
                </a:solidFill>
              </a:rPr>
              <a:t>;</a:t>
            </a:r>
            <a:br>
              <a:rPr lang="en-GB" sz="1200" dirty="0">
                <a:solidFill>
                  <a:srgbClr val="EBDBB2"/>
                </a:solidFill>
              </a:rPr>
            </a:br>
            <a:r>
              <a:rPr lang="en-GB" sz="1200" dirty="0">
                <a:solidFill>
                  <a:srgbClr val="EBDBB2"/>
                </a:solidFill>
              </a:rPr>
              <a:t>    </a:t>
            </a:r>
            <a:r>
              <a:rPr lang="en-GB" sz="1200" dirty="0">
                <a:solidFill>
                  <a:srgbClr val="78EDC0"/>
                </a:solidFill>
              </a:rPr>
              <a:t>}</a:t>
            </a:r>
            <a:br>
              <a:rPr lang="en-GB" sz="1200" dirty="0">
                <a:solidFill>
                  <a:srgbClr val="78EDC0"/>
                </a:solidFill>
              </a:rPr>
            </a:br>
            <a:r>
              <a:rPr lang="en-GB" sz="1200" dirty="0">
                <a:solidFill>
                  <a:srgbClr val="F8E1AA"/>
                </a:solidFill>
              </a:rPr>
              <a:t>}</a:t>
            </a:r>
            <a:endParaRPr lang="en-US" sz="1200" dirty="0"/>
          </a:p>
        </p:txBody>
      </p:sp>
      <p:sp>
        <p:nvSpPr>
          <p:cNvPr id="8" name="TextBox 7">
            <a:extLst>
              <a:ext uri="{FF2B5EF4-FFF2-40B4-BE49-F238E27FC236}">
                <a16:creationId xmlns:a16="http://schemas.microsoft.com/office/drawing/2014/main" id="{A4DD3BEF-7674-B098-74DE-5B401FA4CDD5}"/>
              </a:ext>
            </a:extLst>
          </p:cNvPr>
          <p:cNvSpPr txBox="1"/>
          <p:nvPr/>
        </p:nvSpPr>
        <p:spPr>
          <a:xfrm>
            <a:off x="6168008" y="3208097"/>
            <a:ext cx="4968552" cy="2123658"/>
          </a:xfrm>
          <a:prstGeom prst="rect">
            <a:avLst/>
          </a:prstGeom>
          <a:noFill/>
          <a:ln>
            <a:solidFill>
              <a:schemeClr val="tx2"/>
            </a:solidFill>
          </a:ln>
        </p:spPr>
        <p:txBody>
          <a:bodyPr wrap="square">
            <a:spAutoFit/>
          </a:bodyPr>
          <a:lstStyle/>
          <a:p>
            <a:r>
              <a:rPr lang="en-GB" sz="1200" dirty="0">
                <a:solidFill>
                  <a:srgbClr val="E5786E"/>
                </a:solidFill>
                <a:effectLst/>
              </a:rPr>
              <a:t>public class </a:t>
            </a:r>
            <a:r>
              <a:rPr lang="en-GB" sz="1200" dirty="0">
                <a:solidFill>
                  <a:srgbClr val="E7D041"/>
                </a:solidFill>
                <a:effectLst/>
              </a:rPr>
              <a:t>Pair </a:t>
            </a:r>
            <a:r>
              <a:rPr lang="en-GB" sz="1200" dirty="0">
                <a:solidFill>
                  <a:srgbClr val="F8E1AA"/>
                </a:solidFill>
                <a:effectLst/>
              </a:rPr>
              <a:t>{</a:t>
            </a:r>
            <a:br>
              <a:rPr lang="en-GB" sz="1200" dirty="0">
                <a:solidFill>
                  <a:srgbClr val="F8E1AA"/>
                </a:solidFill>
                <a:effectLst/>
              </a:rPr>
            </a:br>
            <a:r>
              <a:rPr lang="en-GB" sz="1200" dirty="0">
                <a:solidFill>
                  <a:srgbClr val="F8E1AA"/>
                </a:solidFill>
                <a:effectLst/>
              </a:rPr>
              <a:t>    </a:t>
            </a:r>
            <a:r>
              <a:rPr lang="en-GB" sz="1200" dirty="0">
                <a:solidFill>
                  <a:srgbClr val="E5786E"/>
                </a:solidFill>
                <a:effectLst/>
              </a:rPr>
              <a:t>private </a:t>
            </a:r>
            <a:r>
              <a:rPr lang="en-GB" sz="1200" dirty="0">
                <a:solidFill>
                  <a:srgbClr val="E7D041"/>
                </a:solidFill>
                <a:effectLst/>
              </a:rPr>
              <a:t>Object </a:t>
            </a:r>
            <a:r>
              <a:rPr lang="en-GB" sz="1200" dirty="0">
                <a:solidFill>
                  <a:srgbClr val="83A598"/>
                </a:solidFill>
                <a:effectLst/>
              </a:rPr>
              <a:t>first</a:t>
            </a:r>
            <a:r>
              <a:rPr lang="en-GB" sz="1200" dirty="0">
                <a:solidFill>
                  <a:srgbClr val="EBDBB2"/>
                </a:solidFill>
                <a:effectLst/>
              </a:rPr>
              <a:t>;</a:t>
            </a:r>
            <a:br>
              <a:rPr lang="en-GB" sz="1200" dirty="0">
                <a:solidFill>
                  <a:srgbClr val="EBDBB2"/>
                </a:solidFill>
                <a:effectLst/>
              </a:rPr>
            </a:br>
            <a:r>
              <a:rPr lang="en-GB" sz="1200" dirty="0">
                <a:solidFill>
                  <a:srgbClr val="EBDBB2"/>
                </a:solidFill>
                <a:effectLst/>
              </a:rPr>
              <a:t>    </a:t>
            </a:r>
            <a:r>
              <a:rPr lang="en-GB" sz="1200" dirty="0">
                <a:solidFill>
                  <a:srgbClr val="E5786E"/>
                </a:solidFill>
                <a:effectLst/>
              </a:rPr>
              <a:t>private </a:t>
            </a:r>
            <a:r>
              <a:rPr lang="en-GB" sz="1200" dirty="0">
                <a:solidFill>
                  <a:srgbClr val="E7D041"/>
                </a:solidFill>
                <a:effectLst/>
              </a:rPr>
              <a:t>Object </a:t>
            </a:r>
            <a:r>
              <a:rPr lang="en-GB" sz="1200" dirty="0">
                <a:solidFill>
                  <a:srgbClr val="83A598"/>
                </a:solidFill>
                <a:effectLst/>
              </a:rPr>
              <a:t>second</a:t>
            </a:r>
            <a:r>
              <a:rPr lang="en-GB" sz="1200" dirty="0">
                <a:solidFill>
                  <a:srgbClr val="EBDBB2"/>
                </a:solidFill>
                <a:effectLst/>
              </a:rPr>
              <a:t>;</a:t>
            </a:r>
            <a:br>
              <a:rPr lang="en-GB" sz="1200" dirty="0">
                <a:solidFill>
                  <a:srgbClr val="EBDBB2"/>
                </a:solidFill>
                <a:effectLst/>
              </a:rPr>
            </a:br>
            <a:r>
              <a:rPr lang="en-GB" sz="1200" dirty="0">
                <a:solidFill>
                  <a:srgbClr val="EBDBB2"/>
                </a:solidFill>
                <a:effectLst/>
              </a:rPr>
              <a:t>    </a:t>
            </a:r>
            <a:r>
              <a:rPr lang="en-GB" sz="1200" dirty="0">
                <a:solidFill>
                  <a:srgbClr val="E5786E"/>
                </a:solidFill>
                <a:effectLst/>
              </a:rPr>
              <a:t>private </a:t>
            </a:r>
            <a:r>
              <a:rPr lang="en-GB" sz="1200" dirty="0">
                <a:solidFill>
                  <a:srgbClr val="E7D041"/>
                </a:solidFill>
                <a:effectLst/>
              </a:rPr>
              <a:t>Object </a:t>
            </a:r>
            <a:r>
              <a:rPr lang="en-GB" sz="1200" dirty="0">
                <a:solidFill>
                  <a:srgbClr val="83A598"/>
                </a:solidFill>
                <a:effectLst/>
              </a:rPr>
              <a:t>third</a:t>
            </a:r>
            <a:r>
              <a:rPr lang="en-GB" sz="1200" dirty="0">
                <a:solidFill>
                  <a:srgbClr val="EBDBB2"/>
                </a:solidFill>
                <a:effectLst/>
              </a:rPr>
              <a:t>;</a:t>
            </a:r>
            <a:br>
              <a:rPr lang="en-GB" sz="1200" dirty="0">
                <a:solidFill>
                  <a:srgbClr val="EBDBB2"/>
                </a:solidFill>
                <a:effectLst/>
              </a:rPr>
            </a:br>
            <a:br>
              <a:rPr lang="en-GB" sz="1200" dirty="0">
                <a:solidFill>
                  <a:srgbClr val="EBDBB2"/>
                </a:solidFill>
                <a:effectLst/>
              </a:rPr>
            </a:br>
            <a:r>
              <a:rPr lang="en-GB" sz="1200" dirty="0">
                <a:solidFill>
                  <a:srgbClr val="EBDBB2"/>
                </a:solidFill>
                <a:effectLst/>
              </a:rPr>
              <a:t>    </a:t>
            </a:r>
            <a:r>
              <a:rPr lang="en-GB" sz="1200" dirty="0">
                <a:solidFill>
                  <a:srgbClr val="E5786E"/>
                </a:solidFill>
                <a:effectLst/>
              </a:rPr>
              <a:t>public </a:t>
            </a:r>
            <a:r>
              <a:rPr lang="en-GB" sz="1200" dirty="0">
                <a:solidFill>
                  <a:srgbClr val="B8BB26"/>
                </a:solidFill>
                <a:effectLst/>
              </a:rPr>
              <a:t>Pair</a:t>
            </a:r>
            <a:r>
              <a:rPr lang="en-GB" sz="1200" dirty="0">
                <a:solidFill>
                  <a:srgbClr val="F8E1AA"/>
                </a:solidFill>
                <a:effectLst/>
              </a:rPr>
              <a:t>(</a:t>
            </a:r>
            <a:r>
              <a:rPr lang="en-GB" sz="1200" dirty="0">
                <a:solidFill>
                  <a:srgbClr val="E5786E"/>
                </a:solidFill>
                <a:effectLst/>
              </a:rPr>
              <a:t>final </a:t>
            </a:r>
            <a:r>
              <a:rPr lang="en-GB" sz="1200" dirty="0">
                <a:solidFill>
                  <a:srgbClr val="E7D041"/>
                </a:solidFill>
                <a:effectLst/>
              </a:rPr>
              <a:t>Object </a:t>
            </a:r>
            <a:r>
              <a:rPr lang="en-GB" sz="1200" dirty="0">
                <a:solidFill>
                  <a:srgbClr val="83A598"/>
                </a:solidFill>
                <a:effectLst/>
              </a:rPr>
              <a:t>first</a:t>
            </a:r>
            <a:r>
              <a:rPr lang="en-GB" sz="1200" dirty="0">
                <a:solidFill>
                  <a:srgbClr val="EBDBB2"/>
                </a:solidFill>
                <a:effectLst/>
              </a:rPr>
              <a:t>, </a:t>
            </a:r>
            <a:r>
              <a:rPr lang="en-GB" sz="1200" dirty="0">
                <a:solidFill>
                  <a:srgbClr val="E5786E"/>
                </a:solidFill>
                <a:effectLst/>
              </a:rPr>
              <a:t>final </a:t>
            </a:r>
            <a:r>
              <a:rPr lang="en-GB" sz="1200" dirty="0">
                <a:solidFill>
                  <a:srgbClr val="E7D041"/>
                </a:solidFill>
                <a:effectLst/>
              </a:rPr>
              <a:t>Object </a:t>
            </a:r>
            <a:r>
              <a:rPr lang="en-GB" sz="1200" dirty="0">
                <a:solidFill>
                  <a:srgbClr val="83A598"/>
                </a:solidFill>
                <a:effectLst/>
              </a:rPr>
              <a:t>second</a:t>
            </a:r>
            <a:r>
              <a:rPr lang="en-GB" sz="1200" dirty="0">
                <a:solidFill>
                  <a:srgbClr val="EBDBB2"/>
                </a:solidFill>
                <a:effectLst/>
              </a:rPr>
              <a:t>, </a:t>
            </a:r>
            <a:r>
              <a:rPr lang="en-GB" sz="1200" dirty="0">
                <a:solidFill>
                  <a:srgbClr val="E5786E"/>
                </a:solidFill>
                <a:effectLst/>
              </a:rPr>
              <a:t>final </a:t>
            </a:r>
            <a:r>
              <a:rPr lang="en-GB" sz="1200" dirty="0">
                <a:solidFill>
                  <a:srgbClr val="E7D041"/>
                </a:solidFill>
                <a:effectLst/>
              </a:rPr>
              <a:t>Object </a:t>
            </a:r>
            <a:r>
              <a:rPr lang="en-GB" sz="1200" dirty="0">
                <a:solidFill>
                  <a:srgbClr val="83A598"/>
                </a:solidFill>
                <a:effectLst/>
              </a:rPr>
              <a:t>third</a:t>
            </a:r>
            <a:r>
              <a:rPr lang="en-GB" sz="1200" dirty="0">
                <a:solidFill>
                  <a:srgbClr val="F8E1AA"/>
                </a:solidFill>
                <a:effectLst/>
              </a:rPr>
              <a:t>) </a:t>
            </a:r>
            <a:r>
              <a:rPr lang="en-GB" sz="1200" dirty="0">
                <a:solidFill>
                  <a:srgbClr val="78EDC0"/>
                </a:solidFill>
                <a:effectLst/>
              </a:rPr>
              <a:t>{</a:t>
            </a:r>
            <a:br>
              <a:rPr lang="en-GB" sz="1200" dirty="0">
                <a:solidFill>
                  <a:srgbClr val="78EDC0"/>
                </a:solidFill>
                <a:effectLst/>
              </a:rPr>
            </a:br>
            <a:r>
              <a:rPr lang="en-GB" sz="1200" dirty="0">
                <a:solidFill>
                  <a:srgbClr val="78EDC0"/>
                </a:solidFill>
                <a:effectLst/>
              </a:rPr>
              <a:t>        </a:t>
            </a:r>
            <a:r>
              <a:rPr lang="en-GB" sz="1200" dirty="0" err="1">
                <a:solidFill>
                  <a:srgbClr val="E5786E"/>
                </a:solidFill>
                <a:effectLst/>
              </a:rPr>
              <a:t>this</a:t>
            </a:r>
            <a:r>
              <a:rPr lang="en-GB" sz="1200" dirty="0" err="1">
                <a:solidFill>
                  <a:srgbClr val="EBDBB2"/>
                </a:solidFill>
                <a:effectLst/>
              </a:rPr>
              <a:t>.</a:t>
            </a:r>
            <a:r>
              <a:rPr lang="en-GB" sz="1200" dirty="0" err="1">
                <a:solidFill>
                  <a:srgbClr val="83A598"/>
                </a:solidFill>
                <a:effectLst/>
              </a:rPr>
              <a:t>first</a:t>
            </a:r>
            <a:r>
              <a:rPr lang="en-GB" sz="1200" dirty="0">
                <a:solidFill>
                  <a:srgbClr val="83A598"/>
                </a:solidFill>
                <a:effectLst/>
              </a:rPr>
              <a:t> </a:t>
            </a:r>
            <a:r>
              <a:rPr lang="en-GB" sz="1200" dirty="0">
                <a:solidFill>
                  <a:srgbClr val="EBDBB2"/>
                </a:solidFill>
                <a:effectLst/>
              </a:rPr>
              <a:t>= </a:t>
            </a:r>
            <a:r>
              <a:rPr lang="en-GB" sz="1200" dirty="0">
                <a:solidFill>
                  <a:srgbClr val="83A598"/>
                </a:solidFill>
                <a:effectLst/>
              </a:rPr>
              <a:t>first</a:t>
            </a:r>
            <a:r>
              <a:rPr lang="en-GB" sz="1200" dirty="0">
                <a:solidFill>
                  <a:srgbClr val="EBDBB2"/>
                </a:solidFill>
                <a:effectLst/>
              </a:rPr>
              <a:t>;</a:t>
            </a:r>
            <a:br>
              <a:rPr lang="en-GB" sz="1200" dirty="0">
                <a:solidFill>
                  <a:srgbClr val="EBDBB2"/>
                </a:solidFill>
                <a:effectLst/>
              </a:rPr>
            </a:br>
            <a:r>
              <a:rPr lang="en-GB" sz="1200" dirty="0">
                <a:solidFill>
                  <a:srgbClr val="EBDBB2"/>
                </a:solidFill>
                <a:effectLst/>
              </a:rPr>
              <a:t>        </a:t>
            </a:r>
            <a:r>
              <a:rPr lang="en-GB" sz="1200" dirty="0" err="1">
                <a:solidFill>
                  <a:srgbClr val="E5786E"/>
                </a:solidFill>
                <a:effectLst/>
              </a:rPr>
              <a:t>this</a:t>
            </a:r>
            <a:r>
              <a:rPr lang="en-GB" sz="1200" dirty="0" err="1">
                <a:solidFill>
                  <a:srgbClr val="EBDBB2"/>
                </a:solidFill>
                <a:effectLst/>
              </a:rPr>
              <a:t>.</a:t>
            </a:r>
            <a:r>
              <a:rPr lang="en-GB" sz="1200" dirty="0" err="1">
                <a:solidFill>
                  <a:srgbClr val="83A598"/>
                </a:solidFill>
                <a:effectLst/>
              </a:rPr>
              <a:t>second</a:t>
            </a:r>
            <a:r>
              <a:rPr lang="en-GB" sz="1200" dirty="0">
                <a:solidFill>
                  <a:srgbClr val="83A598"/>
                </a:solidFill>
                <a:effectLst/>
              </a:rPr>
              <a:t> </a:t>
            </a:r>
            <a:r>
              <a:rPr lang="en-GB" sz="1200" dirty="0">
                <a:solidFill>
                  <a:srgbClr val="EBDBB2"/>
                </a:solidFill>
                <a:effectLst/>
              </a:rPr>
              <a:t>= </a:t>
            </a:r>
            <a:r>
              <a:rPr lang="en-GB" sz="1200" dirty="0">
                <a:solidFill>
                  <a:srgbClr val="83A598"/>
                </a:solidFill>
                <a:effectLst/>
              </a:rPr>
              <a:t>second</a:t>
            </a:r>
            <a:r>
              <a:rPr lang="en-GB" sz="1200" dirty="0">
                <a:solidFill>
                  <a:srgbClr val="EBDBB2"/>
                </a:solidFill>
                <a:effectLst/>
              </a:rPr>
              <a:t>;</a:t>
            </a:r>
            <a:br>
              <a:rPr lang="en-GB" sz="1200" dirty="0">
                <a:solidFill>
                  <a:srgbClr val="EBDBB2"/>
                </a:solidFill>
                <a:effectLst/>
              </a:rPr>
            </a:br>
            <a:r>
              <a:rPr lang="en-GB" sz="1200" dirty="0">
                <a:solidFill>
                  <a:srgbClr val="EBDBB2"/>
                </a:solidFill>
                <a:effectLst/>
              </a:rPr>
              <a:t>        </a:t>
            </a:r>
            <a:r>
              <a:rPr lang="en-GB" sz="1200" dirty="0" err="1">
                <a:solidFill>
                  <a:srgbClr val="E5786E"/>
                </a:solidFill>
                <a:effectLst/>
              </a:rPr>
              <a:t>this</a:t>
            </a:r>
            <a:r>
              <a:rPr lang="en-GB" sz="1200" dirty="0" err="1">
                <a:solidFill>
                  <a:srgbClr val="EBDBB2"/>
                </a:solidFill>
                <a:effectLst/>
              </a:rPr>
              <a:t>.</a:t>
            </a:r>
            <a:r>
              <a:rPr lang="en-GB" sz="1200" dirty="0" err="1">
                <a:solidFill>
                  <a:srgbClr val="83A598"/>
                </a:solidFill>
                <a:effectLst/>
              </a:rPr>
              <a:t>third</a:t>
            </a:r>
            <a:r>
              <a:rPr lang="en-GB" sz="1200" dirty="0">
                <a:solidFill>
                  <a:srgbClr val="83A598"/>
                </a:solidFill>
                <a:effectLst/>
              </a:rPr>
              <a:t> </a:t>
            </a:r>
            <a:r>
              <a:rPr lang="en-GB" sz="1200" dirty="0">
                <a:solidFill>
                  <a:srgbClr val="EBDBB2"/>
                </a:solidFill>
                <a:effectLst/>
              </a:rPr>
              <a:t>= </a:t>
            </a:r>
            <a:r>
              <a:rPr lang="en-GB" sz="1200" dirty="0">
                <a:solidFill>
                  <a:srgbClr val="83A598"/>
                </a:solidFill>
                <a:effectLst/>
              </a:rPr>
              <a:t>third</a:t>
            </a:r>
            <a:r>
              <a:rPr lang="en-GB" sz="1200" dirty="0">
                <a:solidFill>
                  <a:srgbClr val="EBDBB2"/>
                </a:solidFill>
                <a:effectLst/>
              </a:rPr>
              <a:t>;</a:t>
            </a:r>
            <a:br>
              <a:rPr lang="en-GB" sz="1200" dirty="0">
                <a:solidFill>
                  <a:srgbClr val="EBDBB2"/>
                </a:solidFill>
                <a:effectLst/>
              </a:rPr>
            </a:br>
            <a:r>
              <a:rPr lang="en-GB" sz="1200" dirty="0">
                <a:solidFill>
                  <a:srgbClr val="EBDBB2"/>
                </a:solidFill>
                <a:effectLst/>
              </a:rPr>
              <a:t>    </a:t>
            </a:r>
            <a:r>
              <a:rPr lang="en-GB" sz="1200" dirty="0">
                <a:solidFill>
                  <a:srgbClr val="78EDC0"/>
                </a:solidFill>
                <a:effectLst/>
              </a:rPr>
              <a:t>}</a:t>
            </a:r>
            <a:br>
              <a:rPr lang="en-GB" sz="1200" dirty="0">
                <a:solidFill>
                  <a:srgbClr val="78EDC0"/>
                </a:solidFill>
                <a:effectLst/>
              </a:rPr>
            </a:br>
            <a:r>
              <a:rPr lang="en-GB" sz="1200" dirty="0">
                <a:solidFill>
                  <a:srgbClr val="F8E1AA"/>
                </a:solidFill>
                <a:effectLst/>
              </a:rPr>
              <a:t>}</a:t>
            </a:r>
            <a:endParaRPr lang="en-US" sz="1200" dirty="0"/>
          </a:p>
        </p:txBody>
      </p:sp>
    </p:spTree>
    <p:extLst>
      <p:ext uri="{BB962C8B-B14F-4D97-AF65-F5344CB8AC3E}">
        <p14:creationId xmlns:p14="http://schemas.microsoft.com/office/powerpoint/2010/main" val="332198972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573D6-40BD-56F3-3DE2-A797CEF33316}"/>
              </a:ext>
            </a:extLst>
          </p:cNvPr>
          <p:cNvSpPr>
            <a:spLocks noGrp="1"/>
          </p:cNvSpPr>
          <p:nvPr>
            <p:ph type="title"/>
          </p:nvPr>
        </p:nvSpPr>
        <p:spPr/>
        <p:txBody>
          <a:bodyPr/>
          <a:lstStyle/>
          <a:p>
            <a:r>
              <a:rPr lang="en-US" dirty="0"/>
              <a:t>Name types</a:t>
            </a:r>
          </a:p>
        </p:txBody>
      </p:sp>
      <p:sp>
        <p:nvSpPr>
          <p:cNvPr id="3" name="Text Placeholder 2">
            <a:extLst>
              <a:ext uri="{FF2B5EF4-FFF2-40B4-BE49-F238E27FC236}">
                <a16:creationId xmlns:a16="http://schemas.microsoft.com/office/drawing/2014/main" id="{3595FF55-AD22-EA99-811D-DCBC8DEADF80}"/>
              </a:ext>
            </a:extLst>
          </p:cNvPr>
          <p:cNvSpPr>
            <a:spLocks noGrp="1"/>
          </p:cNvSpPr>
          <p:nvPr>
            <p:ph type="body" sz="quarter" idx="10"/>
          </p:nvPr>
        </p:nvSpPr>
        <p:spPr/>
        <p:txBody>
          <a:bodyPr/>
          <a:lstStyle/>
          <a:p>
            <a:r>
              <a:rPr lang="en-GB" b="1" dirty="0"/>
              <a:t>Function </a:t>
            </a:r>
            <a:r>
              <a:rPr lang="en-GB" dirty="0"/>
              <a:t>names should be </a:t>
            </a:r>
            <a:r>
              <a:rPr lang="en-GB" dirty="0">
                <a:highlight>
                  <a:srgbClr val="00FFFF"/>
                </a:highlight>
              </a:rPr>
              <a:t>verbs</a:t>
            </a:r>
            <a:r>
              <a:rPr lang="en-GB" dirty="0"/>
              <a:t> because they do things.</a:t>
            </a:r>
          </a:p>
          <a:p>
            <a:r>
              <a:rPr lang="en-GB" b="1" dirty="0"/>
              <a:t>Booleans</a:t>
            </a:r>
            <a:r>
              <a:rPr lang="en-GB" dirty="0"/>
              <a:t> should be </a:t>
            </a:r>
            <a:r>
              <a:rPr lang="en-GB" dirty="0">
                <a:highlight>
                  <a:srgbClr val="00FFFF"/>
                </a:highlight>
              </a:rPr>
              <a:t>predicates </a:t>
            </a:r>
            <a:r>
              <a:rPr lang="en-GB" dirty="0"/>
              <a:t>as they look good in if statements: </a:t>
            </a:r>
            <a:r>
              <a:rPr lang="en-GB" dirty="0" err="1"/>
              <a:t>isEmpty</a:t>
            </a:r>
            <a:r>
              <a:rPr lang="en-GB" dirty="0"/>
              <a:t>, </a:t>
            </a:r>
            <a:r>
              <a:rPr lang="en-GB" dirty="0" err="1"/>
              <a:t>isTerminated</a:t>
            </a:r>
            <a:endParaRPr lang="en-GB" dirty="0"/>
          </a:p>
          <a:p>
            <a:r>
              <a:rPr lang="en-GB" b="1" dirty="0"/>
              <a:t>Classes, variables or attributes </a:t>
            </a:r>
            <a:r>
              <a:rPr lang="en-GB" dirty="0"/>
              <a:t>should be </a:t>
            </a:r>
            <a:r>
              <a:rPr lang="en-GB" dirty="0">
                <a:highlight>
                  <a:srgbClr val="00FFFF"/>
                </a:highlight>
              </a:rPr>
              <a:t>nouns/noun-phrases </a:t>
            </a:r>
          </a:p>
          <a:p>
            <a:r>
              <a:rPr lang="en-GB" b="1" dirty="0"/>
              <a:t>Enums </a:t>
            </a:r>
            <a:r>
              <a:rPr lang="en-GB" dirty="0"/>
              <a:t>usually are </a:t>
            </a:r>
            <a:r>
              <a:rPr lang="en-GB" dirty="0">
                <a:highlight>
                  <a:srgbClr val="00FFFF"/>
                </a:highlight>
              </a:rPr>
              <a:t>adjectives</a:t>
            </a:r>
            <a:r>
              <a:rPr lang="en-GB" dirty="0"/>
              <a:t> because they tend to be names or object descriptors </a:t>
            </a:r>
          </a:p>
          <a:p>
            <a:r>
              <a:rPr lang="en-GB" dirty="0"/>
              <a:t>Avoid using names that include noise words:</a:t>
            </a:r>
          </a:p>
          <a:p>
            <a:pPr lvl="1"/>
            <a:r>
              <a:rPr lang="en-GB" dirty="0"/>
              <a:t>Manager</a:t>
            </a:r>
            <a:r>
              <a:rPr lang="en-US" dirty="0"/>
              <a:t>, Processor, Data and Info</a:t>
            </a:r>
          </a:p>
          <a:p>
            <a:r>
              <a:rPr lang="en-US" dirty="0"/>
              <a:t>Code should read like well written prose:</a:t>
            </a:r>
          </a:p>
          <a:p>
            <a:endParaRPr lang="en-GB" dirty="0"/>
          </a:p>
        </p:txBody>
      </p:sp>
      <p:sp>
        <p:nvSpPr>
          <p:cNvPr id="5" name="TextBox 4">
            <a:extLst>
              <a:ext uri="{FF2B5EF4-FFF2-40B4-BE49-F238E27FC236}">
                <a16:creationId xmlns:a16="http://schemas.microsoft.com/office/drawing/2014/main" id="{E8DBF513-4F2B-8A4C-1A61-03C3F9602C2D}"/>
              </a:ext>
            </a:extLst>
          </p:cNvPr>
          <p:cNvSpPr txBox="1"/>
          <p:nvPr/>
        </p:nvSpPr>
        <p:spPr>
          <a:xfrm>
            <a:off x="5447928" y="4509120"/>
            <a:ext cx="2952328" cy="646331"/>
          </a:xfrm>
          <a:prstGeom prst="rect">
            <a:avLst/>
          </a:prstGeom>
          <a:noFill/>
          <a:ln>
            <a:solidFill>
              <a:schemeClr val="tx2"/>
            </a:solidFill>
          </a:ln>
        </p:spPr>
        <p:txBody>
          <a:bodyPr wrap="square">
            <a:spAutoFit/>
          </a:bodyPr>
          <a:lstStyle/>
          <a:p>
            <a:r>
              <a:rPr lang="en-GB" dirty="0">
                <a:solidFill>
                  <a:srgbClr val="E5786E"/>
                </a:solidFill>
                <a:effectLst/>
              </a:rPr>
              <a:t>if </a:t>
            </a:r>
            <a:r>
              <a:rPr lang="en-GB" dirty="0">
                <a:solidFill>
                  <a:srgbClr val="F8E1AA"/>
                </a:solidFill>
                <a:effectLst/>
              </a:rPr>
              <a:t>(</a:t>
            </a:r>
            <a:r>
              <a:rPr lang="en-GB" dirty="0" err="1">
                <a:solidFill>
                  <a:srgbClr val="83A598"/>
                </a:solidFill>
                <a:effectLst/>
              </a:rPr>
              <a:t>employee</a:t>
            </a:r>
            <a:r>
              <a:rPr lang="en-GB" dirty="0" err="1">
                <a:solidFill>
                  <a:srgbClr val="EBDBB2"/>
                </a:solidFill>
                <a:effectLst/>
              </a:rPr>
              <a:t>.</a:t>
            </a:r>
            <a:r>
              <a:rPr lang="en-GB" dirty="0" err="1"/>
              <a:t>isLate</a:t>
            </a:r>
            <a:r>
              <a:rPr lang="en-GB" dirty="0">
                <a:solidFill>
                  <a:srgbClr val="F8E1AA"/>
                </a:solidFill>
                <a:effectLst/>
              </a:rPr>
              <a:t>())</a:t>
            </a:r>
            <a:br>
              <a:rPr lang="en-GB" dirty="0">
                <a:solidFill>
                  <a:srgbClr val="F8E1AA"/>
                </a:solidFill>
                <a:effectLst/>
              </a:rPr>
            </a:br>
            <a:r>
              <a:rPr lang="en-GB" dirty="0">
                <a:solidFill>
                  <a:srgbClr val="F8E1AA"/>
                </a:solidFill>
                <a:effectLst/>
              </a:rPr>
              <a:t>    </a:t>
            </a:r>
            <a:r>
              <a:rPr lang="en-GB" dirty="0" err="1">
                <a:solidFill>
                  <a:srgbClr val="83A598"/>
                </a:solidFill>
                <a:effectLst/>
              </a:rPr>
              <a:t>employee</a:t>
            </a:r>
            <a:r>
              <a:rPr lang="en-GB" dirty="0" err="1">
                <a:solidFill>
                  <a:srgbClr val="EBDBB2"/>
                </a:solidFill>
                <a:effectLst/>
              </a:rPr>
              <a:t>.</a:t>
            </a:r>
            <a:r>
              <a:rPr lang="en-GB" dirty="0" err="1"/>
              <a:t>reprimand</a:t>
            </a:r>
            <a:r>
              <a:rPr lang="en-GB" dirty="0">
                <a:solidFill>
                  <a:srgbClr val="F8E1AA"/>
                </a:solidFill>
                <a:effectLst/>
              </a:rPr>
              <a:t>()</a:t>
            </a:r>
            <a:r>
              <a:rPr lang="en-GB" dirty="0">
                <a:solidFill>
                  <a:srgbClr val="EBDBB2"/>
                </a:solidFill>
                <a:effectLst/>
              </a:rPr>
              <a:t>;</a:t>
            </a:r>
            <a:endParaRPr lang="en-US" dirty="0"/>
          </a:p>
        </p:txBody>
      </p:sp>
    </p:spTree>
    <p:extLst>
      <p:ext uri="{BB962C8B-B14F-4D97-AF65-F5344CB8AC3E}">
        <p14:creationId xmlns:p14="http://schemas.microsoft.com/office/powerpoint/2010/main" val="229022673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9A49D-DADD-61F0-6947-EA1DE4C8D36D}"/>
              </a:ext>
            </a:extLst>
          </p:cNvPr>
          <p:cNvSpPr>
            <a:spLocks noGrp="1"/>
          </p:cNvSpPr>
          <p:nvPr>
            <p:ph type="title"/>
          </p:nvPr>
        </p:nvSpPr>
        <p:spPr/>
        <p:txBody>
          <a:bodyPr/>
          <a:lstStyle/>
          <a:p>
            <a:r>
              <a:rPr lang="en-US" dirty="0"/>
              <a:t>Scope length and name length</a:t>
            </a:r>
          </a:p>
        </p:txBody>
      </p:sp>
      <p:sp>
        <p:nvSpPr>
          <p:cNvPr id="3" name="Text Placeholder 2">
            <a:extLst>
              <a:ext uri="{FF2B5EF4-FFF2-40B4-BE49-F238E27FC236}">
                <a16:creationId xmlns:a16="http://schemas.microsoft.com/office/drawing/2014/main" id="{5566F52F-A61B-D7FA-8A7F-D115864072AC}"/>
              </a:ext>
            </a:extLst>
          </p:cNvPr>
          <p:cNvSpPr>
            <a:spLocks noGrp="1"/>
          </p:cNvSpPr>
          <p:nvPr>
            <p:ph type="body" sz="quarter" idx="10"/>
          </p:nvPr>
        </p:nvSpPr>
        <p:spPr/>
        <p:txBody>
          <a:bodyPr/>
          <a:lstStyle/>
          <a:p>
            <a:r>
              <a:rPr lang="en-GB" b="1" dirty="0"/>
              <a:t>Functions/Classes </a:t>
            </a:r>
            <a:r>
              <a:rPr lang="en-GB" dirty="0"/>
              <a:t>names should be short if they have a big scope while long and descriptive if they have short scope</a:t>
            </a:r>
          </a:p>
          <a:p>
            <a:pPr lvl="1"/>
            <a:r>
              <a:rPr lang="en-GB" dirty="0"/>
              <a:t>The more specific class/function the longer the name, while the more general class/function the shorter name </a:t>
            </a:r>
          </a:p>
          <a:p>
            <a:pPr lvl="1"/>
            <a:r>
              <a:rPr lang="en-GB" dirty="0"/>
              <a:t>Classes and functions that are public and called from many places (this mean they have long scopes) have nice short convenient names (</a:t>
            </a:r>
            <a:r>
              <a:rPr lang="en-GB" sz="1600" dirty="0"/>
              <a:t>open()</a:t>
            </a:r>
            <a:r>
              <a:rPr lang="en-GB" dirty="0"/>
              <a:t>, </a:t>
            </a:r>
            <a:r>
              <a:rPr lang="en-GB" sz="1600" dirty="0"/>
              <a:t>close()</a:t>
            </a:r>
            <a:r>
              <a:rPr lang="en-GB" dirty="0"/>
              <a:t>, </a:t>
            </a:r>
            <a:r>
              <a:rPr lang="en-GB" sz="1600" dirty="0"/>
              <a:t>serve()</a:t>
            </a:r>
            <a:r>
              <a:rPr lang="en-GB" dirty="0"/>
              <a:t>, etc.)</a:t>
            </a:r>
          </a:p>
          <a:p>
            <a:pPr lvl="1"/>
            <a:r>
              <a:rPr lang="en-GB" dirty="0"/>
              <a:t>Derived classes tend to have longer names as the scope is smaller e.g. </a:t>
            </a:r>
            <a:r>
              <a:rPr lang="en-GB" dirty="0" err="1"/>
              <a:t>SavingsAccount</a:t>
            </a:r>
            <a:r>
              <a:rPr lang="en-GB" dirty="0"/>
              <a:t> derives from Account.</a:t>
            </a:r>
          </a:p>
          <a:p>
            <a:r>
              <a:rPr lang="en-US" b="1" dirty="0"/>
              <a:t>Variables</a:t>
            </a:r>
            <a:r>
              <a:rPr lang="en-US" dirty="0"/>
              <a:t> with big scopes should have very long names and those with short scopes should have short names.</a:t>
            </a:r>
            <a:endParaRPr lang="en-GB" dirty="0"/>
          </a:p>
        </p:txBody>
      </p:sp>
    </p:spTree>
    <p:extLst>
      <p:ext uri="{BB962C8B-B14F-4D97-AF65-F5344CB8AC3E}">
        <p14:creationId xmlns:p14="http://schemas.microsoft.com/office/powerpoint/2010/main" val="11347995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E95192-2BEF-4DCF-52BD-262A8AA2D7C0}"/>
              </a:ext>
            </a:extLst>
          </p:cNvPr>
          <p:cNvSpPr txBox="1"/>
          <p:nvPr/>
        </p:nvSpPr>
        <p:spPr>
          <a:xfrm>
            <a:off x="551384" y="1052736"/>
            <a:ext cx="11089232" cy="5262979"/>
          </a:xfrm>
          <a:prstGeom prst="rect">
            <a:avLst/>
          </a:prstGeom>
          <a:noFill/>
        </p:spPr>
        <p:txBody>
          <a:bodyPr wrap="square">
            <a:spAutoFit/>
          </a:bodyPr>
          <a:lstStyle/>
          <a:p>
            <a:r>
              <a:rPr lang="en-GB" sz="1050" dirty="0">
                <a:solidFill>
                  <a:srgbClr val="E5786E"/>
                </a:solidFill>
                <a:effectLst/>
              </a:rPr>
              <a:t>public class </a:t>
            </a:r>
            <a:r>
              <a:rPr lang="en-GB" sz="1050" dirty="0">
                <a:solidFill>
                  <a:srgbClr val="E7D041"/>
                </a:solidFill>
                <a:effectLst/>
              </a:rPr>
              <a:t>Scope </a:t>
            </a:r>
            <a:r>
              <a:rPr lang="en-GB" sz="1050" dirty="0">
                <a:solidFill>
                  <a:srgbClr val="F8E1AA"/>
                </a:solidFill>
                <a:effectLst/>
              </a:rPr>
              <a:t>{ </a:t>
            </a:r>
            <a:r>
              <a:rPr lang="en-GB" sz="1050" i="1" dirty="0">
                <a:solidFill>
                  <a:srgbClr val="928374"/>
                </a:solidFill>
              </a:rPr>
              <a:t>// shorter name for public classes with large scopes</a:t>
            </a:r>
            <a:br>
              <a:rPr lang="en-GB" sz="1050" dirty="0">
                <a:solidFill>
                  <a:srgbClr val="F8E1AA"/>
                </a:solidFill>
                <a:effectLst/>
              </a:rPr>
            </a:br>
            <a:r>
              <a:rPr lang="en-GB" sz="1050" dirty="0">
                <a:solidFill>
                  <a:srgbClr val="F8E1AA"/>
                </a:solidFill>
                <a:effectLst/>
              </a:rPr>
              <a:t>    </a:t>
            </a:r>
            <a:r>
              <a:rPr lang="en-GB" sz="1050" dirty="0">
                <a:solidFill>
                  <a:srgbClr val="A58BB4"/>
                </a:solidFill>
                <a:effectLst/>
              </a:rPr>
              <a:t>List</a:t>
            </a:r>
            <a:r>
              <a:rPr lang="en-GB" sz="1050" dirty="0">
                <a:solidFill>
                  <a:srgbClr val="EBDBB2"/>
                </a:solidFill>
                <a:effectLst/>
              </a:rPr>
              <a:t>&lt;</a:t>
            </a:r>
            <a:r>
              <a:rPr lang="en-GB" sz="1050" dirty="0" err="1">
                <a:solidFill>
                  <a:srgbClr val="E7D041"/>
                </a:solidFill>
                <a:effectLst/>
              </a:rPr>
              <a:t>SocketInstruction</a:t>
            </a:r>
            <a:r>
              <a:rPr lang="en-GB" sz="1050" dirty="0">
                <a:solidFill>
                  <a:srgbClr val="EBDBB2"/>
                </a:solidFill>
                <a:effectLst/>
              </a:rPr>
              <a:t>&gt; </a:t>
            </a:r>
            <a:r>
              <a:rPr lang="en-GB" sz="1050" dirty="0" err="1">
                <a:solidFill>
                  <a:srgbClr val="83A598"/>
                </a:solidFill>
                <a:effectLst/>
              </a:rPr>
              <a:t>socketInstructions</a:t>
            </a:r>
            <a:r>
              <a:rPr lang="en-GB" sz="1050" dirty="0">
                <a:solidFill>
                  <a:srgbClr val="83A598"/>
                </a:solidFill>
                <a:effectLst/>
              </a:rPr>
              <a:t> </a:t>
            </a:r>
            <a:r>
              <a:rPr lang="en-GB" sz="1050" dirty="0">
                <a:solidFill>
                  <a:srgbClr val="EBDBB2"/>
                </a:solidFill>
                <a:effectLst/>
              </a:rPr>
              <a:t>= </a:t>
            </a:r>
            <a:r>
              <a:rPr lang="en-GB" sz="1050" dirty="0">
                <a:solidFill>
                  <a:srgbClr val="E5786E"/>
                </a:solidFill>
                <a:effectLst/>
              </a:rPr>
              <a:t>new </a:t>
            </a:r>
            <a:r>
              <a:rPr lang="en-GB" sz="1050" dirty="0">
                <a:solidFill>
                  <a:srgbClr val="B8BB26"/>
                </a:solidFill>
                <a:effectLst/>
              </a:rPr>
              <a:t>ArrayList</a:t>
            </a:r>
            <a:r>
              <a:rPr lang="en-GB" sz="1050" dirty="0">
                <a:solidFill>
                  <a:srgbClr val="EBDBB2"/>
                </a:solidFill>
                <a:effectLst/>
              </a:rPr>
              <a:t>&lt;&gt;</a:t>
            </a:r>
            <a:r>
              <a:rPr lang="en-GB" sz="1050" dirty="0">
                <a:solidFill>
                  <a:srgbClr val="F8E1AA"/>
                </a:solidFill>
                <a:effectLst/>
              </a:rPr>
              <a:t>()</a:t>
            </a:r>
            <a:r>
              <a:rPr lang="en-GB" sz="1050" dirty="0">
                <a:solidFill>
                  <a:srgbClr val="EBDBB2"/>
                </a:solidFill>
                <a:effectLst/>
              </a:rPr>
              <a:t>; </a:t>
            </a:r>
            <a:r>
              <a:rPr lang="en-GB" sz="1050" i="1" dirty="0">
                <a:solidFill>
                  <a:srgbClr val="928374"/>
                </a:solidFill>
                <a:effectLst/>
              </a:rPr>
              <a:t>// variable with a class scope and long name</a:t>
            </a:r>
            <a:br>
              <a:rPr lang="en-GB" sz="1050" i="1" dirty="0">
                <a:solidFill>
                  <a:srgbClr val="928374"/>
                </a:solidFill>
                <a:effectLst/>
              </a:rPr>
            </a:br>
            <a:br>
              <a:rPr lang="en-GB" sz="1050" i="1" dirty="0">
                <a:solidFill>
                  <a:srgbClr val="928374"/>
                </a:solidFill>
                <a:effectLst/>
              </a:rPr>
            </a:br>
            <a:r>
              <a:rPr lang="en-GB" sz="1050" i="1" dirty="0">
                <a:solidFill>
                  <a:srgbClr val="928374"/>
                </a:solidFill>
                <a:effectLst/>
              </a:rPr>
              <a:t>    </a:t>
            </a:r>
            <a:r>
              <a:rPr lang="en-GB" sz="1050" dirty="0">
                <a:solidFill>
                  <a:srgbClr val="E5786E"/>
                </a:solidFill>
                <a:effectLst/>
              </a:rPr>
              <a:t>public void </a:t>
            </a:r>
            <a:r>
              <a:rPr lang="en-GB" sz="1050" dirty="0">
                <a:solidFill>
                  <a:srgbClr val="83A598"/>
                </a:solidFill>
                <a:effectLst/>
              </a:rPr>
              <a:t>serve</a:t>
            </a:r>
            <a:r>
              <a:rPr lang="en-GB" sz="1050" dirty="0">
                <a:solidFill>
                  <a:srgbClr val="F8E1AA"/>
                </a:solidFill>
                <a:effectLst/>
              </a:rPr>
              <a:t>(</a:t>
            </a:r>
            <a:r>
              <a:rPr lang="en-GB" sz="1050" dirty="0">
                <a:solidFill>
                  <a:srgbClr val="E7D041"/>
                </a:solidFill>
                <a:effectLst/>
              </a:rPr>
              <a:t>Socket </a:t>
            </a:r>
            <a:r>
              <a:rPr lang="en-GB" sz="1050" dirty="0">
                <a:solidFill>
                  <a:srgbClr val="83A598"/>
                </a:solidFill>
                <a:effectLst/>
              </a:rPr>
              <a:t>s</a:t>
            </a:r>
            <a:r>
              <a:rPr lang="en-GB" sz="1050" dirty="0">
                <a:solidFill>
                  <a:srgbClr val="F8E1AA"/>
                </a:solidFill>
                <a:effectLst/>
              </a:rPr>
              <a:t>) </a:t>
            </a:r>
            <a:r>
              <a:rPr lang="en-GB" sz="1050" dirty="0">
                <a:solidFill>
                  <a:srgbClr val="78EDC0"/>
                </a:solidFill>
                <a:effectLst/>
              </a:rPr>
              <a:t>{</a:t>
            </a:r>
            <a:br>
              <a:rPr lang="en-GB" sz="1050" dirty="0">
                <a:solidFill>
                  <a:srgbClr val="78EDC0"/>
                </a:solidFill>
                <a:effectLst/>
              </a:rPr>
            </a:br>
            <a:r>
              <a:rPr lang="en-GB" sz="1050" dirty="0">
                <a:solidFill>
                  <a:srgbClr val="78EDC0"/>
                </a:solidFill>
                <a:effectLst/>
              </a:rPr>
              <a:t>        </a:t>
            </a:r>
            <a:r>
              <a:rPr lang="en-GB" sz="1050" dirty="0">
                <a:solidFill>
                  <a:srgbClr val="E5786E"/>
                </a:solidFill>
                <a:effectLst/>
              </a:rPr>
              <a:t>try </a:t>
            </a:r>
            <a:r>
              <a:rPr lang="en-GB" sz="1050" dirty="0">
                <a:solidFill>
                  <a:srgbClr val="F4C4A6"/>
                </a:solidFill>
                <a:effectLst/>
              </a:rPr>
              <a:t>{</a:t>
            </a:r>
            <a:br>
              <a:rPr lang="en-GB" sz="1050" dirty="0">
                <a:solidFill>
                  <a:srgbClr val="F4C4A6"/>
                </a:solidFill>
                <a:effectLst/>
              </a:rPr>
            </a:br>
            <a:r>
              <a:rPr lang="en-GB" sz="1050" dirty="0">
                <a:solidFill>
                  <a:srgbClr val="F4C4A6"/>
                </a:solidFill>
                <a:effectLst/>
              </a:rPr>
              <a:t>            </a:t>
            </a:r>
            <a:r>
              <a:rPr lang="en-GB" sz="1050" dirty="0" err="1"/>
              <a:t>tryProcessInstructions</a:t>
            </a:r>
            <a:r>
              <a:rPr lang="en-GB" sz="1050" dirty="0">
                <a:solidFill>
                  <a:srgbClr val="F8E1AA"/>
                </a:solidFill>
                <a:effectLst/>
              </a:rPr>
              <a:t>(</a:t>
            </a:r>
            <a:r>
              <a:rPr lang="en-GB" sz="1050" dirty="0">
                <a:solidFill>
                  <a:srgbClr val="83A598"/>
                </a:solidFill>
                <a:effectLst/>
              </a:rPr>
              <a:t>s</a:t>
            </a:r>
            <a:r>
              <a:rPr lang="en-GB" sz="1050" dirty="0">
                <a:solidFill>
                  <a:srgbClr val="F8E1AA"/>
                </a:solidFill>
                <a:effectLst/>
              </a:rPr>
              <a:t>)</a:t>
            </a:r>
            <a:r>
              <a:rPr lang="en-GB" sz="1050" dirty="0">
                <a:solidFill>
                  <a:srgbClr val="EBDBB2"/>
                </a:solidFill>
                <a:effectLst/>
              </a:rPr>
              <a:t>; </a:t>
            </a:r>
            <a:r>
              <a:rPr lang="en-GB" sz="1050" i="1" dirty="0">
                <a:solidFill>
                  <a:srgbClr val="928374"/>
                </a:solidFill>
                <a:effectLst/>
              </a:rPr>
              <a:t>// private method small scope - large name</a:t>
            </a:r>
            <a:br>
              <a:rPr lang="en-GB" sz="1050" i="1" dirty="0">
                <a:solidFill>
                  <a:srgbClr val="928374"/>
                </a:solidFill>
                <a:effectLst/>
              </a:rPr>
            </a:br>
            <a:r>
              <a:rPr lang="en-GB" sz="1050" i="1" dirty="0">
                <a:solidFill>
                  <a:srgbClr val="928374"/>
                </a:solidFill>
                <a:effectLst/>
              </a:rPr>
              <a:t>        </a:t>
            </a:r>
            <a:r>
              <a:rPr lang="en-GB" sz="1050" dirty="0">
                <a:solidFill>
                  <a:srgbClr val="F4C4A6"/>
                </a:solidFill>
                <a:effectLst/>
              </a:rPr>
              <a:t>} </a:t>
            </a:r>
            <a:r>
              <a:rPr lang="en-GB" sz="1050" dirty="0">
                <a:solidFill>
                  <a:srgbClr val="E5786E"/>
                </a:solidFill>
                <a:effectLst/>
              </a:rPr>
              <a:t>catch </a:t>
            </a:r>
            <a:r>
              <a:rPr lang="en-GB" sz="1050" dirty="0">
                <a:solidFill>
                  <a:srgbClr val="F8E1AA"/>
                </a:solidFill>
                <a:effectLst/>
              </a:rPr>
              <a:t>(</a:t>
            </a:r>
            <a:r>
              <a:rPr lang="en-GB" sz="1050" dirty="0">
                <a:solidFill>
                  <a:srgbClr val="E7D041"/>
                </a:solidFill>
                <a:effectLst/>
              </a:rPr>
              <a:t>Throwable </a:t>
            </a:r>
            <a:r>
              <a:rPr lang="en-GB" sz="1050" dirty="0">
                <a:solidFill>
                  <a:srgbClr val="83A598"/>
                </a:solidFill>
                <a:effectLst/>
              </a:rPr>
              <a:t>e</a:t>
            </a:r>
            <a:r>
              <a:rPr lang="en-GB" sz="1050" dirty="0">
                <a:solidFill>
                  <a:srgbClr val="F8E1AA"/>
                </a:solidFill>
                <a:effectLst/>
              </a:rPr>
              <a:t>) </a:t>
            </a:r>
            <a:r>
              <a:rPr lang="en-GB" sz="1050" dirty="0">
                <a:solidFill>
                  <a:srgbClr val="F4C4A6"/>
                </a:solidFill>
                <a:effectLst/>
              </a:rPr>
              <a:t>{</a:t>
            </a:r>
            <a:br>
              <a:rPr lang="en-GB" sz="1050" dirty="0">
                <a:solidFill>
                  <a:srgbClr val="F4C4A6"/>
                </a:solidFill>
                <a:effectLst/>
              </a:rPr>
            </a:br>
            <a:r>
              <a:rPr lang="en-GB" sz="1050" dirty="0">
                <a:solidFill>
                  <a:srgbClr val="F4C4A6"/>
                </a:solidFill>
                <a:effectLst/>
              </a:rPr>
              <a:t>            </a:t>
            </a:r>
            <a:r>
              <a:rPr lang="en-GB" sz="1050" dirty="0" err="1">
                <a:solidFill>
                  <a:srgbClr val="83A598"/>
                </a:solidFill>
                <a:effectLst/>
              </a:rPr>
              <a:t>e</a:t>
            </a:r>
            <a:r>
              <a:rPr lang="en-GB" sz="1050" dirty="0" err="1">
                <a:solidFill>
                  <a:srgbClr val="EBDBB2"/>
                </a:solidFill>
                <a:effectLst/>
              </a:rPr>
              <a:t>.</a:t>
            </a:r>
            <a:r>
              <a:rPr lang="en-GB" sz="1050" dirty="0" err="1"/>
              <a:t>printStackTrace</a:t>
            </a:r>
            <a:r>
              <a:rPr lang="en-GB" sz="1050" dirty="0">
                <a:solidFill>
                  <a:srgbClr val="F8E1AA"/>
                </a:solidFill>
                <a:effectLst/>
              </a:rPr>
              <a:t>()</a:t>
            </a:r>
            <a:r>
              <a:rPr lang="en-GB" sz="1050" dirty="0">
                <a:solidFill>
                  <a:srgbClr val="EBDBB2"/>
                </a:solidFill>
                <a:effectLst/>
              </a:rPr>
              <a:t>;</a:t>
            </a:r>
            <a:br>
              <a:rPr lang="en-GB" sz="1050" dirty="0">
                <a:solidFill>
                  <a:srgbClr val="EBDBB2"/>
                </a:solidFill>
                <a:effectLst/>
              </a:rPr>
            </a:br>
            <a:r>
              <a:rPr lang="en-GB" sz="1050" dirty="0">
                <a:solidFill>
                  <a:srgbClr val="EBDBB2"/>
                </a:solidFill>
                <a:effectLst/>
              </a:rPr>
              <a:t>        </a:t>
            </a:r>
            <a:r>
              <a:rPr lang="en-GB" sz="1050" dirty="0">
                <a:solidFill>
                  <a:srgbClr val="F4C4A6"/>
                </a:solidFill>
                <a:effectLst/>
              </a:rPr>
              <a:t>} </a:t>
            </a:r>
            <a:r>
              <a:rPr lang="en-GB" sz="1050" dirty="0">
                <a:solidFill>
                  <a:srgbClr val="E5786E"/>
                </a:solidFill>
                <a:effectLst/>
              </a:rPr>
              <a:t>finally </a:t>
            </a:r>
            <a:r>
              <a:rPr lang="en-GB" sz="1050" dirty="0">
                <a:solidFill>
                  <a:srgbClr val="F4C4A6"/>
                </a:solidFill>
                <a:effectLst/>
              </a:rPr>
              <a:t>{</a:t>
            </a:r>
            <a:br>
              <a:rPr lang="en-GB" sz="1050" dirty="0">
                <a:solidFill>
                  <a:srgbClr val="F4C4A6"/>
                </a:solidFill>
                <a:effectLst/>
              </a:rPr>
            </a:br>
            <a:r>
              <a:rPr lang="en-GB" sz="1050" dirty="0">
                <a:solidFill>
                  <a:srgbClr val="F4C4A6"/>
                </a:solidFill>
                <a:effectLst/>
              </a:rPr>
              <a:t>            </a:t>
            </a:r>
            <a:r>
              <a:rPr lang="en-GB" sz="1050" dirty="0"/>
              <a:t>stop</a:t>
            </a:r>
            <a:r>
              <a:rPr lang="en-GB" sz="1050" dirty="0">
                <a:solidFill>
                  <a:srgbClr val="F8E1AA"/>
                </a:solidFill>
                <a:effectLst/>
              </a:rPr>
              <a:t>()</a:t>
            </a:r>
            <a:r>
              <a:rPr lang="en-GB" sz="1050" dirty="0">
                <a:solidFill>
                  <a:srgbClr val="EBDBB2"/>
                </a:solidFill>
                <a:effectLst/>
              </a:rPr>
              <a:t>; </a:t>
            </a:r>
            <a:r>
              <a:rPr lang="en-GB" sz="1050" i="1" dirty="0">
                <a:solidFill>
                  <a:srgbClr val="928374"/>
                </a:solidFill>
                <a:effectLst/>
              </a:rPr>
              <a:t>// public method large scope -&gt; small name</a:t>
            </a:r>
            <a:br>
              <a:rPr lang="en-GB" sz="1050" i="1" dirty="0">
                <a:solidFill>
                  <a:srgbClr val="928374"/>
                </a:solidFill>
                <a:effectLst/>
              </a:rPr>
            </a:br>
            <a:r>
              <a:rPr lang="en-GB" sz="1050" i="1" dirty="0">
                <a:solidFill>
                  <a:srgbClr val="928374"/>
                </a:solidFill>
                <a:effectLst/>
              </a:rPr>
              <a:t>            </a:t>
            </a:r>
            <a:r>
              <a:rPr lang="en-GB" sz="1050" dirty="0"/>
              <a:t>close</a:t>
            </a:r>
            <a:r>
              <a:rPr lang="en-GB" sz="1050" dirty="0">
                <a:solidFill>
                  <a:srgbClr val="F8E1AA"/>
                </a:solidFill>
                <a:effectLst/>
              </a:rPr>
              <a:t>()</a:t>
            </a:r>
            <a:r>
              <a:rPr lang="en-GB" sz="1050" dirty="0">
                <a:solidFill>
                  <a:srgbClr val="EBDBB2"/>
                </a:solidFill>
                <a:effectLst/>
              </a:rPr>
              <a:t>; </a:t>
            </a:r>
            <a:r>
              <a:rPr lang="en-GB" sz="1050" i="1" dirty="0">
                <a:solidFill>
                  <a:srgbClr val="928374"/>
                </a:solidFill>
                <a:effectLst/>
              </a:rPr>
              <a:t>// public method large scope -&gt; small name</a:t>
            </a:r>
            <a:br>
              <a:rPr lang="en-GB" sz="1050" i="1" dirty="0">
                <a:solidFill>
                  <a:srgbClr val="928374"/>
                </a:solidFill>
                <a:effectLst/>
              </a:rPr>
            </a:br>
            <a:r>
              <a:rPr lang="en-GB" sz="1050" i="1" dirty="0">
                <a:solidFill>
                  <a:srgbClr val="928374"/>
                </a:solidFill>
                <a:effectLst/>
              </a:rPr>
              <a:t>            </a:t>
            </a:r>
            <a:r>
              <a:rPr lang="en-GB" sz="1050" dirty="0" err="1"/>
              <a:t>closeEnclosingServiceInSeparateThreats</a:t>
            </a:r>
            <a:r>
              <a:rPr lang="en-GB" sz="1050" dirty="0">
                <a:solidFill>
                  <a:srgbClr val="F8E1AA"/>
                </a:solidFill>
                <a:effectLst/>
              </a:rPr>
              <a:t>()</a:t>
            </a:r>
            <a:r>
              <a:rPr lang="en-GB" sz="1050" dirty="0">
                <a:solidFill>
                  <a:srgbClr val="EBDBB2"/>
                </a:solidFill>
                <a:effectLst/>
              </a:rPr>
              <a:t>; </a:t>
            </a:r>
            <a:r>
              <a:rPr lang="en-GB" sz="1050" i="1" dirty="0">
                <a:solidFill>
                  <a:srgbClr val="928374"/>
                </a:solidFill>
                <a:effectLst/>
              </a:rPr>
              <a:t>// private method small scope - large name</a:t>
            </a:r>
            <a:br>
              <a:rPr lang="en-GB" sz="1050" i="1" dirty="0">
                <a:solidFill>
                  <a:srgbClr val="928374"/>
                </a:solidFill>
                <a:effectLst/>
              </a:rPr>
            </a:br>
            <a:r>
              <a:rPr lang="en-GB" sz="1050" i="1" dirty="0">
                <a:solidFill>
                  <a:srgbClr val="928374"/>
                </a:solidFill>
                <a:effectLst/>
              </a:rPr>
              <a:t>        </a:t>
            </a:r>
            <a:r>
              <a:rPr lang="en-GB" sz="1050" dirty="0">
                <a:solidFill>
                  <a:srgbClr val="F4C4A6"/>
                </a:solidFill>
                <a:effectLst/>
              </a:rPr>
              <a:t>}</a:t>
            </a:r>
            <a:br>
              <a:rPr lang="en-GB" sz="1050" dirty="0">
                <a:solidFill>
                  <a:srgbClr val="F4C4A6"/>
                </a:solidFill>
                <a:effectLst/>
              </a:rPr>
            </a:br>
            <a:r>
              <a:rPr lang="en-GB" sz="1050" dirty="0">
                <a:solidFill>
                  <a:srgbClr val="F4C4A6"/>
                </a:solidFill>
                <a:effectLst/>
              </a:rPr>
              <a:t>    </a:t>
            </a:r>
            <a:r>
              <a:rPr lang="en-GB" sz="1050" dirty="0">
                <a:solidFill>
                  <a:srgbClr val="78EDC0"/>
                </a:solidFill>
                <a:effectLst/>
              </a:rPr>
              <a:t>}</a:t>
            </a:r>
            <a:br>
              <a:rPr lang="en-GB" sz="1050" dirty="0">
                <a:solidFill>
                  <a:srgbClr val="78EDC0"/>
                </a:solidFill>
                <a:effectLst/>
              </a:rPr>
            </a:br>
            <a:br>
              <a:rPr lang="en-GB" sz="1050" dirty="0">
                <a:solidFill>
                  <a:srgbClr val="78EDC0"/>
                </a:solidFill>
                <a:effectLst/>
              </a:rPr>
            </a:br>
            <a:r>
              <a:rPr lang="en-GB" sz="1050" dirty="0">
                <a:solidFill>
                  <a:srgbClr val="78EDC0"/>
                </a:solidFill>
                <a:effectLst/>
              </a:rPr>
              <a:t>    </a:t>
            </a:r>
            <a:r>
              <a:rPr lang="en-GB" sz="1050" dirty="0">
                <a:solidFill>
                  <a:srgbClr val="E5786E"/>
                </a:solidFill>
                <a:effectLst/>
              </a:rPr>
              <a:t>private void </a:t>
            </a:r>
            <a:r>
              <a:rPr lang="en-GB" sz="1050" dirty="0" err="1">
                <a:solidFill>
                  <a:srgbClr val="83A598"/>
                </a:solidFill>
                <a:effectLst/>
              </a:rPr>
              <a:t>tryProcessInstructions</a:t>
            </a:r>
            <a:r>
              <a:rPr lang="en-GB" sz="1050" dirty="0">
                <a:solidFill>
                  <a:srgbClr val="F8E1AA"/>
                </a:solidFill>
                <a:effectLst/>
              </a:rPr>
              <a:t>(</a:t>
            </a:r>
            <a:r>
              <a:rPr lang="en-GB" sz="1050" dirty="0">
                <a:solidFill>
                  <a:srgbClr val="E5786E"/>
                </a:solidFill>
                <a:effectLst/>
              </a:rPr>
              <a:t>final </a:t>
            </a:r>
            <a:r>
              <a:rPr lang="en-GB" sz="1050" dirty="0">
                <a:solidFill>
                  <a:srgbClr val="E7D041"/>
                </a:solidFill>
                <a:effectLst/>
              </a:rPr>
              <a:t>Socket </a:t>
            </a:r>
            <a:r>
              <a:rPr lang="en-GB" sz="1050" dirty="0">
                <a:solidFill>
                  <a:srgbClr val="83A598"/>
                </a:solidFill>
                <a:effectLst/>
              </a:rPr>
              <a:t>s</a:t>
            </a:r>
            <a:r>
              <a:rPr lang="en-GB" sz="1050" dirty="0">
                <a:solidFill>
                  <a:srgbClr val="F8E1AA"/>
                </a:solidFill>
                <a:effectLst/>
              </a:rPr>
              <a:t>) </a:t>
            </a:r>
            <a:r>
              <a:rPr lang="en-GB" sz="1050" dirty="0">
                <a:solidFill>
                  <a:srgbClr val="78EDC0"/>
                </a:solidFill>
                <a:effectLst/>
              </a:rPr>
              <a:t>{</a:t>
            </a:r>
            <a:br>
              <a:rPr lang="en-GB" sz="1050" dirty="0">
                <a:solidFill>
                  <a:srgbClr val="78EDC0"/>
                </a:solidFill>
                <a:effectLst/>
              </a:rPr>
            </a:br>
            <a:r>
              <a:rPr lang="en-GB" sz="1050" dirty="0">
                <a:solidFill>
                  <a:srgbClr val="78EDC0"/>
                </a:solidFill>
                <a:effectLst/>
              </a:rPr>
              <a:t>        </a:t>
            </a:r>
            <a:r>
              <a:rPr lang="en-GB" sz="1050" dirty="0">
                <a:solidFill>
                  <a:srgbClr val="E5786E"/>
                </a:solidFill>
                <a:effectLst/>
              </a:rPr>
              <a:t>for</a:t>
            </a:r>
            <a:r>
              <a:rPr lang="en-GB" sz="1050" dirty="0">
                <a:solidFill>
                  <a:srgbClr val="F8E1AA"/>
                </a:solidFill>
                <a:effectLst/>
              </a:rPr>
              <a:t>(</a:t>
            </a:r>
            <a:r>
              <a:rPr lang="en-GB" sz="1050" dirty="0" err="1">
                <a:solidFill>
                  <a:srgbClr val="E7D041"/>
                </a:solidFill>
                <a:effectLst/>
              </a:rPr>
              <a:t>SocketInstruction</a:t>
            </a:r>
            <a:r>
              <a:rPr lang="en-GB" sz="1050" dirty="0">
                <a:solidFill>
                  <a:srgbClr val="E7D041"/>
                </a:solidFill>
                <a:effectLst/>
              </a:rPr>
              <a:t> </a:t>
            </a:r>
            <a:r>
              <a:rPr lang="en-GB" sz="1050" dirty="0" err="1">
                <a:solidFill>
                  <a:srgbClr val="9FE7E0"/>
                </a:solidFill>
                <a:effectLst/>
              </a:rPr>
              <a:t>i</a:t>
            </a:r>
            <a:r>
              <a:rPr lang="en-GB" sz="1050" dirty="0">
                <a:solidFill>
                  <a:srgbClr val="9FE7E0"/>
                </a:solidFill>
                <a:effectLst/>
              </a:rPr>
              <a:t> </a:t>
            </a:r>
            <a:r>
              <a:rPr lang="en-GB" sz="1050" dirty="0">
                <a:solidFill>
                  <a:srgbClr val="EBDBB2"/>
                </a:solidFill>
                <a:effectLst/>
              </a:rPr>
              <a:t>: </a:t>
            </a:r>
            <a:r>
              <a:rPr lang="en-GB" sz="1050" dirty="0" err="1">
                <a:solidFill>
                  <a:srgbClr val="83A598"/>
                </a:solidFill>
                <a:effectLst/>
              </a:rPr>
              <a:t>socketInstructions</a:t>
            </a:r>
            <a:r>
              <a:rPr lang="en-GB" sz="1050" dirty="0">
                <a:solidFill>
                  <a:srgbClr val="F8E1AA"/>
                </a:solidFill>
                <a:effectLst/>
              </a:rPr>
              <a:t>) </a:t>
            </a:r>
            <a:r>
              <a:rPr lang="en-GB" sz="1050" dirty="0">
                <a:solidFill>
                  <a:srgbClr val="F4C4A6"/>
                </a:solidFill>
                <a:effectLst/>
              </a:rPr>
              <a:t>{ </a:t>
            </a:r>
            <a:r>
              <a:rPr lang="en-GB" sz="1050" i="1" dirty="0">
                <a:solidFill>
                  <a:srgbClr val="928374"/>
                </a:solidFill>
                <a:effectLst/>
              </a:rPr>
              <a:t>// </a:t>
            </a:r>
            <a:r>
              <a:rPr lang="en-GB" sz="1050" i="1" dirty="0" err="1">
                <a:solidFill>
                  <a:srgbClr val="928374"/>
                </a:solidFill>
                <a:effectLst/>
              </a:rPr>
              <a:t>i</a:t>
            </a:r>
            <a:r>
              <a:rPr lang="en-GB" sz="1050" i="1" dirty="0">
                <a:solidFill>
                  <a:srgbClr val="928374"/>
                </a:solidFill>
                <a:effectLst/>
              </a:rPr>
              <a:t> is a variable with a very small scope and a short name</a:t>
            </a:r>
            <a:br>
              <a:rPr lang="en-GB" sz="1050" i="1" dirty="0">
                <a:solidFill>
                  <a:srgbClr val="928374"/>
                </a:solidFill>
                <a:effectLst/>
              </a:rPr>
            </a:br>
            <a:r>
              <a:rPr lang="en-GB" sz="1050" i="1" dirty="0">
                <a:solidFill>
                  <a:srgbClr val="928374"/>
                </a:solidFill>
                <a:effectLst/>
              </a:rPr>
              <a:t>            </a:t>
            </a:r>
            <a:r>
              <a:rPr lang="en-GB" sz="1050" dirty="0" err="1">
                <a:solidFill>
                  <a:srgbClr val="9FE7E0"/>
                </a:solidFill>
                <a:effectLst/>
              </a:rPr>
              <a:t>i</a:t>
            </a:r>
            <a:r>
              <a:rPr lang="en-GB" sz="1050" dirty="0" err="1">
                <a:solidFill>
                  <a:srgbClr val="EBDBB2"/>
                </a:solidFill>
                <a:effectLst/>
              </a:rPr>
              <a:t>.</a:t>
            </a:r>
            <a:r>
              <a:rPr lang="en-GB" sz="1050" dirty="0" err="1"/>
              <a:t>process</a:t>
            </a:r>
            <a:r>
              <a:rPr lang="en-GB" sz="1050" dirty="0">
                <a:solidFill>
                  <a:srgbClr val="78EDC0"/>
                </a:solidFill>
                <a:effectLst/>
              </a:rPr>
              <a:t>(</a:t>
            </a:r>
            <a:r>
              <a:rPr lang="en-GB" sz="1050" dirty="0">
                <a:solidFill>
                  <a:srgbClr val="83A598"/>
                </a:solidFill>
                <a:effectLst/>
              </a:rPr>
              <a:t>s</a:t>
            </a:r>
            <a:r>
              <a:rPr lang="en-GB" sz="1050" dirty="0">
                <a:solidFill>
                  <a:srgbClr val="78EDC0"/>
                </a:solidFill>
                <a:effectLst/>
              </a:rPr>
              <a:t>)</a:t>
            </a:r>
            <a:r>
              <a:rPr lang="en-GB" sz="1050" dirty="0">
                <a:solidFill>
                  <a:srgbClr val="EBDBB2"/>
                </a:solidFill>
                <a:effectLst/>
              </a:rPr>
              <a:t>;</a:t>
            </a:r>
            <a:br>
              <a:rPr lang="en-GB" sz="1050" dirty="0">
                <a:solidFill>
                  <a:srgbClr val="EBDBB2"/>
                </a:solidFill>
                <a:effectLst/>
              </a:rPr>
            </a:br>
            <a:r>
              <a:rPr lang="en-GB" sz="1050" dirty="0">
                <a:solidFill>
                  <a:srgbClr val="EBDBB2"/>
                </a:solidFill>
                <a:effectLst/>
              </a:rPr>
              <a:t>        </a:t>
            </a:r>
            <a:r>
              <a:rPr lang="en-GB" sz="1050" dirty="0">
                <a:solidFill>
                  <a:srgbClr val="F4C4A6"/>
                </a:solidFill>
                <a:effectLst/>
              </a:rPr>
              <a:t>}</a:t>
            </a:r>
            <a:br>
              <a:rPr lang="en-GB" sz="1050" dirty="0">
                <a:solidFill>
                  <a:srgbClr val="F4C4A6"/>
                </a:solidFill>
                <a:effectLst/>
              </a:rPr>
            </a:br>
            <a:r>
              <a:rPr lang="en-GB" sz="1050" dirty="0">
                <a:solidFill>
                  <a:srgbClr val="F4C4A6"/>
                </a:solidFill>
                <a:effectLst/>
              </a:rPr>
              <a:t>    </a:t>
            </a:r>
            <a:r>
              <a:rPr lang="en-GB" sz="1050" dirty="0">
                <a:solidFill>
                  <a:srgbClr val="78EDC0"/>
                </a:solidFill>
                <a:effectLst/>
              </a:rPr>
              <a:t>}</a:t>
            </a:r>
            <a:br>
              <a:rPr lang="en-GB" sz="1050" dirty="0">
                <a:solidFill>
                  <a:srgbClr val="78EDC0"/>
                </a:solidFill>
                <a:effectLst/>
              </a:rPr>
            </a:br>
            <a:br>
              <a:rPr lang="en-GB" sz="1050" dirty="0">
                <a:solidFill>
                  <a:srgbClr val="78EDC0"/>
                </a:solidFill>
                <a:effectLst/>
              </a:rPr>
            </a:br>
            <a:r>
              <a:rPr lang="en-GB" sz="1050" dirty="0">
                <a:solidFill>
                  <a:srgbClr val="78EDC0"/>
                </a:solidFill>
                <a:effectLst/>
              </a:rPr>
              <a:t>    </a:t>
            </a:r>
            <a:r>
              <a:rPr lang="en-GB" sz="1050" dirty="0">
                <a:solidFill>
                  <a:srgbClr val="E5786E"/>
                </a:solidFill>
                <a:effectLst/>
              </a:rPr>
              <a:t>private static class </a:t>
            </a:r>
            <a:r>
              <a:rPr lang="en-GB" sz="1050" dirty="0" err="1">
                <a:solidFill>
                  <a:srgbClr val="E7D041"/>
                </a:solidFill>
                <a:effectLst/>
              </a:rPr>
              <a:t>SocketInstruction</a:t>
            </a:r>
            <a:r>
              <a:rPr lang="en-GB" sz="1050" dirty="0">
                <a:solidFill>
                  <a:srgbClr val="E7D041"/>
                </a:solidFill>
                <a:effectLst/>
              </a:rPr>
              <a:t> </a:t>
            </a:r>
            <a:r>
              <a:rPr lang="en-GB" sz="1050" dirty="0">
                <a:solidFill>
                  <a:srgbClr val="78EDC0"/>
                </a:solidFill>
                <a:effectLst/>
              </a:rPr>
              <a:t>{ </a:t>
            </a:r>
            <a:r>
              <a:rPr lang="en-GB" sz="1050" i="1" dirty="0">
                <a:solidFill>
                  <a:srgbClr val="928374"/>
                </a:solidFill>
                <a:effectLst/>
              </a:rPr>
              <a:t>// longer name for private classes with smaller scopes</a:t>
            </a:r>
            <a:br>
              <a:rPr lang="en-GB" sz="1050" i="1" dirty="0">
                <a:solidFill>
                  <a:srgbClr val="928374"/>
                </a:solidFill>
                <a:effectLst/>
              </a:rPr>
            </a:br>
            <a:r>
              <a:rPr lang="en-GB" sz="1050" i="1" dirty="0">
                <a:solidFill>
                  <a:srgbClr val="928374"/>
                </a:solidFill>
                <a:effectLst/>
              </a:rPr>
              <a:t>        </a:t>
            </a:r>
            <a:r>
              <a:rPr lang="en-GB" sz="1050" dirty="0">
                <a:solidFill>
                  <a:srgbClr val="E5786E"/>
                </a:solidFill>
                <a:effectLst/>
              </a:rPr>
              <a:t>public void </a:t>
            </a:r>
            <a:r>
              <a:rPr lang="en-GB" sz="1050" dirty="0">
                <a:solidFill>
                  <a:srgbClr val="83A598"/>
                </a:solidFill>
                <a:effectLst/>
              </a:rPr>
              <a:t>process</a:t>
            </a:r>
            <a:r>
              <a:rPr lang="en-GB" sz="1050" dirty="0">
                <a:solidFill>
                  <a:srgbClr val="F8E1AA"/>
                </a:solidFill>
                <a:effectLst/>
              </a:rPr>
              <a:t>(</a:t>
            </a:r>
            <a:r>
              <a:rPr lang="en-GB" sz="1050" dirty="0">
                <a:solidFill>
                  <a:srgbClr val="E5786E"/>
                </a:solidFill>
                <a:effectLst/>
              </a:rPr>
              <a:t>final </a:t>
            </a:r>
            <a:r>
              <a:rPr lang="en-GB" sz="1050" dirty="0">
                <a:solidFill>
                  <a:srgbClr val="E7D041"/>
                </a:solidFill>
                <a:effectLst/>
              </a:rPr>
              <a:t>Socket </a:t>
            </a:r>
            <a:r>
              <a:rPr lang="en-GB" sz="1050" dirty="0">
                <a:solidFill>
                  <a:srgbClr val="83A598"/>
                </a:solidFill>
                <a:effectLst/>
              </a:rPr>
              <a:t>s</a:t>
            </a:r>
            <a:r>
              <a:rPr lang="en-GB" sz="1050" dirty="0">
                <a:solidFill>
                  <a:srgbClr val="F8E1AA"/>
                </a:solidFill>
                <a:effectLst/>
              </a:rPr>
              <a:t>) </a:t>
            </a:r>
            <a:r>
              <a:rPr lang="en-GB" sz="1050" dirty="0">
                <a:solidFill>
                  <a:srgbClr val="F4C4A6"/>
                </a:solidFill>
                <a:effectLst/>
              </a:rPr>
              <a:t>{</a:t>
            </a:r>
            <a:br>
              <a:rPr lang="en-GB" sz="1050" dirty="0">
                <a:solidFill>
                  <a:srgbClr val="F4C4A6"/>
                </a:solidFill>
                <a:effectLst/>
              </a:rPr>
            </a:br>
            <a:r>
              <a:rPr lang="en-GB" sz="1050" dirty="0">
                <a:solidFill>
                  <a:srgbClr val="F4C4A6"/>
                </a:solidFill>
                <a:effectLst/>
              </a:rPr>
              <a:t>        }</a:t>
            </a:r>
            <a:br>
              <a:rPr lang="en-GB" sz="1050" dirty="0">
                <a:solidFill>
                  <a:srgbClr val="F4C4A6"/>
                </a:solidFill>
                <a:effectLst/>
              </a:rPr>
            </a:br>
            <a:r>
              <a:rPr lang="en-GB" sz="1050" dirty="0">
                <a:solidFill>
                  <a:srgbClr val="F4C4A6"/>
                </a:solidFill>
                <a:effectLst/>
              </a:rPr>
              <a:t>    </a:t>
            </a:r>
            <a:r>
              <a:rPr lang="en-GB" sz="1050" dirty="0">
                <a:solidFill>
                  <a:srgbClr val="78EDC0"/>
                </a:solidFill>
                <a:effectLst/>
              </a:rPr>
              <a:t>}</a:t>
            </a:r>
            <a:br>
              <a:rPr lang="en-GB" sz="1050" dirty="0">
                <a:solidFill>
                  <a:srgbClr val="78EDC0"/>
                </a:solidFill>
                <a:effectLst/>
              </a:rPr>
            </a:br>
            <a:br>
              <a:rPr lang="en-GB" sz="1050" dirty="0">
                <a:solidFill>
                  <a:srgbClr val="78EDC0"/>
                </a:solidFill>
                <a:effectLst/>
              </a:rPr>
            </a:br>
            <a:r>
              <a:rPr lang="en-GB" sz="1050" dirty="0">
                <a:solidFill>
                  <a:srgbClr val="78EDC0"/>
                </a:solidFill>
                <a:effectLst/>
              </a:rPr>
              <a:t>    </a:t>
            </a:r>
            <a:r>
              <a:rPr lang="en-GB" sz="1050" dirty="0">
                <a:solidFill>
                  <a:srgbClr val="E5786E"/>
                </a:solidFill>
                <a:effectLst/>
              </a:rPr>
              <a:t>private void </a:t>
            </a:r>
            <a:r>
              <a:rPr lang="en-GB" sz="1050" dirty="0" err="1">
                <a:solidFill>
                  <a:srgbClr val="83A598"/>
                </a:solidFill>
                <a:effectLst/>
              </a:rPr>
              <a:t>closeEnclosingServiceInSeparateThreats</a:t>
            </a:r>
            <a:r>
              <a:rPr lang="en-GB" sz="1050" dirty="0">
                <a:solidFill>
                  <a:srgbClr val="F8E1AA"/>
                </a:solidFill>
                <a:effectLst/>
              </a:rPr>
              <a:t>() {}</a:t>
            </a:r>
            <a:br>
              <a:rPr lang="en-GB" sz="1050" dirty="0">
                <a:solidFill>
                  <a:srgbClr val="F8E1AA"/>
                </a:solidFill>
                <a:effectLst/>
              </a:rPr>
            </a:br>
            <a:br>
              <a:rPr lang="en-GB" sz="1050" dirty="0">
                <a:solidFill>
                  <a:srgbClr val="F8E1AA"/>
                </a:solidFill>
                <a:effectLst/>
              </a:rPr>
            </a:br>
            <a:r>
              <a:rPr lang="en-GB" sz="1050" dirty="0">
                <a:solidFill>
                  <a:srgbClr val="F8E1AA"/>
                </a:solidFill>
                <a:effectLst/>
              </a:rPr>
              <a:t>    </a:t>
            </a:r>
            <a:r>
              <a:rPr lang="en-GB" sz="1050" dirty="0">
                <a:solidFill>
                  <a:srgbClr val="E5786E"/>
                </a:solidFill>
                <a:effectLst/>
              </a:rPr>
              <a:t>public void </a:t>
            </a:r>
            <a:r>
              <a:rPr lang="en-GB" sz="1050" dirty="0">
                <a:solidFill>
                  <a:srgbClr val="83A598"/>
                </a:solidFill>
                <a:effectLst/>
              </a:rPr>
              <a:t>stop</a:t>
            </a:r>
            <a:r>
              <a:rPr lang="en-GB" sz="1050" dirty="0">
                <a:solidFill>
                  <a:srgbClr val="F8E1AA"/>
                </a:solidFill>
                <a:effectLst/>
              </a:rPr>
              <a:t>() {}</a:t>
            </a:r>
            <a:br>
              <a:rPr lang="en-GB" sz="1050" dirty="0">
                <a:solidFill>
                  <a:srgbClr val="F8E1AA"/>
                </a:solidFill>
                <a:effectLst/>
              </a:rPr>
            </a:br>
            <a:br>
              <a:rPr lang="en-GB" sz="1050" dirty="0">
                <a:solidFill>
                  <a:srgbClr val="F8E1AA"/>
                </a:solidFill>
                <a:effectLst/>
              </a:rPr>
            </a:br>
            <a:r>
              <a:rPr lang="en-GB" sz="1050" dirty="0">
                <a:solidFill>
                  <a:srgbClr val="F8E1AA"/>
                </a:solidFill>
                <a:effectLst/>
              </a:rPr>
              <a:t>    </a:t>
            </a:r>
            <a:r>
              <a:rPr lang="en-GB" sz="1050" dirty="0">
                <a:solidFill>
                  <a:srgbClr val="E5786E"/>
                </a:solidFill>
                <a:effectLst/>
              </a:rPr>
              <a:t>public void </a:t>
            </a:r>
            <a:r>
              <a:rPr lang="en-GB" sz="1050" dirty="0">
                <a:solidFill>
                  <a:srgbClr val="83A598"/>
                </a:solidFill>
                <a:effectLst/>
              </a:rPr>
              <a:t>close</a:t>
            </a:r>
            <a:r>
              <a:rPr lang="en-GB" sz="1050" dirty="0">
                <a:solidFill>
                  <a:srgbClr val="F8E1AA"/>
                </a:solidFill>
                <a:effectLst/>
              </a:rPr>
              <a:t>() {}</a:t>
            </a:r>
            <a:br>
              <a:rPr lang="en-GB" sz="1050" dirty="0">
                <a:solidFill>
                  <a:srgbClr val="F8E1AA"/>
                </a:solidFill>
                <a:effectLst/>
              </a:rPr>
            </a:br>
            <a:r>
              <a:rPr lang="en-GB" sz="1050" dirty="0">
                <a:solidFill>
                  <a:srgbClr val="F8E1AA"/>
                </a:solidFill>
                <a:effectLst/>
              </a:rPr>
              <a:t>}</a:t>
            </a:r>
            <a:endParaRPr lang="en-US" sz="1050" dirty="0"/>
          </a:p>
        </p:txBody>
      </p:sp>
    </p:spTree>
    <p:extLst>
      <p:ext uri="{BB962C8B-B14F-4D97-AF65-F5344CB8AC3E}">
        <p14:creationId xmlns:p14="http://schemas.microsoft.com/office/powerpoint/2010/main" val="354532628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52491086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DFS" val="k4TfZQJh"/>
  <p:tag name="ARTICULATE_SLIDE_COUNT" val="23"/>
  <p:tag name="ARTICULATE_PROJECT_OPEN" val="0"/>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FS">
  <a:themeElements>
    <a:clrScheme name="Custom 33">
      <a:dk1>
        <a:srgbClr val="000000"/>
      </a:dk1>
      <a:lt1>
        <a:sysClr val="window" lastClr="FFFFFF"/>
      </a:lt1>
      <a:dk2>
        <a:srgbClr val="232241"/>
      </a:dk2>
      <a:lt2>
        <a:srgbClr val="C7C8CF"/>
      </a:lt2>
      <a:accent1>
        <a:srgbClr val="FCB116"/>
      </a:accent1>
      <a:accent2>
        <a:srgbClr val="EC6B29"/>
      </a:accent2>
      <a:accent3>
        <a:srgbClr val="9191A0"/>
      </a:accent3>
      <a:accent4>
        <a:srgbClr val="25B680"/>
      </a:accent4>
      <a:accent5>
        <a:srgbClr val="00A5E0"/>
      </a:accent5>
      <a:accent6>
        <a:srgbClr val="5B5A71"/>
      </a:accent6>
      <a:hlink>
        <a:srgbClr val="00A5E0"/>
      </a:hlink>
      <a:folHlink>
        <a:srgbClr val="5B5A71"/>
      </a:folHlink>
    </a:clrScheme>
    <a:fontScheme name="Custom 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wrap="none" rtlCol="0" anchor="ctr">
        <a:spAutoFit/>
      </a:bodyPr>
      <a:lstStyle>
        <a:defPPr algn="ctr">
          <a:lnSpc>
            <a:spcPct val="90000"/>
          </a:lnSpc>
          <a:spcBef>
            <a:spcPts val="1200"/>
          </a:spcBef>
          <a:defRPr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l">
          <a:lnSpc>
            <a:spcPct val="90000"/>
          </a:lnSpc>
          <a:spcBef>
            <a:spcPts val="1200"/>
          </a:spcBef>
          <a:defRPr sz="2000" dirty="0" smtClean="0">
            <a:solidFill>
              <a:schemeClr val="tx2"/>
            </a:solidFill>
          </a:defRPr>
        </a:defPPr>
      </a:lstStyle>
    </a:txDef>
  </a:objectDefaults>
  <a:extraClrSchemeLst/>
  <a:extLst>
    <a:ext uri="{05A4C25C-085E-4340-85A3-A5531E510DB2}">
      <thm15:themeFamily xmlns:thm15="http://schemas.microsoft.com/office/thememl/2012/main" name="Discover Template" id="{ED19F476-CD5F-8C4E-9F8C-C509FFE511F9}" vid="{88A40036-3A69-984C-8C67-1BAF72EFEA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F82FE1962BF246BB3FD51399502091" ma:contentTypeVersion="4" ma:contentTypeDescription="Create a new document." ma:contentTypeScope="" ma:versionID="a8c673c98f8b2fb74a666da82b1c2089">
  <xsd:schema xmlns:xsd="http://www.w3.org/2001/XMLSchema" xmlns:xs="http://www.w3.org/2001/XMLSchema" xmlns:p="http://schemas.microsoft.com/office/2006/metadata/properties" xmlns:ns2="87a905cf-b897-4a15-b4dd-a8e6e281c28b" xmlns:ns3="846e726d-930d-4acb-bd80-f2077a598691" targetNamespace="http://schemas.microsoft.com/office/2006/metadata/properties" ma:root="true" ma:fieldsID="5fda6c7244f85a62871e6aeadce43f09" ns2:_="" ns3:_="">
    <xsd:import namespace="87a905cf-b897-4a15-b4dd-a8e6e281c28b"/>
    <xsd:import namespace="846e726d-930d-4acb-bd80-f2077a59869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a905cf-b897-4a15-b4dd-a8e6e281c2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46e726d-930d-4acb-bd80-f2077a59869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846e726d-930d-4acb-bd80-f2077a598691">
      <UserInfo>
        <DisplayName>Rohit Rahim</DisplayName>
        <AccountId>76190</AccountId>
        <AccountType/>
      </UserInfo>
      <UserInfo>
        <DisplayName>Leo Zhang</DisplayName>
        <AccountId>76198</AccountId>
        <AccountType/>
      </UserInfo>
      <UserInfo>
        <DisplayName>Ebony Cherry</DisplayName>
        <AccountId>76895</AccountId>
        <AccountType/>
      </UserInfo>
      <UserInfo>
        <DisplayName>Joan Castro</DisplayName>
        <AccountId>76253</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E2D35C-61C5-4F1E-A268-B370BE9071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a905cf-b897-4a15-b4dd-a8e6e281c28b"/>
    <ds:schemaRef ds:uri="846e726d-930d-4acb-bd80-f2077a5986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26828B-8021-40B0-BE6F-5F8BAA7A8160}">
  <ds:schemaRefs>
    <ds:schemaRef ds:uri="http://schemas.microsoft.com/office/2006/metadata/properties"/>
    <ds:schemaRef ds:uri="http://schemas.microsoft.com/office/infopath/2007/PartnerControls"/>
    <ds:schemaRef ds:uri="846e726d-930d-4acb-bd80-f2077a598691"/>
  </ds:schemaRefs>
</ds:datastoreItem>
</file>

<file path=customXml/itemProps3.xml><?xml version="1.0" encoding="utf-8"?>
<ds:datastoreItem xmlns:ds="http://schemas.openxmlformats.org/officeDocument/2006/customXml" ds:itemID="{07F4FCAA-B58A-4119-AACD-7D2BC6BC457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DFS</Template>
  <TotalTime>2172</TotalTime>
  <Words>1059</Words>
  <Application>Microsoft Macintosh PowerPoint</Application>
  <PresentationFormat>Widescreen</PresentationFormat>
  <Paragraphs>42</Paragraphs>
  <Slides>8</Slides>
  <Notes>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DFS</vt:lpstr>
      <vt:lpstr>2 – Clean Code - Names</vt:lpstr>
      <vt:lpstr>Naming should communicate intent</vt:lpstr>
      <vt:lpstr>If you have to read the code to understand the name, the name has failed to communicate it’s intent.</vt:lpstr>
      <vt:lpstr>Disinformation – the worst programming sin</vt:lpstr>
      <vt:lpstr>Name types</vt:lpstr>
      <vt:lpstr>Scope length and name length</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Orange</dc:title>
  <dc:creator>Rupert Waldron</dc:creator>
  <cp:lastModifiedBy>Rupert Waldron</cp:lastModifiedBy>
  <cp:revision>10</cp:revision>
  <dcterms:created xsi:type="dcterms:W3CDTF">2022-08-24T15:23:13Z</dcterms:created>
  <dcterms:modified xsi:type="dcterms:W3CDTF">2022-08-26T13:14:34Z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D6DB954F-EBBA-4914-8ADB-B211F7966D93</vt:lpwstr>
  </property>
  <property fmtid="{D5CDD505-2E9C-101B-9397-08002B2CF9AE}" pid="3" name="ArticulatePath">
    <vt:lpwstr>16X9 Corporate PowerPoint Template Oct 2020_v1</vt:lpwstr>
  </property>
  <property fmtid="{D5CDD505-2E9C-101B-9397-08002B2CF9AE}" pid="4" name="ContentTypeId">
    <vt:lpwstr>0x01010039F82FE1962BF246BB3FD51399502091</vt:lpwstr>
  </property>
</Properties>
</file>