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449" r:id="rId5"/>
    <p:sldId id="450" r:id="rId6"/>
    <p:sldId id="451" r:id="rId7"/>
    <p:sldId id="457" r:id="rId8"/>
    <p:sldId id="458" r:id="rId9"/>
    <p:sldId id="459" r:id="rId10"/>
    <p:sldId id="460" r:id="rId11"/>
    <p:sldId id="422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1651"/>
    <a:srgbClr val="FF2F92"/>
    <a:srgbClr val="FFFD78"/>
    <a:srgbClr val="D883FF"/>
    <a:srgbClr val="FF85FF"/>
    <a:srgbClr val="FF7E79"/>
    <a:srgbClr val="8EFA00"/>
    <a:srgbClr val="FF9300"/>
    <a:srgbClr val="76D6FF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6405" autoAdjust="0"/>
  </p:normalViewPr>
  <p:slideViewPr>
    <p:cSldViewPr showGuides="1">
      <p:cViewPr varScale="1">
        <p:scale>
          <a:sx n="109" d="100"/>
          <a:sy n="109" d="100"/>
        </p:scale>
        <p:origin x="216" y="6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57"/>
    </p:cViewPr>
  </p:sorterViewPr>
  <p:notesViewPr>
    <p:cSldViewPr showGuides="1">
      <p:cViewPr varScale="1">
        <p:scale>
          <a:sx n="65" d="100"/>
          <a:sy n="65" d="100"/>
        </p:scale>
        <p:origin x="2621" y="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355745-A264-4400-A8D3-B7B13596D9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02920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000" dirty="0"/>
              <a:t>Discover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53229-AFF8-43D8-8555-39F8D4DE91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60720" y="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D4046-5866-459D-BEB5-A0B0377E3E3F}" type="datetime1">
              <a:rPr lang="en-US" sz="1000" smtClean="0"/>
              <a:t>1/15/23</a:t>
            </a:fld>
            <a:endParaRPr lang="en-US" sz="1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1810E-B09E-4D2E-B752-2E69698D7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8240"/>
            <a:ext cx="5029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2DB7E-9A28-4025-A128-4DF1E719C5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60720" y="877824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ABBE-7BE6-4E78-A3CA-A9F0C7AFCB23}" type="slidenum">
              <a:rPr lang="en-US" sz="1000" smtClean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81021419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9:57:03.9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11538 0 24575,'-82'11'0,"26"-7"0,-6 0 0,-25-1 0,-7-1 0,25-1 0,-2-2 0,0 0 0,2-1 0,0-1 0,2 1 0,-27-1 0,3 0 0,11 0 0,2 1 0,1 2 0,-1-1 0,-8 2 0,-2-1 0,-7 1 0,-1 0 0,0 0 0,2 0 0,8 0 0,5-1 0,15 1 0,5-1 0,-27 0 0,21 0 0,6 0 0,-9 0 0,-12 0 0,1-1 0,9 1 0,16-1 0,7-1 0,7 0 0,7 0 0,8 0 0,3 1 0,-8 1 0,-14 0 0,-9 0 0,-4 0 0,5 1 0,6-1 0,1 2 0,-6 0 0,-6 0 0,-6-2 0,-3 0 0,3 1 0,-2 1 0,-10 1 0,-9 1 0,-9-1 0,-2 1 0,12-1 0,14 0 0,17-1 0,13 1 0,6-1 0,2 1 0,0 1 0,-1 0 0,-8 3 0,-19 4 0,-20 2 0,30-5 0,-3 0 0,-5-1 0,-1 0 0,3-2 0,1-1 0,-43 2 0,27-4 0,18 0 0,3 2 0,-3 1 0,-8 3 0,-7 1 0,-3 0 0,1 1 0,8-1 0,13-2 0,7-1 0,3 0 0,-4-1 0,-3-1 0,0 0 0,3-1 0,8 0 0,6 1 0,-1 1 0,-4 2 0,-6 1 0,-4 1 0,7 0 0,8-3 0,9-2 0,1 0 0,-9 0 0,-9 1 0,-5 1 0,0 1 0,7 0 0,5 1 0,2 3 0,1 2 0,0 3 0,1 0 0,2-1 0,0 0 0,0-1 0,-2 3 0,-1 1 0,3 0 0,1-2 0,0 1 0,-2 3 0,-5 2 0,-1 0 0,5-2 0,5-4 0,7-4 0,4-2 0,1 1 0,-2 4 0,-2 3 0,-1 4 0,-2 0 0,2-1 0,-1 0 0,-3 1 0,0-1 0,0-1 0,2-1 0,3-2 0,1-1 0,1 1 0,0-1 0,2 3 0,0 3 0,2 1 0,-1 2 0,-1-1 0,0 0 0,-1-1 0,1 0 0,1-2 0,1-1 0,0 0 0,-2 1 0,-1 3 0,-1 2 0,0-1 0,2 0 0,1-1 0,-2 0 0,0 1 0,0 0 0,-1 6 0,3-13 0,-3 9 0,1-12 0,-4 7 0,-4 3 0,-3 1 0,-2 2 0,-4 5 0,0-1 0,0 1 0,1 1 0,2 0 0,1 1 0,-3 4 0,0 4 0,-2 2 0,1 4 0,3-3 0,1 1 0,-1-1 0,0 1 0,-1-2 0,3-3 0,5-6 0,3-5 0,2-2 0,2-2 0,0-1 0,2 0 0,0 0 0,2 0 0,-2 2 0,0 4 0,-1 2 0,-2 6 0,-1 6 0,-1 5 0,0 1 0,0 1 0,2-5 0,3-6 0,3-5 0,1-6 0,-1-3 0,-1 1 0,-3 2 0,1 2 0,0 1 0,1 0 0,1 0 0,0 1 0,0-1 0,1-1 0,-5 9 0,6-19 0,-7 12 0,3-16 0,-3 6 0,-4 3 0,1-1 0,2-1 0,2-4 0,3-2 0,0-2 0,-1-1 0,-2-1 0,0-2 0,-1-2 0,0-1 0,-1 0 0,-6 2 0,-3 2 0,-3 1 0,0 1 0,-1 1 0,1 0 0,-2 1 0,1 0 0,1-2 0,0-2 0,0-1 0,-3 3 0,-3 1 0,-1 1 0,-5 0 0,2-2 0,2-2 0,4-3 0,4-1 0,2-1 0,0 1 0,1 0 0,-1-1 0,-4 2 0,-6 2 0,-5 2 0,-4 0 0,-1 0 0,3-1 0,7-2 0,5-2 0,6-2 0,0 0 0,-2 1 0,-2-1 0,-6 1 0,-3 0 0,-1-1 0,-4 1 0,3-1 0,1-2 0,3-1 0,1-1 0,-1 0 0,-1 0 0,1 2 0,0-1 0,-4 0 0,0 1 0,-2-1 0,-4 2 0,2 0 0,2-1 0,2 0 0,5-2 0,-3 0 0,-1-1 0,2 2 0,4-2 0,6 1 0,5-1 0,2-1 0,-1 0 0,0 1 0,-3-1 0,1 0 0,2 0 0,0-1 0,0 0 0,-5 0 0,-7 1 0,-2 0 0,-5 1 0,-2-1 0,1-1 0,3 0 0,5-2 0,4 1 0,-5 0 0,-11 0 0,-7-1 0,-4 1 0,5 0 0,13 0 0,9 0 0,6 1 0,-2 0 0,-14 0 0,-5 0 0,6-1 0,9 1 0,18-1 0,3 0 0,-8 1 0,-10 0 0,-5-1 0,-3 0 0,8-1 0,9 0 0,6 0 0,2 0 0,-6 1 0,-5 0 0,-6-1 0,-2-1 0,10 1 0,-5-1 0,-2 1 0,-9-1 0,-5 1 0,7-1 0,14 0 0,7 1 0,7 0 0,2-1 0,2 0 0,0 0 0,0 1 0,-1-2 0,1 0 0,-1 0 0,0 1 0,0 0 0,-1 1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8:35:51.1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11538 0 24575,'-82'11'0,"26"-7"0,-6 0 0,-25-1 0,-7-1 0,25-1 0,-2-2 0,0 0 0,2-1 0,0-1 0,2 1 0,-27-1 0,3 0 0,11 0 0,2 1 0,1 2 0,-1-1 0,-8 2 0,-2-1 0,-7 1 0,-1 0 0,0 0 0,2 0 0,8 0 0,5-1 0,15 1 0,5-1 0,-27 0 0,21 0 0,6 0 0,-9 0 0,-12 0 0,1-1 0,9 1 0,16-1 0,7-1 0,7 0 0,7 0 0,8 0 0,3 1 0,-8 1 0,-14 0 0,-9 0 0,-4 0 0,5 1 0,6-1 0,1 2 0,-6 0 0,-6 0 0,-6-2 0,-3 0 0,3 1 0,-2 1 0,-10 1 0,-9 1 0,-9-1 0,-2 1 0,12-1 0,14 0 0,17-1 0,13 1 0,6-1 0,2 1 0,0 1 0,-1 0 0,-8 3 0,-19 4 0,-20 2 0,30-5 0,-3 0 0,-5-1 0,-1 0 0,3-2 0,1-1 0,-43 2 0,27-4 0,18 0 0,3 2 0,-3 1 0,-8 3 0,-7 1 0,-3 0 0,1 1 0,8-1 0,13-2 0,7-1 0,3 0 0,-4-1 0,-3-1 0,0 0 0,3-1 0,8 0 0,6 1 0,-1 1 0,-4 2 0,-6 1 0,-4 1 0,7 0 0,8-3 0,9-2 0,1 0 0,-9 0 0,-9 1 0,-5 1 0,0 1 0,7 0 0,5 1 0,2 3 0,1 2 0,0 3 0,1 0 0,2-1 0,0 0 0,0-1 0,-2 3 0,-1 1 0,3 0 0,1-2 0,0 1 0,-2 3 0,-5 2 0,-1 0 0,5-2 0,5-4 0,7-4 0,4-2 0,1 1 0,-2 4 0,-2 3 0,-1 4 0,-2 0 0,2-1 0,-1 0 0,-3 1 0,0-1 0,0-1 0,2-1 0,3-2 0,1-1 0,1 1 0,0-1 0,2 3 0,0 3 0,2 1 0,-1 2 0,-1-1 0,0 0 0,-1-1 0,1 0 0,1-2 0,1-1 0,0 0 0,-2 1 0,-1 3 0,-1 2 0,0-1 0,2 0 0,1-1 0,-2 0 0,0 1 0,0 0 0,-1 6 0,3-13 0,-3 9 0,1-12 0,-4 7 0,-4 3 0,-3 1 0,-2 2 0,-4 5 0,0-1 0,0 1 0,1 1 0,2 0 0,1 1 0,-3 4 0,0 4 0,-2 2 0,1 4 0,3-3 0,1 1 0,-1-1 0,0 1 0,-1-2 0,3-3 0,5-6 0,3-5 0,2-2 0,2-2 0,0-1 0,2 0 0,0 0 0,2 0 0,-2 2 0,0 4 0,-1 2 0,-2 6 0,-1 6 0,-1 5 0,0 1 0,0 1 0,2-5 0,3-6 0,3-5 0,1-6 0,-1-3 0,-1 1 0,-3 2 0,1 2 0,0 1 0,1 0 0,1 0 0,0 1 0,0-1 0,1-1 0,-5 9 0,6-19 0,-7 12 0,3-16 0,-3 6 0,-4 3 0,1-1 0,2-1 0,2-4 0,3-2 0,0-2 0,-1-1 0,-2-1 0,0-2 0,-1-2 0,0-1 0,-1 0 0,-6 2 0,-3 2 0,-3 1 0,0 1 0,-1 1 0,1 0 0,-2 1 0,1 0 0,1-2 0,0-2 0,0-1 0,-3 3 0,-3 1 0,-1 1 0,-5 0 0,2-2 0,2-2 0,4-3 0,4-1 0,2-1 0,0 1 0,1 0 0,-1-1 0,-4 2 0,-6 2 0,-5 2 0,-4 0 0,-1 0 0,3-1 0,7-2 0,5-2 0,6-2 0,0 0 0,-2 1 0,-2-1 0,-6 1 0,-3 0 0,-1-1 0,-4 1 0,3-1 0,1-2 0,3-1 0,1-1 0,-1 0 0,-1 0 0,1 2 0,0-1 0,-4 0 0,0 1 0,-2-1 0,-4 2 0,2 0 0,2-1 0,2 0 0,5-2 0,-3 0 0,-1-1 0,2 2 0,4-2 0,6 1 0,5-1 0,2-1 0,-1 0 0,0 1 0,-3-1 0,1 0 0,2 0 0,0-1 0,0 0 0,-5 0 0,-7 1 0,-2 0 0,-5 1 0,-2-1 0,1-1 0,3 0 0,5-2 0,4 1 0,-5 0 0,-11 0 0,-7-1 0,-4 1 0,5 0 0,13 0 0,9 0 0,6 1 0,-2 0 0,-14 0 0,-5 0 0,6-1 0,9 1 0,18-1 0,3 0 0,-8 1 0,-10 0 0,-5-1 0,-3 0 0,8-1 0,9 0 0,6 0 0,2 0 0,-6 1 0,-5 0 0,-6-1 0,-2-1 0,10 1 0,-5-1 0,-2 1 0,-9-1 0,-5 1 0,7-1 0,14 0 0,7 1 0,7 0 0,2-1 0,2 0 0,0 0 0,0 1 0,-1-2 0,1 0 0,-1 0 0,0 1 0,0 0 0,-1 1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5:19:44.3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1 795 24575,'32'-6'0,"26"-4"0,17-4 0,5 0 0,11-2 0,8 0-1238,-21 3 1,6 0 0,3 0 0,2 1 0,2 0 1237,-6 1 0,3 0 0,1 0 0,1 1 0,0 0 0,-2 1 0,12 0 0,0-1 0,0 2 0,-3 0 0,-2 1 188,7 0 1,-1 1 0,-5 2 0,-5 0-189,-3 0 0,-5 2 0,-8 0 602,3 1 1,-7-1-603,-4-2 0,3-1 0,-7 0 0,5 0 0,3-1-457,22-2 0,5 1 0,3-1 457,-15 2 0,1 0 0,2 1 0,-1-1 0,-2 2 0,0-1 0,-1 1 0,-3 1 0,12 0 0,-5 0 0,-4 1 1466,12 0 0,-8 2-1466,-21 0 0,-3 1 469,-4 0 0,1 1-469,12 0 0,4 1 0,18 1 0,5 0-250,-25 0 0,2-1 0,1 0 250,3 0 0,1 0 0,-2 1 0,-5-1 0,-1 1 0,-1-1 0,-3 1 0,-1-1 0,-1 1 724,26 1 0,0 0-724,2 1 0,1 0 0,-32-2 0,0-1 0,2 1 0,5 0 0,2 1 0,0-1-471,6 2 1,0-1 0,3 0 470,14 2 0,3 0 0,-8 0 0,-4-1 0,-4 0 0,16 1 0,-10-1 0,-24-4 751,25 2-751,-35-2 0,6-1 0,31 2 0,10-1-456,-13 0 1,7 0 0,3-1 455,-20 1 0,3-1 0,0 0 0,0 0 0,-2 0 0,0 0 0,-2 0 0,-4-1 454,2 0 0,-5 0 1,-7-1-455,-1-1 0,-11 0 0,1-1 0,-37 1 0,1-3 0,24-4 1692,33-8-1692,-19 3 0,5-1 0,7-1 0,1 0 0,-6 1 0,-2 0 0,-10 3 0,-4 1 0,18-5 0,-11 0 0,27-7 0,-14 5 0,11 0 0,-2 1 0,9 0 0,5-1-623,-17 5 1,4-1 0,3 0-1,2 1 1,1-1 622,9 0 0,3-1 0,2 1 0,-1-1 0,1 1 0,1 0 0,1 0 0,0 0 0,-2 1 0,-3 0-205,9-2 0,-2 2 0,-4 0 0,-7 0 205,-5 2 0,-6 0 0,-10 1 0,-4 1 0,-15 1 0,-20 3 0,-24 4 0,-6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5:22:53.5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60720" y="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86CA08A8-CD0A-4CED-A7DF-8FE5DAE0B145}" type="datetime1">
              <a:rPr lang="en-US" smtClean="0"/>
              <a:t>1/15/23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74520" y="365773"/>
            <a:ext cx="3108960" cy="174879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331720"/>
            <a:ext cx="5486400" cy="64465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60720" y="877824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78ADB214-F42C-4297-A187-8792AE2D2F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4219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90000"/>
      </a:lnSpc>
      <a:spcBef>
        <a:spcPts val="600"/>
      </a:spcBef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285750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•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460375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28650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801688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A11E68-5188-4260-8723-8CB45CDB5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6DC233-65A0-4163-AD2B-CE32D1206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AFDA0-E2F3-4591-9F09-05DD75D0D3D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CB1730B-F0FD-4857-ADC5-05FFCBB96A2D}" type="datetime1">
              <a:rPr lang="en-US" smtClean="0"/>
              <a:t>1/15/23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32E2F3-EA17-43B4-AC28-6B283A0AC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DF7B2BC4-5C91-40CB-8CB5-AF093FEB72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B0989266-BC35-43C1-8465-0D2F9AF02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56054-87F8-4EB2-B378-F48E87A60A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D73FA9E-13CA-4D34-8989-6ECB15E9C63C}" type="datetime1">
              <a:rPr lang="en-US" smtClean="0"/>
              <a:t>1/15/23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3FC0BF-CAE0-4B51-8F1E-9B5363F39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9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eme Orange">
    <p:bg>
      <p:bgPr>
        <a:gradFill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riginal Pic" hidden="1">
            <a:extLst>
              <a:ext uri="{FF2B5EF4-FFF2-40B4-BE49-F238E27FC236}">
                <a16:creationId xmlns:a16="http://schemas.microsoft.com/office/drawing/2014/main" id="{6CCDEB53-AD79-49BA-A077-9D66AD93AC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Circle 1">
            <a:extLst>
              <a:ext uri="{FF2B5EF4-FFF2-40B4-BE49-F238E27FC236}">
                <a16:creationId xmlns:a16="http://schemas.microsoft.com/office/drawing/2014/main" id="{53C481EB-84E1-4D5D-87F9-1AB7BB9E52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6F50334D-7C16-4893-A7DD-3746BA1528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0" name="Circle 3">
            <a:extLst>
              <a:ext uri="{FF2B5EF4-FFF2-40B4-BE49-F238E27FC236}">
                <a16:creationId xmlns:a16="http://schemas.microsoft.com/office/drawing/2014/main" id="{2B370DA1-B697-485E-B1D2-4D5D368BD9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1" name="Circle 4">
            <a:extLst>
              <a:ext uri="{FF2B5EF4-FFF2-40B4-BE49-F238E27FC236}">
                <a16:creationId xmlns:a16="http://schemas.microsoft.com/office/drawing/2014/main" id="{FE719E70-B8E8-4260-A82F-9F21688C43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2" name="Circle 5">
            <a:extLst>
              <a:ext uri="{FF2B5EF4-FFF2-40B4-BE49-F238E27FC236}">
                <a16:creationId xmlns:a16="http://schemas.microsoft.com/office/drawing/2014/main" id="{06742F21-6CCC-43B6-9409-0D0EBFB67A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pic>
        <p:nvPicPr>
          <p:cNvPr id="8" name="Discover Logo" descr="A picture containing logo&#10;&#10;Description automatically generated">
            <a:extLst>
              <a:ext uri="{FF2B5EF4-FFF2-40B4-BE49-F238E27FC236}">
                <a16:creationId xmlns:a16="http://schemas.microsoft.com/office/drawing/2014/main" id="{3CACCECD-24A8-4B3C-A62D-2A6AE3C8DC4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169920" y="2941320"/>
            <a:ext cx="5852160" cy="9753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70974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25705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bk w/ GF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ircle 2">
            <a:extLst>
              <a:ext uri="{FF2B5EF4-FFF2-40B4-BE49-F238E27FC236}">
                <a16:creationId xmlns:a16="http://schemas.microsoft.com/office/drawing/2014/main" id="{42EB56E5-07A9-4583-B8A1-1388302DA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5959" b="41212"/>
          <a:stretch/>
        </p:blipFill>
        <p:spPr>
          <a:xfrm>
            <a:off x="10747359" y="5847445"/>
            <a:ext cx="1444641" cy="1010554"/>
          </a:xfrm>
          <a:prstGeom prst="rect">
            <a:avLst/>
          </a:prstGeom>
        </p:spPr>
      </p:pic>
      <p:pic>
        <p:nvPicPr>
          <p:cNvPr id="7" name="Circle 3">
            <a:extLst>
              <a:ext uri="{FF2B5EF4-FFF2-40B4-BE49-F238E27FC236}">
                <a16:creationId xmlns:a16="http://schemas.microsoft.com/office/drawing/2014/main" id="{2F5AA2EC-43FB-4E2B-BEE3-0A2B099AF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6316" b="4167"/>
          <a:stretch/>
        </p:blipFill>
        <p:spPr>
          <a:xfrm>
            <a:off x="11469680" y="5568540"/>
            <a:ext cx="722321" cy="1289459"/>
          </a:xfrm>
          <a:prstGeom prst="rect">
            <a:avLst/>
          </a:prstGeom>
        </p:spPr>
      </p:pic>
      <p:pic>
        <p:nvPicPr>
          <p:cNvPr id="8" name="Circle 4">
            <a:extLst>
              <a:ext uri="{FF2B5EF4-FFF2-40B4-BE49-F238E27FC236}">
                <a16:creationId xmlns:a16="http://schemas.microsoft.com/office/drawing/2014/main" id="{CC786D2F-7518-43F0-A5D3-E1681EA34B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529" t="37500"/>
          <a:stretch/>
        </p:blipFill>
        <p:spPr>
          <a:xfrm flipV="1">
            <a:off x="0" y="5568540"/>
            <a:ext cx="917485" cy="1289459"/>
          </a:xfrm>
          <a:prstGeom prst="rect">
            <a:avLst/>
          </a:prstGeom>
        </p:spPr>
      </p:pic>
      <p:pic>
        <p:nvPicPr>
          <p:cNvPr id="9" name="Circle 5">
            <a:extLst>
              <a:ext uri="{FF2B5EF4-FFF2-40B4-BE49-F238E27FC236}">
                <a16:creationId xmlns:a16="http://schemas.microsoft.com/office/drawing/2014/main" id="{CDAA2BE9-1770-4899-974D-CEF6F2513B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1509"/>
          <a:stretch/>
        </p:blipFill>
        <p:spPr>
          <a:xfrm flipV="1">
            <a:off x="0" y="6247939"/>
            <a:ext cx="1584960" cy="6100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8E5690D-501D-4139-AB31-D6FA14F9FC49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1" name="TopBar Shdw">
              <a:extLst>
                <a:ext uri="{FF2B5EF4-FFF2-40B4-BE49-F238E27FC236}">
                  <a16:creationId xmlns:a16="http://schemas.microsoft.com/office/drawing/2014/main" id="{A80601D5-86F0-4DD5-907A-027C24FEA3DE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range Fill">
              <a:extLst>
                <a:ext uri="{FF2B5EF4-FFF2-40B4-BE49-F238E27FC236}">
                  <a16:creationId xmlns:a16="http://schemas.microsoft.com/office/drawing/2014/main" id="{A2802A00-8783-4D5C-AE6D-90572BCA2CB6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dirty="0" err="1"/>
            </a:p>
          </p:txBody>
        </p:sp>
        <p:pic>
          <p:nvPicPr>
            <p:cNvPr id="13" name="Circle 1">
              <a:extLst>
                <a:ext uri="{FF2B5EF4-FFF2-40B4-BE49-F238E27FC236}">
                  <a16:creationId xmlns:a16="http://schemas.microsoft.com/office/drawing/2014/main" id="{EB3A1D82-A12B-4FCA-ADF1-95851DE6555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4" name="Circle 4">
              <a:extLst>
                <a:ext uri="{FF2B5EF4-FFF2-40B4-BE49-F238E27FC236}">
                  <a16:creationId xmlns:a16="http://schemas.microsoft.com/office/drawing/2014/main" id="{F03E68C1-571B-4E29-8C55-7A51F5C97CB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5" name="Circle 5">
              <a:extLst>
                <a:ext uri="{FF2B5EF4-FFF2-40B4-BE49-F238E27FC236}">
                  <a16:creationId xmlns:a16="http://schemas.microsoft.com/office/drawing/2014/main" id="{0DB5086E-FCB2-4515-945E-9A99E770D98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16" name="Picture 1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B92865FA-F5DD-4487-A0C8-85C9775DA5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368E362-171E-4A61-AADE-BA3EE91C1C0D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CF3331-BF7B-4B79-81FC-9EDA549F42E0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01085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Orange">
    <p:bg>
      <p:bgPr>
        <a:gradFill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5284E45D-D953-49CA-BD12-FBA407E748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3AD2EBC6-66D5-48D6-88F5-5753A1B241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2" name="Circle 3">
            <a:extLst>
              <a:ext uri="{FF2B5EF4-FFF2-40B4-BE49-F238E27FC236}">
                <a16:creationId xmlns:a16="http://schemas.microsoft.com/office/drawing/2014/main" id="{C4702A37-AE61-4516-8697-964512427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05BEEFCE-2527-4BF0-BF4D-9571D933D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8ABEB82D-FAC8-4E93-A810-F06E093D46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4360"/>
            <a:ext cx="9143682" cy="530352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BAFEE0-AFBA-479B-8F09-B77E2DF359F1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4DAB0C-3981-4807-A2C8-5978941437E9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CC8265-7C4C-4164-BE09-BEDD6EACFE7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BBCE4B-CFEB-4D59-8FFA-38451CEC993A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0D502-889B-467A-8181-E86CF1525D1F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38674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Navy">
    <p:bg>
      <p:bgPr>
        <a:gradFill>
          <a:gsLst>
            <a:gs pos="0">
              <a:schemeClr val="tx2">
                <a:lumMod val="75000"/>
                <a:lumOff val="25000"/>
              </a:schemeClr>
            </a:gs>
            <a:gs pos="80000">
              <a:schemeClr val="tx2">
                <a:lumMod val="90000"/>
                <a:lumOff val="1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A1C0BDF5-BCBB-48BF-988D-345ED2FE19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8" name="Circle 2">
            <a:extLst>
              <a:ext uri="{FF2B5EF4-FFF2-40B4-BE49-F238E27FC236}">
                <a16:creationId xmlns:a16="http://schemas.microsoft.com/office/drawing/2014/main" id="{005B2E41-F335-4EE4-B520-C793433F61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9" name="Circle 3">
            <a:extLst>
              <a:ext uri="{FF2B5EF4-FFF2-40B4-BE49-F238E27FC236}">
                <a16:creationId xmlns:a16="http://schemas.microsoft.com/office/drawing/2014/main" id="{73BFFC3A-E2B9-4DC4-A9EE-251FA7078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556E5C58-7A83-457B-9534-01C42A7B45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4705CFC6-B37C-402E-B8CF-587B843112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5"/>
            <a:ext cx="9143682" cy="530352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881DC4-4669-46C4-937B-091CFD39DC6C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7301BF-2C2B-49CB-B420-F3AAEE744A49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D024BA-0B33-4C8D-B1D6-A256A899EB6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B16A4FE-BFED-4BF0-A362-CD89F5B1610A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052B7-1AFF-49EB-9C72-FAF759BE1AB4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9202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Lt Gray">
    <p:bg>
      <p:bgPr>
        <a:gradFill>
          <a:gsLst>
            <a:gs pos="0">
              <a:schemeClr val="bg2">
                <a:lumMod val="60000"/>
                <a:lumOff val="40000"/>
              </a:schemeClr>
            </a:gs>
            <a:gs pos="80000">
              <a:schemeClr val="bg2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ircle 1">
            <a:extLst>
              <a:ext uri="{FF2B5EF4-FFF2-40B4-BE49-F238E27FC236}">
                <a16:creationId xmlns:a16="http://schemas.microsoft.com/office/drawing/2014/main" id="{B98CAB67-E615-4E14-8E78-45A5B29108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10" name="Circle 2">
            <a:extLst>
              <a:ext uri="{FF2B5EF4-FFF2-40B4-BE49-F238E27FC236}">
                <a16:creationId xmlns:a16="http://schemas.microsoft.com/office/drawing/2014/main" id="{31109005-C0E7-4BC0-BCFE-FF8E2EE311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1" name="Circle 3">
            <a:extLst>
              <a:ext uri="{FF2B5EF4-FFF2-40B4-BE49-F238E27FC236}">
                <a16:creationId xmlns:a16="http://schemas.microsoft.com/office/drawing/2014/main" id="{04F904A0-3302-48F7-9783-D6C722EC3D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FCAF61E9-8CCA-4A89-89D4-1F98EA2FBA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C2D17B5E-B975-434B-B75A-FA63D51C1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5"/>
            <a:ext cx="9143682" cy="530352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A75BC-C709-4260-8343-497B4DBF2DAE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10D65-3435-46DC-8A51-B8B474B953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675864-98A9-463C-AEF1-82626DF0E13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2F20136-60F9-4E95-B8B7-A6B391BEE859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3ADB97-822B-47E5-9E99-8AEA04FF8517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84025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Layout 1">
    <p:bg>
      <p:bgPr>
        <a:gradFill flip="none" rotWithShape="1"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EA02509E-3C4A-4046-A75B-DD212B64C1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CA678D74-D171-4BDA-B9E7-6D835B73D7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0" name="Circle 3">
            <a:extLst>
              <a:ext uri="{FF2B5EF4-FFF2-40B4-BE49-F238E27FC236}">
                <a16:creationId xmlns:a16="http://schemas.microsoft.com/office/drawing/2014/main" id="{D1405C83-6EEB-4BBC-BC38-1FDD5EC5AA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1" name="Circle 4">
            <a:extLst>
              <a:ext uri="{FF2B5EF4-FFF2-40B4-BE49-F238E27FC236}">
                <a16:creationId xmlns:a16="http://schemas.microsoft.com/office/drawing/2014/main" id="{32195EB7-285D-4FA3-9B55-CC8120CB12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2" name="Circle 5">
            <a:extLst>
              <a:ext uri="{FF2B5EF4-FFF2-40B4-BE49-F238E27FC236}">
                <a16:creationId xmlns:a16="http://schemas.microsoft.com/office/drawing/2014/main" id="{027F7991-A094-400F-A0A8-2D02D0F9CD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03B11A-9588-4325-A544-A554AF6025F5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42A9E1-B795-4572-B7B6-93A29AC704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31C68C-D280-44C1-AE74-4B169173A8F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3CA529-9053-48C2-B0C6-31AE875CBC9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169920" y="228600"/>
            <a:ext cx="5852160" cy="5852160"/>
          </a:xfrm>
          <a:prstGeom prst="ellipse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bg1"/>
            </a:solidFill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DD19EF-5E18-47CB-B301-FAEF1E90B643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CF8BE4-98D4-403C-8D8A-F56FAE4253E2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73845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ideo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593726"/>
            <a:ext cx="11521758" cy="2845116"/>
          </a:xfrm>
        </p:spPr>
        <p:txBody>
          <a:bodyPr anchor="b"/>
          <a:lstStyle>
            <a:lvl1pPr algn="ctr">
              <a:defRPr sz="4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" y="3566159"/>
            <a:ext cx="11521758" cy="297116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0587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Orange">
    <p:bg>
      <p:bgPr>
        <a:gradFill flip="none" rotWithShape="1"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EA02509E-3C4A-4046-A75B-DD212B64C1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CA678D74-D171-4BDA-B9E7-6D835B73D7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0" name="Circle 3">
            <a:extLst>
              <a:ext uri="{FF2B5EF4-FFF2-40B4-BE49-F238E27FC236}">
                <a16:creationId xmlns:a16="http://schemas.microsoft.com/office/drawing/2014/main" id="{D1405C83-6EEB-4BBC-BC38-1FDD5EC5AA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1" name="Circle 4">
            <a:extLst>
              <a:ext uri="{FF2B5EF4-FFF2-40B4-BE49-F238E27FC236}">
                <a16:creationId xmlns:a16="http://schemas.microsoft.com/office/drawing/2014/main" id="{32195EB7-285D-4FA3-9B55-CC8120CB12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2" name="Circle 5">
            <a:extLst>
              <a:ext uri="{FF2B5EF4-FFF2-40B4-BE49-F238E27FC236}">
                <a16:creationId xmlns:a16="http://schemas.microsoft.com/office/drawing/2014/main" id="{027F7991-A094-400F-A0A8-2D02D0F9CD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86840" y="3429000"/>
            <a:ext cx="9418320" cy="822960"/>
          </a:xfrm>
          <a:noFill/>
          <a:ln>
            <a:noFill/>
          </a:ln>
        </p:spPr>
        <p:txBody>
          <a:bodyPr lIns="182880" tIns="91440" rIns="91440" bIns="91440"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840" y="1828800"/>
            <a:ext cx="9418320" cy="1600200"/>
          </a:xfrm>
          <a:noFill/>
          <a:ln w="38100">
            <a:noFill/>
          </a:ln>
        </p:spPr>
        <p:txBody>
          <a:bodyPr lIns="182880" tIns="91440" rIns="91440" bIns="0" anchor="ctr" anchorCtr="0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03B11A-9588-4325-A544-A554AF6025F5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42A9E1-B795-4572-B7B6-93A29AC704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31C68C-D280-44C1-AE74-4B169173A8F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396C9D-CCBE-453D-B6D0-2F4EFCC8DFA3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20E7F3-427B-46B2-B58C-2521FA9D8FAA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235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Navy">
    <p:bg>
      <p:bgPr>
        <a:gradFill>
          <a:gsLst>
            <a:gs pos="0">
              <a:schemeClr val="tx2">
                <a:lumMod val="75000"/>
                <a:lumOff val="25000"/>
              </a:schemeClr>
            </a:gs>
            <a:gs pos="80000">
              <a:schemeClr val="tx2">
                <a:lumMod val="90000"/>
                <a:lumOff val="1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A1C0BDF5-BCBB-48BF-988D-345ED2FE19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8" name="Circle 2">
            <a:extLst>
              <a:ext uri="{FF2B5EF4-FFF2-40B4-BE49-F238E27FC236}">
                <a16:creationId xmlns:a16="http://schemas.microsoft.com/office/drawing/2014/main" id="{005B2E41-F335-4EE4-B520-C793433F61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9" name="Circle 3">
            <a:extLst>
              <a:ext uri="{FF2B5EF4-FFF2-40B4-BE49-F238E27FC236}">
                <a16:creationId xmlns:a16="http://schemas.microsoft.com/office/drawing/2014/main" id="{73BFFC3A-E2B9-4DC4-A9EE-251FA7078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556E5C58-7A83-457B-9534-01C42A7B45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4705CFC6-B37C-402E-B8CF-587B843112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E8F5C6C9-8BA7-45E3-B552-1AC12769B4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86840" y="3429000"/>
            <a:ext cx="9418320" cy="822960"/>
          </a:xfrm>
          <a:noFill/>
          <a:ln>
            <a:noFill/>
          </a:ln>
        </p:spPr>
        <p:txBody>
          <a:bodyPr lIns="182880" tIns="91440" rIns="91440" bIns="91440"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99528C5-3F89-4A06-91BA-E42F3EAA02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840" y="1828800"/>
            <a:ext cx="9418320" cy="1600200"/>
          </a:xfrm>
          <a:noFill/>
          <a:ln w="38100">
            <a:noFill/>
          </a:ln>
        </p:spPr>
        <p:txBody>
          <a:bodyPr lIns="182880" tIns="91440" rIns="91440" bIns="0" anchor="ctr" anchorCtr="0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A647E4-9598-4ED6-96DD-ECABB9D1837B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FE44A9-F567-41FE-93C5-BA8905A43431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C85AD2C-C956-44C5-8ABD-B2601760687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3D68C2C-70A6-4D53-BC2C-FCC0C1D874DD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E24B07-0F2B-4DF6-81ED-13FD4AA43A95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6285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t Gray">
    <p:bg>
      <p:bgPr>
        <a:gradFill>
          <a:gsLst>
            <a:gs pos="0">
              <a:schemeClr val="bg2">
                <a:lumMod val="60000"/>
                <a:lumOff val="40000"/>
              </a:schemeClr>
            </a:gs>
            <a:gs pos="80000">
              <a:schemeClr val="bg2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ircle 1">
            <a:extLst>
              <a:ext uri="{FF2B5EF4-FFF2-40B4-BE49-F238E27FC236}">
                <a16:creationId xmlns:a16="http://schemas.microsoft.com/office/drawing/2014/main" id="{B98CAB67-E615-4E14-8E78-45A5B29108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10" name="Circle 2">
            <a:extLst>
              <a:ext uri="{FF2B5EF4-FFF2-40B4-BE49-F238E27FC236}">
                <a16:creationId xmlns:a16="http://schemas.microsoft.com/office/drawing/2014/main" id="{31109005-C0E7-4BC0-BCFE-FF8E2EE311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1" name="Circle 3">
            <a:extLst>
              <a:ext uri="{FF2B5EF4-FFF2-40B4-BE49-F238E27FC236}">
                <a16:creationId xmlns:a16="http://schemas.microsoft.com/office/drawing/2014/main" id="{04F904A0-3302-48F7-9783-D6C722EC3D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FCAF61E9-8CCA-4A89-89D4-1F98EA2FBA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C2D17B5E-B975-434B-B75A-FA63D51C1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5A75BC-C709-4260-8343-497B4DBF2DAE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10D65-3435-46DC-8A51-B8B474B953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675864-98A9-463C-AEF1-82626DF0E13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515A5E1D-F3B6-4D30-BCCB-3E9E40A1FF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86840" y="3429000"/>
            <a:ext cx="9418320" cy="822960"/>
          </a:xfrm>
          <a:noFill/>
          <a:ln>
            <a:noFill/>
          </a:ln>
        </p:spPr>
        <p:txBody>
          <a:bodyPr lIns="182880" tIns="91440" rIns="91440" bIns="91440" anchor="ctr" anchorCtr="0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09B56FB-4877-4A0F-A971-6E8E44061D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840" y="1828800"/>
            <a:ext cx="9418320" cy="1600200"/>
          </a:xfrm>
          <a:noFill/>
          <a:ln w="38100">
            <a:noFill/>
          </a:ln>
        </p:spPr>
        <p:txBody>
          <a:bodyPr lIns="182880" tIns="91440" rIns="91440" bIns="0" anchor="ctr" anchorCtr="0"/>
          <a:lstStyle>
            <a:lvl1pPr algn="l"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784003-563E-44F2-AAB3-581DB31C6B45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2C04B-8D91-43C5-8566-E1F200A0404D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85887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2F1819-A38F-4D6D-8D79-FABCA937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A34FF-9CC6-4D9F-8CFA-9FF06975D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20213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950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 GF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2F1819-A38F-4D6D-8D79-FABCA937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A34FF-9CC6-4D9F-8CFA-9FF06975D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4" name="Circle 2">
            <a:extLst>
              <a:ext uri="{FF2B5EF4-FFF2-40B4-BE49-F238E27FC236}">
                <a16:creationId xmlns:a16="http://schemas.microsoft.com/office/drawing/2014/main" id="{9838DCE9-80DC-4253-869A-EE47503E14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5959" b="41212"/>
          <a:stretch/>
        </p:blipFill>
        <p:spPr>
          <a:xfrm>
            <a:off x="10747359" y="5847445"/>
            <a:ext cx="1444641" cy="1010554"/>
          </a:xfrm>
          <a:prstGeom prst="rect">
            <a:avLst/>
          </a:prstGeom>
        </p:spPr>
      </p:pic>
      <p:pic>
        <p:nvPicPr>
          <p:cNvPr id="5" name="Circle 3">
            <a:extLst>
              <a:ext uri="{FF2B5EF4-FFF2-40B4-BE49-F238E27FC236}">
                <a16:creationId xmlns:a16="http://schemas.microsoft.com/office/drawing/2014/main" id="{D79772C3-CF48-499B-B833-355FD3B77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6316" b="4167"/>
          <a:stretch/>
        </p:blipFill>
        <p:spPr>
          <a:xfrm>
            <a:off x="11469680" y="5568540"/>
            <a:ext cx="722321" cy="1289459"/>
          </a:xfrm>
          <a:prstGeom prst="rect">
            <a:avLst/>
          </a:prstGeom>
        </p:spPr>
      </p:pic>
      <p:pic>
        <p:nvPicPr>
          <p:cNvPr id="6" name="Circle 4">
            <a:extLst>
              <a:ext uri="{FF2B5EF4-FFF2-40B4-BE49-F238E27FC236}">
                <a16:creationId xmlns:a16="http://schemas.microsoft.com/office/drawing/2014/main" id="{D9A2211F-915C-44FB-9F20-85C650D9FA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529" t="37500"/>
          <a:stretch/>
        </p:blipFill>
        <p:spPr>
          <a:xfrm flipV="1">
            <a:off x="0" y="5568540"/>
            <a:ext cx="917485" cy="1289459"/>
          </a:xfrm>
          <a:prstGeom prst="rect">
            <a:avLst/>
          </a:prstGeom>
        </p:spPr>
      </p:pic>
      <p:pic>
        <p:nvPicPr>
          <p:cNvPr id="8" name="Circle 5">
            <a:extLst>
              <a:ext uri="{FF2B5EF4-FFF2-40B4-BE49-F238E27FC236}">
                <a16:creationId xmlns:a16="http://schemas.microsoft.com/office/drawing/2014/main" id="{3938E8CD-848A-471E-82EB-19F9219A46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1509"/>
          <a:stretch/>
        </p:blipFill>
        <p:spPr>
          <a:xfrm flipV="1">
            <a:off x="0" y="6247939"/>
            <a:ext cx="1584960" cy="61006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1260957-2E07-4E04-B5A7-D61D49199047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0" name="TopBar Shdw">
              <a:extLst>
                <a:ext uri="{FF2B5EF4-FFF2-40B4-BE49-F238E27FC236}">
                  <a16:creationId xmlns:a16="http://schemas.microsoft.com/office/drawing/2014/main" id="{51FBBD6C-D915-44F2-8AB9-A60DB745B778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range Fill">
              <a:extLst>
                <a:ext uri="{FF2B5EF4-FFF2-40B4-BE49-F238E27FC236}">
                  <a16:creationId xmlns:a16="http://schemas.microsoft.com/office/drawing/2014/main" id="{C081873E-97AA-4D38-8252-F772D543F596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dirty="0" err="1"/>
            </a:p>
          </p:txBody>
        </p:sp>
        <p:pic>
          <p:nvPicPr>
            <p:cNvPr id="12" name="Circle 1">
              <a:extLst>
                <a:ext uri="{FF2B5EF4-FFF2-40B4-BE49-F238E27FC236}">
                  <a16:creationId xmlns:a16="http://schemas.microsoft.com/office/drawing/2014/main" id="{8CC02D0B-5B4D-4F8B-9F73-3FD6DA4D7CA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3" name="Circle 4">
              <a:extLst>
                <a:ext uri="{FF2B5EF4-FFF2-40B4-BE49-F238E27FC236}">
                  <a16:creationId xmlns:a16="http://schemas.microsoft.com/office/drawing/2014/main" id="{14AB27CF-3E3D-4671-9C69-7F649E3C9CC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4" name="Circle 5">
              <a:extLst>
                <a:ext uri="{FF2B5EF4-FFF2-40B4-BE49-F238E27FC236}">
                  <a16:creationId xmlns:a16="http://schemas.microsoft.com/office/drawing/2014/main" id="{FB79D89B-7FAC-4756-BFE6-B0B5E1165D7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15" name="Picture 14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2A761ADB-1209-43E6-81C1-57C2A8FA52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544D526-1C68-43E0-91F6-1CBA80DF2632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57E81D-4EE8-408B-BED2-616B96FDFFD4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1609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  <p15:guide id="3" orient="horz" pos="864">
          <p15:clr>
            <a:srgbClr val="FBAE40"/>
          </p15:clr>
        </p15:guide>
        <p15:guide id="4" orient="horz" pos="950">
          <p15:clr>
            <a:srgbClr val="FBAE40"/>
          </p15:clr>
        </p15:guide>
        <p15:guide id="5" orient="horz" pos="253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750919-D9E6-4F04-BD5A-1538B553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D4417-1ECC-42B5-9CCB-C58DD22953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280" y="1508125"/>
            <a:ext cx="5669280" cy="50292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AC2BB9-72D5-4D98-8798-45A482F483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7440" y="1508125"/>
            <a:ext cx="5669280" cy="50292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0858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950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08A2D7-FE78-4D3B-8CCA-E796802C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71101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2534" userDrawn="1">
          <p15:clr>
            <a:srgbClr val="FBAE40"/>
          </p15:clr>
        </p15:guide>
        <p15:guide id="5" orient="horz" pos="95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w/ GF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08A2D7-FE78-4D3B-8CCA-E796802C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8" name="Circle 2">
            <a:extLst>
              <a:ext uri="{FF2B5EF4-FFF2-40B4-BE49-F238E27FC236}">
                <a16:creationId xmlns:a16="http://schemas.microsoft.com/office/drawing/2014/main" id="{052CBD35-9949-4E8B-8891-F0D178F94F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5959" b="41212"/>
          <a:stretch/>
        </p:blipFill>
        <p:spPr>
          <a:xfrm>
            <a:off x="10747359" y="5847445"/>
            <a:ext cx="1444641" cy="1010554"/>
          </a:xfrm>
          <a:prstGeom prst="rect">
            <a:avLst/>
          </a:prstGeom>
        </p:spPr>
      </p:pic>
      <p:pic>
        <p:nvPicPr>
          <p:cNvPr id="9" name="Circle 3">
            <a:extLst>
              <a:ext uri="{FF2B5EF4-FFF2-40B4-BE49-F238E27FC236}">
                <a16:creationId xmlns:a16="http://schemas.microsoft.com/office/drawing/2014/main" id="{A5991A19-83E8-4CA1-8A13-931EE3ABCA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6316" b="4167"/>
          <a:stretch/>
        </p:blipFill>
        <p:spPr>
          <a:xfrm>
            <a:off x="11469680" y="5568540"/>
            <a:ext cx="722321" cy="1289459"/>
          </a:xfrm>
          <a:prstGeom prst="rect">
            <a:avLst/>
          </a:prstGeom>
        </p:spPr>
      </p:pic>
      <p:pic>
        <p:nvPicPr>
          <p:cNvPr id="10" name="Circle 4">
            <a:extLst>
              <a:ext uri="{FF2B5EF4-FFF2-40B4-BE49-F238E27FC236}">
                <a16:creationId xmlns:a16="http://schemas.microsoft.com/office/drawing/2014/main" id="{03A950AF-6CBE-4C14-A6C0-7EB25D63AE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529" t="37500"/>
          <a:stretch/>
        </p:blipFill>
        <p:spPr>
          <a:xfrm flipV="1">
            <a:off x="0" y="5568540"/>
            <a:ext cx="917485" cy="1289459"/>
          </a:xfrm>
          <a:prstGeom prst="rect">
            <a:avLst/>
          </a:prstGeom>
        </p:spPr>
      </p:pic>
      <p:pic>
        <p:nvPicPr>
          <p:cNvPr id="11" name="Circle 5">
            <a:extLst>
              <a:ext uri="{FF2B5EF4-FFF2-40B4-BE49-F238E27FC236}">
                <a16:creationId xmlns:a16="http://schemas.microsoft.com/office/drawing/2014/main" id="{6DAD1E7C-B599-4702-B587-B223342710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1509"/>
          <a:stretch/>
        </p:blipFill>
        <p:spPr>
          <a:xfrm flipV="1">
            <a:off x="0" y="6247939"/>
            <a:ext cx="1584960" cy="61006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17E6436-F649-4D36-BBC1-E4268F5AEFF3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2" name="TopBar Shdw">
              <a:extLst>
                <a:ext uri="{FF2B5EF4-FFF2-40B4-BE49-F238E27FC236}">
                  <a16:creationId xmlns:a16="http://schemas.microsoft.com/office/drawing/2014/main" id="{7A99BF02-1D23-42F0-8C4C-0B08C756F65E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range Fill">
              <a:extLst>
                <a:ext uri="{FF2B5EF4-FFF2-40B4-BE49-F238E27FC236}">
                  <a16:creationId xmlns:a16="http://schemas.microsoft.com/office/drawing/2014/main" id="{A7198D69-D5C9-4B98-9D7C-FD39354E2E5B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dirty="0" err="1"/>
            </a:p>
          </p:txBody>
        </p:sp>
        <p:pic>
          <p:nvPicPr>
            <p:cNvPr id="14" name="Circle 1">
              <a:extLst>
                <a:ext uri="{FF2B5EF4-FFF2-40B4-BE49-F238E27FC236}">
                  <a16:creationId xmlns:a16="http://schemas.microsoft.com/office/drawing/2014/main" id="{38C80FF9-0732-4D65-8AA5-6E7FEF20674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5" name="Circle 4">
              <a:extLst>
                <a:ext uri="{FF2B5EF4-FFF2-40B4-BE49-F238E27FC236}">
                  <a16:creationId xmlns:a16="http://schemas.microsoft.com/office/drawing/2014/main" id="{DE4D07B0-0661-4D55-9AB5-E7DBF3E84B5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6" name="Circle 5">
              <a:extLst>
                <a:ext uri="{FF2B5EF4-FFF2-40B4-BE49-F238E27FC236}">
                  <a16:creationId xmlns:a16="http://schemas.microsoft.com/office/drawing/2014/main" id="{9B63577D-73EC-4105-A333-671F8BF8609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17" name="Picture 16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93761E26-B013-409B-B0A7-CDA35A5454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466D177-FEBA-40FB-9E0F-A77722670B30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FFEDA5-D5C7-49EB-8BEA-E1B46B8D00C1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29100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  <p15:guide id="3" orient="horz" pos="864">
          <p15:clr>
            <a:srgbClr val="FBAE40"/>
          </p15:clr>
        </p15:guide>
        <p15:guide id="4" orient="horz" pos="2534">
          <p15:clr>
            <a:srgbClr val="FBAE40"/>
          </p15:clr>
        </p15:guide>
        <p15:guide id="5" orient="horz" pos="95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62B53-8713-4B28-98BA-D9854E7E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594360"/>
            <a:ext cx="11521440" cy="777240"/>
          </a:xfrm>
          <a:prstGeom prst="rect">
            <a:avLst/>
          </a:prstGeom>
        </p:spPr>
        <p:txBody>
          <a:bodyPr vert="horz" lIns="0" tIns="91440" rIns="0" bIns="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C4829-2DFF-43FF-B59E-0E098CF57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0" y="1508760"/>
            <a:ext cx="1152144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CC12EAA-28F6-4585-A45D-5AA1B1B67D3C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1" name="TopBar Shdw">
              <a:extLst>
                <a:ext uri="{FF2B5EF4-FFF2-40B4-BE49-F238E27FC236}">
                  <a16:creationId xmlns:a16="http://schemas.microsoft.com/office/drawing/2014/main" id="{29917347-BE2D-4EF2-BE9B-4FF4D917E0A9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range Fill">
              <a:extLst>
                <a:ext uri="{FF2B5EF4-FFF2-40B4-BE49-F238E27FC236}">
                  <a16:creationId xmlns:a16="http://schemas.microsoft.com/office/drawing/2014/main" id="{843C5DE3-6CFD-4B34-93F6-3F68B2547E8C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dirty="0" err="1"/>
            </a:p>
          </p:txBody>
        </p:sp>
        <p:pic>
          <p:nvPicPr>
            <p:cNvPr id="9" name="Circle 1">
              <a:extLst>
                <a:ext uri="{FF2B5EF4-FFF2-40B4-BE49-F238E27FC236}">
                  <a16:creationId xmlns:a16="http://schemas.microsoft.com/office/drawing/2014/main" id="{F37F5A11-E1C8-416C-A37E-1D7B61987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2" name="Circle 4">
              <a:extLst>
                <a:ext uri="{FF2B5EF4-FFF2-40B4-BE49-F238E27FC236}">
                  <a16:creationId xmlns:a16="http://schemas.microsoft.com/office/drawing/2014/main" id="{99CABA19-C370-4A11-8719-964C611F774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3" name="Circle 5">
              <a:extLst>
                <a:ext uri="{FF2B5EF4-FFF2-40B4-BE49-F238E27FC236}">
                  <a16:creationId xmlns:a16="http://schemas.microsoft.com/office/drawing/2014/main" id="{56B724B5-A9E3-47ED-9CA1-FB9ADB61210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8" name="Picture 7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ED0A96DC-5088-4D19-A4F6-9B97881D40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880038D-1735-4900-B6DD-FD74A5EC0ADB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564F0-BC64-40E9-BFD8-67B6EC11E3D5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8"/>
    </p:custDataLst>
    <p:extLst>
      <p:ext uri="{BB962C8B-B14F-4D97-AF65-F5344CB8AC3E}">
        <p14:creationId xmlns:p14="http://schemas.microsoft.com/office/powerpoint/2010/main" val="231227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4" r:id="rId2"/>
    <p:sldLayoutId id="2147483705" r:id="rId3"/>
    <p:sldLayoutId id="2147483706" r:id="rId4"/>
    <p:sldLayoutId id="2147483650" r:id="rId5"/>
    <p:sldLayoutId id="2147483709" r:id="rId6"/>
    <p:sldLayoutId id="2147483652" r:id="rId7"/>
    <p:sldLayoutId id="2147483654" r:id="rId8"/>
    <p:sldLayoutId id="2147483707" r:id="rId9"/>
    <p:sldLayoutId id="2147483655" r:id="rId10"/>
    <p:sldLayoutId id="2147483708" r:id="rId11"/>
    <p:sldLayoutId id="2147483701" r:id="rId12"/>
    <p:sldLayoutId id="2147483702" r:id="rId13"/>
    <p:sldLayoutId id="2147483703" r:id="rId14"/>
    <p:sldLayoutId id="2147483710" r:id="rId15"/>
    <p:sldLayoutId id="2147483696" r:id="rId16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ts val="1200"/>
        </a:spcBef>
        <a:buNone/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0000"/>
        </a:lnSpc>
        <a:spcBef>
          <a:spcPts val="2000"/>
        </a:spcBef>
        <a:buClr>
          <a:schemeClr val="accent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60375" indent="-230188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687388" indent="-228600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3838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141413" indent="-223838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118" userDrawn="1">
          <p15:clr>
            <a:srgbClr val="F26B43"/>
          </p15:clr>
        </p15:guide>
        <p15:guide id="4" orient="horz" pos="374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EFEB6632-4B56-4FC5-9829-CD9E3E49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3429000"/>
            <a:ext cx="10470198" cy="822960"/>
          </a:xfrm>
        </p:spPr>
        <p:txBody>
          <a:bodyPr/>
          <a:lstStyle/>
          <a:p>
            <a:r>
              <a:rPr lang="en-US" dirty="0"/>
              <a:t>Based on the </a:t>
            </a:r>
            <a:r>
              <a:rPr lang="en-US" dirty="0" err="1"/>
              <a:t>CleanCoders</a:t>
            </a:r>
            <a:r>
              <a:rPr lang="en-US" dirty="0"/>
              <a:t> videos by Uncle Bob Martin</a:t>
            </a:r>
          </a:p>
          <a:p>
            <a:r>
              <a:rPr lang="en-US" dirty="0"/>
              <a:t>Rupert Waldron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FCBC1DB-D101-4FCD-A707-97153C81B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828800"/>
            <a:ext cx="10470198" cy="1600200"/>
          </a:xfrm>
        </p:spPr>
        <p:txBody>
          <a:bodyPr/>
          <a:lstStyle/>
          <a:p>
            <a:r>
              <a:rPr lang="en-US" dirty="0"/>
              <a:t>26b – Clean Code – Design Patterns - Factories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59915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86059-1B7C-3523-94D5-72C32FA9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Factory Pattern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0ABE3B-30F3-A6C1-E218-71C9071CC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402328"/>
            <a:ext cx="4392488" cy="21094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85969D-3AAF-8113-53B3-AEA7D3BEB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3863340"/>
            <a:ext cx="4392488" cy="2400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983711-2886-6369-99B0-FFC189EF6840}"/>
              </a:ext>
            </a:extLst>
          </p:cNvPr>
          <p:cNvSpPr txBox="1"/>
          <p:nvPr/>
        </p:nvSpPr>
        <p:spPr>
          <a:xfrm>
            <a:off x="5159896" y="1415673"/>
            <a:ext cx="3291286" cy="313932"/>
          </a:xfrm>
          <a:prstGeom prst="rect">
            <a:avLst/>
          </a:prstGeom>
          <a:solidFill>
            <a:srgbClr val="FF7E79"/>
          </a:solidFill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Got an interface, were good to go!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0ED364-43DC-C3E4-769F-A6A2C5904301}"/>
              </a:ext>
            </a:extLst>
          </p:cNvPr>
          <p:cNvSpPr txBox="1"/>
          <p:nvPr/>
        </p:nvSpPr>
        <p:spPr>
          <a:xfrm>
            <a:off x="5158079" y="4005064"/>
            <a:ext cx="5721652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 and Shape&lt;I&gt; can be shipped in a separate Jar to the shapes. </a:t>
            </a:r>
          </a:p>
          <a:p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 wait how do we create the shapes…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60AB8A-D43C-C155-DAC4-3BB64C703384}"/>
              </a:ext>
            </a:extLst>
          </p:cNvPr>
          <p:cNvSpPr txBox="1"/>
          <p:nvPr/>
        </p:nvSpPr>
        <p:spPr>
          <a:xfrm>
            <a:off x="5303913" y="5437806"/>
            <a:ext cx="4176464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use the magic of Spring to inject everything for us… Or</a:t>
            </a:r>
          </a:p>
        </p:txBody>
      </p:sp>
    </p:spTree>
    <p:extLst>
      <p:ext uri="{BB962C8B-B14F-4D97-AF65-F5344CB8AC3E}">
        <p14:creationId xmlns:p14="http://schemas.microsoft.com/office/powerpoint/2010/main" val="201473729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86059-1B7C-3523-94D5-72C32FA9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Abstract Factory 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83711-2886-6369-99B0-FFC189EF6840}"/>
              </a:ext>
            </a:extLst>
          </p:cNvPr>
          <p:cNvSpPr txBox="1"/>
          <p:nvPr/>
        </p:nvSpPr>
        <p:spPr>
          <a:xfrm>
            <a:off x="4823976" y="2514471"/>
            <a:ext cx="2598788" cy="3139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FF9300"/>
                </a:solidFill>
              </a:rPr>
              <a:t>Split the application like so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0ED364-43DC-C3E4-769F-A6A2C5904301}"/>
              </a:ext>
            </a:extLst>
          </p:cNvPr>
          <p:cNvSpPr txBox="1"/>
          <p:nvPr/>
        </p:nvSpPr>
        <p:spPr>
          <a:xfrm>
            <a:off x="4959611" y="2996952"/>
            <a:ext cx="5721652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FF93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classes above the line no nothing about the classes below the orange line…</a:t>
            </a:r>
          </a:p>
          <a:p>
            <a:endParaRPr lang="en-GB" dirty="0">
              <a:solidFill>
                <a:srgbClr val="FF93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FF93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package them into separate jars and </a:t>
            </a:r>
            <a:r>
              <a:rPr lang="en-GB" sz="1800" dirty="0">
                <a:solidFill>
                  <a:srgbClr val="FF9300"/>
                </a:solidFill>
                <a:effectLst/>
                <a:highlight>
                  <a:srgbClr val="0000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ship</a:t>
            </a:r>
            <a:r>
              <a:rPr lang="en-GB" sz="1800" dirty="0">
                <a:solidFill>
                  <a:srgbClr val="FF93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them… and </a:t>
            </a:r>
            <a:r>
              <a:rPr lang="en-GB" sz="1800" dirty="0">
                <a:solidFill>
                  <a:srgbClr val="FF9300"/>
                </a:solidFill>
                <a:effectLst/>
                <a:highlight>
                  <a:srgbClr val="0000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 on</a:t>
            </a:r>
            <a:r>
              <a:rPr lang="en-GB" sz="1800" dirty="0">
                <a:solidFill>
                  <a:srgbClr val="FF93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them </a:t>
            </a:r>
            <a:r>
              <a:rPr lang="en-GB" sz="1800" dirty="0">
                <a:solidFill>
                  <a:srgbClr val="FF9300"/>
                </a:solidFill>
                <a:effectLst/>
                <a:highlight>
                  <a:srgbClr val="0000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separately</a:t>
            </a:r>
            <a:r>
              <a:rPr lang="en-GB" sz="1800" dirty="0">
                <a:solidFill>
                  <a:srgbClr val="FF93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800" dirty="0">
                <a:solidFill>
                  <a:srgbClr val="FF2F9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Lets have a look at the code.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60AB8A-D43C-C155-DAC4-3BB64C703384}"/>
              </a:ext>
            </a:extLst>
          </p:cNvPr>
          <p:cNvSpPr txBox="1"/>
          <p:nvPr/>
        </p:nvSpPr>
        <p:spPr>
          <a:xfrm>
            <a:off x="5303913" y="5437806"/>
            <a:ext cx="4176464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use the magic of Spring to inject everything for us… 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BC2230-49BE-828D-B484-E6D2F5E4B1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13" y="1567239"/>
            <a:ext cx="4472363" cy="38705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E0E46A-0B17-0688-2765-F75ABE073D3B}"/>
                  </a:ext>
                </a:extLst>
              </p14:cNvPr>
              <p14:cNvContentPartPr/>
              <p14:nvPr/>
            </p14:nvContentPartPr>
            <p14:xfrm>
              <a:off x="454908" y="2671437"/>
              <a:ext cx="4154040" cy="1569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E0E46A-0B17-0688-2765-F75ABE073D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908" y="2662437"/>
                <a:ext cx="4171680" cy="158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39197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6C41-2D00-9A1B-1745-962FEE19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around the type safety issue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D6B78-1583-9E4C-EB7D-604A72DF6788}"/>
              </a:ext>
            </a:extLst>
          </p:cNvPr>
          <p:cNvSpPr txBox="1"/>
          <p:nvPr/>
        </p:nvSpPr>
        <p:spPr>
          <a:xfrm>
            <a:off x="335279" y="1375454"/>
            <a:ext cx="5760721" cy="3139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FFFD78"/>
                </a:solidFill>
              </a:rPr>
              <a:t>Write some unit tests – they should pick up any type errors.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B2D59-440D-F326-C0AF-A477EB148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049168"/>
            <a:ext cx="5254371" cy="42942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4D3DBF6-7F02-F2F4-74E8-3091E91C7F54}"/>
                  </a:ext>
                </a:extLst>
              </p14:cNvPr>
              <p14:cNvContentPartPr/>
              <p14:nvPr/>
            </p14:nvContentPartPr>
            <p14:xfrm>
              <a:off x="767408" y="3140968"/>
              <a:ext cx="4154040" cy="1569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4D3DBF6-7F02-F2F4-74E8-3091E91C7F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408" y="3131968"/>
                <a:ext cx="4171680" cy="15868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CF51A22-6CF3-82F0-BBAA-BF9D97FCF00F}"/>
              </a:ext>
            </a:extLst>
          </p:cNvPr>
          <p:cNvSpPr txBox="1"/>
          <p:nvPr/>
        </p:nvSpPr>
        <p:spPr>
          <a:xfrm>
            <a:off x="6240016" y="2348880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tx2"/>
                </a:solidFill>
              </a:rPr>
              <a:t>Quick look at the code..</a:t>
            </a:r>
          </a:p>
        </p:txBody>
      </p:sp>
    </p:spTree>
    <p:extLst>
      <p:ext uri="{BB962C8B-B14F-4D97-AF65-F5344CB8AC3E}">
        <p14:creationId xmlns:p14="http://schemas.microsoft.com/office/powerpoint/2010/main" val="213829699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6863-7E58-30A5-BB07-0D32AC42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creation patterns – Factory Method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2094A9-8C25-6935-C7AC-53A1E4A33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628800"/>
            <a:ext cx="7144835" cy="40324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135D05-FA7B-A16E-F637-4ECA2C1CBF79}"/>
              </a:ext>
            </a:extLst>
          </p:cNvPr>
          <p:cNvSpPr txBox="1"/>
          <p:nvPr/>
        </p:nvSpPr>
        <p:spPr>
          <a:xfrm>
            <a:off x="7996419" y="1628800"/>
            <a:ext cx="3600480" cy="97872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FFFD78"/>
                </a:solidFill>
              </a:rPr>
              <a:t>One advantage over abstract factory is you don’t need to pass in the factory – there is no “factory” you just create an instance of the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2C1AC-8F2A-B617-302A-DAAD07C2292B}"/>
              </a:ext>
            </a:extLst>
          </p:cNvPr>
          <p:cNvSpPr txBox="1"/>
          <p:nvPr/>
        </p:nvSpPr>
        <p:spPr>
          <a:xfrm>
            <a:off x="7996419" y="3933056"/>
            <a:ext cx="3600480" cy="5355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FF2F92"/>
                </a:solidFill>
              </a:rPr>
              <a:t>Downside is you are just stuck with the one factory.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D82D0-E8BA-54B1-D883-6BA213E1493E}"/>
              </a:ext>
            </a:extLst>
          </p:cNvPr>
          <p:cNvSpPr txBox="1"/>
          <p:nvPr/>
        </p:nvSpPr>
        <p:spPr>
          <a:xfrm>
            <a:off x="7996419" y="2927749"/>
            <a:ext cx="3600480" cy="3139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Factory method is simpler and faster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AB83E-179E-84B5-0757-0EF302316017}"/>
              </a:ext>
            </a:extLst>
          </p:cNvPr>
          <p:cNvSpPr txBox="1"/>
          <p:nvPr/>
        </p:nvSpPr>
        <p:spPr>
          <a:xfrm>
            <a:off x="8112224" y="5013176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tx2"/>
                </a:solidFill>
              </a:rPr>
              <a:t>Lets see the code…</a:t>
            </a:r>
          </a:p>
        </p:txBody>
      </p:sp>
    </p:spTree>
    <p:extLst>
      <p:ext uri="{BB962C8B-B14F-4D97-AF65-F5344CB8AC3E}">
        <p14:creationId xmlns:p14="http://schemas.microsoft.com/office/powerpoint/2010/main" val="226079981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332E-B9F7-FC1F-DFA2-F820FB3D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creation patterns – Prototype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286F1-7F79-EDD6-377F-C20C6BE4407E}"/>
              </a:ext>
            </a:extLst>
          </p:cNvPr>
          <p:cNvSpPr txBox="1"/>
          <p:nvPr/>
        </p:nvSpPr>
        <p:spPr>
          <a:xfrm>
            <a:off x="191344" y="1484784"/>
            <a:ext cx="10801200" cy="313932"/>
          </a:xfrm>
          <a:prstGeom prst="rect">
            <a:avLst/>
          </a:prstGeom>
          <a:solidFill>
            <a:srgbClr val="941651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bg1"/>
                </a:solidFill>
              </a:rPr>
              <a:t>The prototype pattern is logically equivalent to the abstract factory pattern but instead exchanges objects for methods</a:t>
            </a:r>
          </a:p>
        </p:txBody>
      </p:sp>
      <p:pic>
        <p:nvPicPr>
          <p:cNvPr id="1026" name="Picture 2" descr="The structure of the Prototype pattern example">
            <a:extLst>
              <a:ext uri="{FF2B5EF4-FFF2-40B4-BE49-F238E27FC236}">
                <a16:creationId xmlns:a16="http://schemas.microsoft.com/office/drawing/2014/main" id="{BF65CFD7-FCCA-75E2-E5AA-D00BF6A8C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3" y="1911900"/>
            <a:ext cx="5969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273CA4-7AE0-310E-CFEA-72D870FEE058}"/>
                  </a:ext>
                </a:extLst>
              </p14:cNvPr>
              <p14:cNvContentPartPr/>
              <p14:nvPr/>
            </p14:nvContentPartPr>
            <p14:xfrm>
              <a:off x="1057957" y="3795905"/>
              <a:ext cx="4641480" cy="286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273CA4-7AE0-310E-CFEA-72D870FEE0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9317" y="3787265"/>
                <a:ext cx="4659120" cy="30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12749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332E-B9F7-FC1F-DFA2-F820FB3D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creation patterns – Prototype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34820-6869-5AD9-E943-FF2486141FEF}"/>
              </a:ext>
            </a:extLst>
          </p:cNvPr>
          <p:cNvSpPr txBox="1"/>
          <p:nvPr/>
        </p:nvSpPr>
        <p:spPr>
          <a:xfrm>
            <a:off x="6168008" y="2132856"/>
            <a:ext cx="6096000" cy="2831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accent4"/>
                </a:solidFill>
                <a:effectLst/>
                <a:latin typeface="PT Sans" panose="020B0503020203020204" pitchFamily="34" charset="77"/>
              </a:rPr>
              <a:t> </a:t>
            </a:r>
            <a:r>
              <a:rPr lang="en-GB" sz="1600" b="0" i="0" dirty="0">
                <a:solidFill>
                  <a:schemeClr val="accent4"/>
                </a:solidFill>
                <a:effectLst/>
                <a:latin typeface="PT Sans" panose="020B0503020203020204" pitchFamily="34" charset="77"/>
              </a:rPr>
              <a:t>You can clone objects without coupling to their concrete classes.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accent4"/>
                </a:solidFill>
                <a:effectLst/>
                <a:latin typeface="PT Sans" panose="020B0503020203020204" pitchFamily="34" charset="77"/>
              </a:rPr>
              <a:t> You can get rid of repeated initialization code in favour of cloning pre-built prototypes.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accent4"/>
                </a:solidFill>
                <a:effectLst/>
                <a:latin typeface="PT Sans" panose="020B0503020203020204" pitchFamily="34" charset="77"/>
              </a:rPr>
              <a:t> You can produce complex objects more conveniently.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accent4"/>
                </a:solidFill>
                <a:effectLst/>
                <a:latin typeface="PT Sans" panose="020B0503020203020204" pitchFamily="34" charset="77"/>
              </a:rPr>
              <a:t> You get an alternative to inheritance when dealing with configuration pre-sets for complex objects.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FF0000"/>
                </a:solidFill>
                <a:effectLst/>
                <a:latin typeface="PT Sans" panose="020B0503020203020204" pitchFamily="34" charset="77"/>
              </a:rPr>
              <a:t> Cloning complex objects that have circular references might be very tricky.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  <a:latin typeface="PT Sans" panose="020B0503020203020204" pitchFamily="34" charset="77"/>
              </a:rPr>
              <a:t> You still need to set the correct class params after initialisation.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FF0000"/>
                </a:solidFill>
                <a:effectLst/>
                <a:latin typeface="PT Sans" panose="020B0503020203020204" pitchFamily="34" charset="77"/>
              </a:rPr>
              <a:t>Still have same problem of knowing about a new shape… forfeit type-safety and use strings.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B49F1-49AD-366F-63A2-64DDEC008CF3}"/>
              </a:ext>
            </a:extLst>
          </p:cNvPr>
          <p:cNvSpPr txBox="1"/>
          <p:nvPr/>
        </p:nvSpPr>
        <p:spPr>
          <a:xfrm>
            <a:off x="0" y="2049229"/>
            <a:ext cx="6096000" cy="3323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05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class </a:t>
            </a:r>
            <a:r>
              <a:rPr lang="en-GB" sz="1050" dirty="0" err="1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ShapeApplicationUsingPrototype</a:t>
            </a:r>
            <a:r>
              <a:rPr lang="en-GB" sz="105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{</a:t>
            </a:r>
            <a:b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</a:b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05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void </a:t>
            </a:r>
            <a:r>
              <a:rPr lang="en-GB" sz="1050" dirty="0" err="1">
                <a:solidFill>
                  <a:srgbClr val="81A2BE"/>
                </a:solidFill>
                <a:effectLst/>
                <a:latin typeface="Menlo" panose="020B0609030804020204" pitchFamily="49" charset="0"/>
              </a:rPr>
              <a:t>runShapeApplication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05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throws </a:t>
            </a:r>
            <a:r>
              <a:rPr lang="en-GB" sz="105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Exception </a:t>
            </a:r>
            <a:r>
              <a:rPr lang="en-GB" sz="105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{</a:t>
            </a:r>
            <a:br>
              <a:rPr lang="en-GB" sz="105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</a:br>
            <a:r>
              <a:rPr lang="en-GB" sz="105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1050" dirty="0">
                <a:solidFill>
                  <a:srgbClr val="CA3E6B"/>
                </a:solidFill>
                <a:effectLst/>
                <a:latin typeface="Menlo" panose="020B0609030804020204" pitchFamily="49" charset="0"/>
              </a:rPr>
              <a:t>Shape </a:t>
            </a:r>
            <a:r>
              <a:rPr lang="en-GB" sz="105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myCircle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dirty="0">
                <a:solidFill>
                  <a:srgbClr val="CA3E6B"/>
                </a:solidFill>
                <a:effectLst/>
                <a:latin typeface="Menlo" panose="020B0609030804020204" pitchFamily="49" charset="0"/>
              </a:rPr>
              <a:t>Shape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50" dirty="0" err="1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ShapePrototypes</a:t>
            </a:r>
            <a:r>
              <a:rPr lang="en-GB" sz="105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i="1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circlePrototype</a:t>
            </a:r>
            <a:r>
              <a:rPr lang="en-GB" sz="105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clone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Circle</a:t>
            </a:r>
            <a:r>
              <a:rPr lang="en-GB" sz="105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5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myCircle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setRadius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dirty="0">
                <a:solidFill>
                  <a:srgbClr val="8ABEB7"/>
                </a:solidFill>
                <a:effectLst/>
                <a:latin typeface="Menlo" panose="020B0609030804020204" pitchFamily="49" charset="0"/>
              </a:rPr>
              <a:t>42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Circle</a:t>
            </a:r>
            <a:r>
              <a:rPr lang="en-GB" sz="105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5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myCircle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setOrigin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new 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Point</a:t>
            </a:r>
            <a:r>
              <a:rPr lang="en-GB" sz="105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dirty="0">
                <a:solidFill>
                  <a:srgbClr val="8ABEB7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50" dirty="0">
                <a:solidFill>
                  <a:srgbClr val="8ABEB7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05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b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1050" dirty="0">
                <a:solidFill>
                  <a:srgbClr val="CA3E6B"/>
                </a:solidFill>
                <a:effectLst/>
                <a:latin typeface="Menlo" panose="020B0609030804020204" pitchFamily="49" charset="0"/>
              </a:rPr>
              <a:t>Shape </a:t>
            </a:r>
            <a:r>
              <a:rPr lang="en-GB" sz="105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mySquare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dirty="0">
                <a:solidFill>
                  <a:srgbClr val="CA3E6B"/>
                </a:solidFill>
                <a:effectLst/>
                <a:latin typeface="Menlo" panose="020B0609030804020204" pitchFamily="49" charset="0"/>
              </a:rPr>
              <a:t>Shape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50" dirty="0" err="1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ShapePrototypes</a:t>
            </a:r>
            <a:r>
              <a:rPr lang="en-GB" sz="105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i="1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squarePrototype</a:t>
            </a:r>
            <a:r>
              <a:rPr lang="en-GB" sz="105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clone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-GB" sz="105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5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mySquare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setSide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dirty="0">
                <a:solidFill>
                  <a:srgbClr val="8ABEB7"/>
                </a:solidFill>
                <a:effectLst/>
                <a:latin typeface="Menlo" panose="020B0609030804020204" pitchFamily="49" charset="0"/>
              </a:rPr>
              <a:t>42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-GB" sz="105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5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mySquare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setTopLeft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new 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Point</a:t>
            </a:r>
            <a:r>
              <a:rPr lang="en-GB" sz="105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dirty="0">
                <a:solidFill>
                  <a:srgbClr val="8ABEB7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50" dirty="0">
                <a:solidFill>
                  <a:srgbClr val="8ABEB7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-GB" sz="105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b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1050" dirty="0">
                <a:solidFill>
                  <a:srgbClr val="CA3E6B"/>
                </a:solidFill>
                <a:effectLst/>
                <a:latin typeface="Menlo" panose="020B0609030804020204" pitchFamily="49" charset="0"/>
              </a:rPr>
              <a:t>Shape 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mySquare2 </a:t>
            </a: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dirty="0">
                <a:solidFill>
                  <a:srgbClr val="CA3E6B"/>
                </a:solidFill>
                <a:effectLst/>
                <a:latin typeface="Menlo" panose="020B0609030804020204" pitchFamily="49" charset="0"/>
              </a:rPr>
              <a:t>Shape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50" dirty="0" err="1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ShapePrototypes</a:t>
            </a:r>
            <a:r>
              <a:rPr lang="en-GB" sz="105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i="1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squarePrototype</a:t>
            </a:r>
            <a:r>
              <a:rPr lang="en-GB" sz="105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clone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-GB" sz="105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mySquare2)</a:t>
            </a: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setSide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dirty="0">
                <a:solidFill>
                  <a:srgbClr val="8ABEB7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-GB" sz="105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mySquare2)</a:t>
            </a: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setTopLeft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new 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Point</a:t>
            </a:r>
            <a:r>
              <a:rPr lang="en-GB" sz="105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dirty="0">
                <a:solidFill>
                  <a:srgbClr val="8ABEB7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50" dirty="0">
                <a:solidFill>
                  <a:srgbClr val="8ABEB7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05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b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1050" dirty="0" err="1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System</a:t>
            </a:r>
            <a:r>
              <a:rPr lang="en-GB" sz="105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b="1" i="1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GB" sz="105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myCircle</a:t>
            </a:r>
            <a:r>
              <a:rPr lang="en-GB" sz="105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area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())</a:t>
            </a: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1050" dirty="0" err="1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System</a:t>
            </a:r>
            <a:r>
              <a:rPr lang="en-GB" sz="105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b="1" i="1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GB" sz="105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(mySquare2</a:t>
            </a: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area())</a:t>
            </a: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sz="1050" dirty="0" err="1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System</a:t>
            </a:r>
            <a:r>
              <a:rPr lang="en-GB" sz="105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b="1" i="1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GB" sz="105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mySquare</a:t>
            </a:r>
            <a:r>
              <a:rPr lang="en-GB" sz="105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area</a:t>
            </a: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())</a:t>
            </a: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05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05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105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</a:br>
            <a:r>
              <a:rPr lang="en-GB" sz="105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4EAD84-D0BE-3B5D-7E62-D7FA9167467F}"/>
                  </a:ext>
                </a:extLst>
              </p14:cNvPr>
              <p14:cNvContentPartPr/>
              <p14:nvPr/>
            </p14:nvContentPartPr>
            <p14:xfrm>
              <a:off x="7381717" y="4099025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4EAD84-D0BE-3B5D-7E62-D7FA916746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717" y="409002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78075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2491086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DFS" val="k4TfZQJh"/>
  <p:tag name="ARTICULATE_SLIDE_COUNT" val="23"/>
  <p:tag name="ARTICULATE_PROJECT_OPEN" val="0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FS">
  <a:themeElements>
    <a:clrScheme name="Custom 33">
      <a:dk1>
        <a:srgbClr val="000000"/>
      </a:dk1>
      <a:lt1>
        <a:sysClr val="window" lastClr="FFFFFF"/>
      </a:lt1>
      <a:dk2>
        <a:srgbClr val="232241"/>
      </a:dk2>
      <a:lt2>
        <a:srgbClr val="C7C8CF"/>
      </a:lt2>
      <a:accent1>
        <a:srgbClr val="FCB116"/>
      </a:accent1>
      <a:accent2>
        <a:srgbClr val="EC6B29"/>
      </a:accent2>
      <a:accent3>
        <a:srgbClr val="9191A0"/>
      </a:accent3>
      <a:accent4>
        <a:srgbClr val="25B680"/>
      </a:accent4>
      <a:accent5>
        <a:srgbClr val="00A5E0"/>
      </a:accent5>
      <a:accent6>
        <a:srgbClr val="5B5A71"/>
      </a:accent6>
      <a:hlink>
        <a:srgbClr val="00A5E0"/>
      </a:hlink>
      <a:folHlink>
        <a:srgbClr val="5B5A71"/>
      </a:folHlink>
    </a:clrScheme>
    <a:fontScheme name="Custom 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spcBef>
            <a:spcPts val="1200"/>
          </a:spcBef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200"/>
          </a:spcBef>
          <a:defRPr sz="20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scover Template" id="{ED19F476-CD5F-8C4E-9F8C-C509FFE511F9}" vid="{88A40036-3A69-984C-8C67-1BAF72EFEA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F82FE1962BF246BB3FD51399502091" ma:contentTypeVersion="4" ma:contentTypeDescription="Create a new document." ma:contentTypeScope="" ma:versionID="a8c673c98f8b2fb74a666da82b1c2089">
  <xsd:schema xmlns:xsd="http://www.w3.org/2001/XMLSchema" xmlns:xs="http://www.w3.org/2001/XMLSchema" xmlns:p="http://schemas.microsoft.com/office/2006/metadata/properties" xmlns:ns2="87a905cf-b897-4a15-b4dd-a8e6e281c28b" xmlns:ns3="846e726d-930d-4acb-bd80-f2077a598691" targetNamespace="http://schemas.microsoft.com/office/2006/metadata/properties" ma:root="true" ma:fieldsID="5fda6c7244f85a62871e6aeadce43f09" ns2:_="" ns3:_="">
    <xsd:import namespace="87a905cf-b897-4a15-b4dd-a8e6e281c28b"/>
    <xsd:import namespace="846e726d-930d-4acb-bd80-f2077a5986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a905cf-b897-4a15-b4dd-a8e6e281c2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6e726d-930d-4acb-bd80-f2077a59869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6e726d-930d-4acb-bd80-f2077a598691">
      <UserInfo>
        <DisplayName>Rohit Rahim</DisplayName>
        <AccountId>76190</AccountId>
        <AccountType/>
      </UserInfo>
      <UserInfo>
        <DisplayName>Leo Zhang</DisplayName>
        <AccountId>76198</AccountId>
        <AccountType/>
      </UserInfo>
      <UserInfo>
        <DisplayName>Ebony Cherry</DisplayName>
        <AccountId>76895</AccountId>
        <AccountType/>
      </UserInfo>
      <UserInfo>
        <DisplayName>Joan Castro</DisplayName>
        <AccountId>76253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E2D35C-61C5-4F1E-A268-B370BE9071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a905cf-b897-4a15-b4dd-a8e6e281c28b"/>
    <ds:schemaRef ds:uri="846e726d-930d-4acb-bd80-f2077a5986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26828B-8021-40B0-BE6F-5F8BAA7A8160}">
  <ds:schemaRefs>
    <ds:schemaRef ds:uri="http://schemas.microsoft.com/office/2006/metadata/properties"/>
    <ds:schemaRef ds:uri="http://schemas.microsoft.com/office/infopath/2007/PartnerControls"/>
    <ds:schemaRef ds:uri="846e726d-930d-4acb-bd80-f2077a598691"/>
  </ds:schemaRefs>
</ds:datastoreItem>
</file>

<file path=customXml/itemProps3.xml><?xml version="1.0" encoding="utf-8"?>
<ds:datastoreItem xmlns:ds="http://schemas.openxmlformats.org/officeDocument/2006/customXml" ds:itemID="{07F4FCAA-B58A-4119-AACD-7D2BC6BC45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DFS</Template>
  <TotalTime>33299</TotalTime>
  <Words>526</Words>
  <Application>Microsoft Macintosh PowerPoint</Application>
  <PresentationFormat>Widescreen</PresentationFormat>
  <Paragraphs>38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Menlo</vt:lpstr>
      <vt:lpstr>PT Sans</vt:lpstr>
      <vt:lpstr>DFS</vt:lpstr>
      <vt:lpstr>26b – Clean Code – Design Patterns - Factories</vt:lpstr>
      <vt:lpstr>The Factory Pattern</vt:lpstr>
      <vt:lpstr>The Abstract Factory Pattern</vt:lpstr>
      <vt:lpstr>How to get around the type safety issue</vt:lpstr>
      <vt:lpstr>Other creation patterns – Factory Method</vt:lpstr>
      <vt:lpstr>Other creation patterns – Prototype</vt:lpstr>
      <vt:lpstr>Other creation patterns – Prototype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Orange</dc:title>
  <dc:creator>Rupert Waldron</dc:creator>
  <cp:lastModifiedBy>Rupert Waldron</cp:lastModifiedBy>
  <cp:revision>81</cp:revision>
  <dcterms:created xsi:type="dcterms:W3CDTF">2022-08-24T15:23:13Z</dcterms:created>
  <dcterms:modified xsi:type="dcterms:W3CDTF">2023-01-15T15:35:52Z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D6DB954F-EBBA-4914-8ADB-B211F7966D93</vt:lpwstr>
  </property>
  <property fmtid="{D5CDD505-2E9C-101B-9397-08002B2CF9AE}" pid="3" name="ArticulatePath">
    <vt:lpwstr>16X9 Corporate PowerPoint Template Oct 2020_v1</vt:lpwstr>
  </property>
  <property fmtid="{D5CDD505-2E9C-101B-9397-08002B2CF9AE}" pid="4" name="ContentTypeId">
    <vt:lpwstr>0x01010039F82FE1962BF246BB3FD51399502091</vt:lpwstr>
  </property>
</Properties>
</file>