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9.xml" ContentType="application/vnd.openxmlformats-officedocument.presentationml.tags+xml"/>
  <Override PartName="/ppt/notesSlides/notesSlide1.xml" ContentType="application/vnd.openxmlformats-officedocument.presentationml.notesSlide+xml"/>
  <Override PartName="/ppt/tags/tag20.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449" r:id="rId5"/>
    <p:sldId id="451" r:id="rId6"/>
    <p:sldId id="452" r:id="rId7"/>
    <p:sldId id="453" r:id="rId8"/>
    <p:sldId id="454" r:id="rId9"/>
    <p:sldId id="455" r:id="rId10"/>
    <p:sldId id="456" r:id="rId11"/>
    <p:sldId id="422" r:id="rId12"/>
  </p:sldIdLst>
  <p:sldSz cx="12192000"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CFD5"/>
    <a:srgbClr val="E5E5E7"/>
    <a:srgbClr val="232241"/>
    <a:srgbClr val="3F3F5B"/>
    <a:srgbClr val="DCDCE0"/>
    <a:srgbClr val="C4C4CC"/>
    <a:srgbClr val="B9B9C3"/>
    <a:srgbClr val="D4D4DA"/>
    <a:srgbClr val="ADADB9"/>
    <a:srgbClr val="C8C8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91" autoAdjust="0"/>
    <p:restoredTop sz="96405" autoAdjust="0"/>
  </p:normalViewPr>
  <p:slideViewPr>
    <p:cSldViewPr showGuides="1">
      <p:cViewPr varScale="1">
        <p:scale>
          <a:sx n="131" d="100"/>
          <a:sy n="131" d="100"/>
        </p:scale>
        <p:origin x="232" y="184"/>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4157"/>
    </p:cViewPr>
  </p:sorterViewPr>
  <p:notesViewPr>
    <p:cSldViewPr showGuides="1">
      <p:cViewPr varScale="1">
        <p:scale>
          <a:sx n="65" d="100"/>
          <a:sy n="65" d="100"/>
        </p:scale>
        <p:origin x="2621" y="4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8355745-A264-4400-A8D3-B7B13596D94E}"/>
              </a:ext>
            </a:extLst>
          </p:cNvPr>
          <p:cNvSpPr>
            <a:spLocks noGrp="1"/>
          </p:cNvSpPr>
          <p:nvPr>
            <p:ph type="hdr" sz="quarter"/>
          </p:nvPr>
        </p:nvSpPr>
        <p:spPr>
          <a:xfrm>
            <a:off x="0" y="0"/>
            <a:ext cx="5029200" cy="365760"/>
          </a:xfrm>
          <a:prstGeom prst="rect">
            <a:avLst/>
          </a:prstGeom>
        </p:spPr>
        <p:txBody>
          <a:bodyPr vert="horz" lIns="91440" tIns="45720" rIns="91440" bIns="45720" rtlCol="0"/>
          <a:lstStyle>
            <a:lvl1pPr algn="l">
              <a:defRPr sz="1200"/>
            </a:lvl1pPr>
          </a:lstStyle>
          <a:p>
            <a:r>
              <a:rPr lang="en-US" sz="1000" dirty="0"/>
              <a:t>Discover</a:t>
            </a:r>
          </a:p>
        </p:txBody>
      </p:sp>
      <p:sp>
        <p:nvSpPr>
          <p:cNvPr id="3" name="Date Placeholder 2">
            <a:extLst>
              <a:ext uri="{FF2B5EF4-FFF2-40B4-BE49-F238E27FC236}">
                <a16:creationId xmlns:a16="http://schemas.microsoft.com/office/drawing/2014/main" id="{84853229-AFF8-43D8-8555-39F8D4DE9106}"/>
              </a:ext>
            </a:extLst>
          </p:cNvPr>
          <p:cNvSpPr>
            <a:spLocks noGrp="1"/>
          </p:cNvSpPr>
          <p:nvPr>
            <p:ph type="dt" sz="quarter" idx="1"/>
          </p:nvPr>
        </p:nvSpPr>
        <p:spPr>
          <a:xfrm>
            <a:off x="5760720" y="0"/>
            <a:ext cx="1097280" cy="365760"/>
          </a:xfrm>
          <a:prstGeom prst="rect">
            <a:avLst/>
          </a:prstGeom>
        </p:spPr>
        <p:txBody>
          <a:bodyPr vert="horz" lIns="91440" tIns="45720" rIns="91440" bIns="45720" rtlCol="0"/>
          <a:lstStyle>
            <a:lvl1pPr algn="r">
              <a:defRPr sz="1200"/>
            </a:lvl1pPr>
          </a:lstStyle>
          <a:p>
            <a:fld id="{D54D4046-5866-459D-BEB5-A0B0377E3E3F}" type="datetime1">
              <a:rPr lang="en-US" sz="1000" smtClean="0"/>
              <a:t>8/26/22</a:t>
            </a:fld>
            <a:endParaRPr lang="en-US" sz="1000"/>
          </a:p>
        </p:txBody>
      </p:sp>
      <p:sp>
        <p:nvSpPr>
          <p:cNvPr id="4" name="Footer Placeholder 3">
            <a:extLst>
              <a:ext uri="{FF2B5EF4-FFF2-40B4-BE49-F238E27FC236}">
                <a16:creationId xmlns:a16="http://schemas.microsoft.com/office/drawing/2014/main" id="{9BD1810E-B09E-4D2E-B752-2E69698D7E61}"/>
              </a:ext>
            </a:extLst>
          </p:cNvPr>
          <p:cNvSpPr>
            <a:spLocks noGrp="1"/>
          </p:cNvSpPr>
          <p:nvPr>
            <p:ph type="ftr" sz="quarter" idx="2"/>
          </p:nvPr>
        </p:nvSpPr>
        <p:spPr>
          <a:xfrm>
            <a:off x="0" y="8778240"/>
            <a:ext cx="5029200" cy="365760"/>
          </a:xfrm>
          <a:prstGeom prst="rect">
            <a:avLst/>
          </a:prstGeom>
        </p:spPr>
        <p:txBody>
          <a:bodyPr vert="horz" lIns="91440" tIns="45720" rIns="91440" bIns="45720" rtlCol="0" anchor="b"/>
          <a:lstStyle>
            <a:lvl1pPr algn="l">
              <a:defRPr sz="1200"/>
            </a:lvl1pPr>
          </a:lstStyle>
          <a:p>
            <a:endParaRPr lang="en-US" sz="1000"/>
          </a:p>
        </p:txBody>
      </p:sp>
      <p:sp>
        <p:nvSpPr>
          <p:cNvPr id="5" name="Slide Number Placeholder 4">
            <a:extLst>
              <a:ext uri="{FF2B5EF4-FFF2-40B4-BE49-F238E27FC236}">
                <a16:creationId xmlns:a16="http://schemas.microsoft.com/office/drawing/2014/main" id="{2A82DB7E-9A28-4025-A128-4DF1E719C599}"/>
              </a:ext>
            </a:extLst>
          </p:cNvPr>
          <p:cNvSpPr>
            <a:spLocks noGrp="1"/>
          </p:cNvSpPr>
          <p:nvPr>
            <p:ph type="sldNum" sz="quarter" idx="3"/>
          </p:nvPr>
        </p:nvSpPr>
        <p:spPr>
          <a:xfrm>
            <a:off x="5760720" y="8778240"/>
            <a:ext cx="1097280" cy="365760"/>
          </a:xfrm>
          <a:prstGeom prst="rect">
            <a:avLst/>
          </a:prstGeom>
        </p:spPr>
        <p:txBody>
          <a:bodyPr vert="horz" lIns="91440" tIns="45720" rIns="91440" bIns="45720" rtlCol="0" anchor="b"/>
          <a:lstStyle>
            <a:lvl1pPr algn="r">
              <a:defRPr sz="1200"/>
            </a:lvl1pPr>
          </a:lstStyle>
          <a:p>
            <a:fld id="{9585ABBE-7BE6-4E78-A3CA-A9F0C7AFCB23}" type="slidenum">
              <a:rPr lang="en-US" sz="1000" smtClean="0"/>
              <a:t>‹#›</a:t>
            </a:fld>
            <a:endParaRPr lang="en-US" sz="1000"/>
          </a:p>
        </p:txBody>
      </p:sp>
    </p:spTree>
    <p:extLst>
      <p:ext uri="{BB962C8B-B14F-4D97-AF65-F5344CB8AC3E}">
        <p14:creationId xmlns:p14="http://schemas.microsoft.com/office/powerpoint/2010/main" val="81021419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5760720" y="0"/>
            <a:ext cx="1097280" cy="365760"/>
          </a:xfrm>
          <a:prstGeom prst="rect">
            <a:avLst/>
          </a:prstGeom>
        </p:spPr>
        <p:txBody>
          <a:bodyPr vert="horz" lIns="91440" tIns="45720" rIns="91440" bIns="45720" rtlCol="0"/>
          <a:lstStyle>
            <a:lvl1pPr algn="r">
              <a:defRPr sz="1000">
                <a:latin typeface="Arial" panose="020B0604020202020204" pitchFamily="34" charset="0"/>
              </a:defRPr>
            </a:lvl1pPr>
          </a:lstStyle>
          <a:p>
            <a:fld id="{86CA08A8-CD0A-4CED-A7DF-8FE5DAE0B145}" type="datetime1">
              <a:rPr lang="en-US" smtClean="0"/>
              <a:t>8/26/22</a:t>
            </a:fld>
            <a:endParaRPr lang="en-US" dirty="0"/>
          </a:p>
        </p:txBody>
      </p:sp>
      <p:sp>
        <p:nvSpPr>
          <p:cNvPr id="4" name="Slide Image Placeholder 3"/>
          <p:cNvSpPr>
            <a:spLocks noGrp="1" noRot="1" noChangeAspect="1"/>
          </p:cNvSpPr>
          <p:nvPr>
            <p:ph type="sldImg" idx="2"/>
          </p:nvPr>
        </p:nvSpPr>
        <p:spPr>
          <a:xfrm>
            <a:off x="1874520" y="365773"/>
            <a:ext cx="3108960" cy="174879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2331720"/>
            <a:ext cx="5486400" cy="644652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5"/>
          </p:nvPr>
        </p:nvSpPr>
        <p:spPr>
          <a:xfrm>
            <a:off x="5760720" y="8778240"/>
            <a:ext cx="1097280" cy="365760"/>
          </a:xfrm>
          <a:prstGeom prst="rect">
            <a:avLst/>
          </a:prstGeom>
        </p:spPr>
        <p:txBody>
          <a:bodyPr vert="horz" lIns="91440" tIns="45720" rIns="91440" bIns="45720" rtlCol="0" anchor="b"/>
          <a:lstStyle>
            <a:lvl1pPr algn="r">
              <a:defRPr sz="1000">
                <a:latin typeface="Arial" panose="020B0604020202020204" pitchFamily="34" charset="0"/>
              </a:defRPr>
            </a:lvl1pPr>
          </a:lstStyle>
          <a:p>
            <a:fld id="{78ADB214-F42C-4297-A187-8792AE2D2F13}" type="slidenum">
              <a:rPr lang="en-US" smtClean="0"/>
              <a:pPr/>
              <a:t>‹#›</a:t>
            </a:fld>
            <a:endParaRPr lang="en-US" dirty="0"/>
          </a:p>
        </p:txBody>
      </p:sp>
    </p:spTree>
    <p:extLst>
      <p:ext uri="{BB962C8B-B14F-4D97-AF65-F5344CB8AC3E}">
        <p14:creationId xmlns:p14="http://schemas.microsoft.com/office/powerpoint/2010/main" val="690542199"/>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90000"/>
      </a:lnSpc>
      <a:spcBef>
        <a:spcPts val="600"/>
      </a:spcBef>
      <a:defRPr sz="1600" kern="1200">
        <a:solidFill>
          <a:schemeClr val="tx1"/>
        </a:solidFill>
        <a:latin typeface="Arial" panose="020B0604020202020204" pitchFamily="34" charset="0"/>
        <a:ea typeface="+mn-ea"/>
        <a:cs typeface="+mn-cs"/>
      </a:defRPr>
    </a:lvl1pPr>
    <a:lvl2pPr marL="285750" indent="-171450" algn="l" defTabSz="914400" rtl="0" eaLnBrk="1" latinLnBrk="0" hangingPunct="1">
      <a:lnSpc>
        <a:spcPct val="90000"/>
      </a:lnSpc>
      <a:spcBef>
        <a:spcPts val="300"/>
      </a:spcBef>
      <a:buFont typeface="Arial" panose="020B0604020202020204" pitchFamily="34" charset="0"/>
      <a:buChar char="•"/>
      <a:defRPr sz="1600" kern="1200">
        <a:solidFill>
          <a:schemeClr val="tx1"/>
        </a:solidFill>
        <a:latin typeface="Arial" panose="020B0604020202020204" pitchFamily="34" charset="0"/>
        <a:ea typeface="+mn-ea"/>
        <a:cs typeface="+mn-cs"/>
      </a:defRPr>
    </a:lvl2pPr>
    <a:lvl3pPr marL="460375" indent="-171450" algn="l" defTabSz="914400" rtl="0" eaLnBrk="1" latinLnBrk="0" hangingPunct="1">
      <a:lnSpc>
        <a:spcPct val="90000"/>
      </a:lnSpc>
      <a:spcBef>
        <a:spcPts val="300"/>
      </a:spcBef>
      <a:buFont typeface="Arial" panose="020B0604020202020204" pitchFamily="34" charset="0"/>
      <a:buChar char="‒"/>
      <a:defRPr sz="1600" kern="1200">
        <a:solidFill>
          <a:schemeClr val="tx1"/>
        </a:solidFill>
        <a:latin typeface="Arial" panose="020B0604020202020204" pitchFamily="34" charset="0"/>
        <a:ea typeface="+mn-ea"/>
        <a:cs typeface="+mn-cs"/>
      </a:defRPr>
    </a:lvl3pPr>
    <a:lvl4pPr marL="628650" indent="-171450" algn="l" defTabSz="914400" rtl="0" eaLnBrk="1" latinLnBrk="0" hangingPunct="1">
      <a:lnSpc>
        <a:spcPct val="90000"/>
      </a:lnSpc>
      <a:spcBef>
        <a:spcPts val="300"/>
      </a:spcBef>
      <a:buFont typeface="Arial" panose="020B0604020202020204" pitchFamily="34" charset="0"/>
      <a:buChar char="‒"/>
      <a:defRPr sz="1600" kern="1200">
        <a:solidFill>
          <a:schemeClr val="tx1"/>
        </a:solidFill>
        <a:latin typeface="Arial" panose="020B0604020202020204" pitchFamily="34" charset="0"/>
        <a:ea typeface="+mn-ea"/>
        <a:cs typeface="+mn-cs"/>
      </a:defRPr>
    </a:lvl4pPr>
    <a:lvl5pPr marL="801688" indent="-171450" algn="l" defTabSz="914400" rtl="0" eaLnBrk="1" latinLnBrk="0" hangingPunct="1">
      <a:lnSpc>
        <a:spcPct val="90000"/>
      </a:lnSpc>
      <a:spcBef>
        <a:spcPts val="300"/>
      </a:spcBef>
      <a:buFont typeface="Arial" panose="020B0604020202020204" pitchFamily="34" charset="0"/>
      <a:buChar char="‒"/>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A11E68-5188-4260-8723-8CB45CDB51B7}"/>
              </a:ext>
            </a:extLst>
          </p:cNvPr>
          <p:cNvSpPr>
            <a:spLocks noGrp="1" noRot="1" noChangeAspect="1"/>
          </p:cNvSpPr>
          <p:nvPr>
            <p:ph type="sldImg"/>
          </p:nvPr>
        </p:nvSpPr>
        <p:spPr>
          <a:xfrm>
            <a:off x="1874838" y="365125"/>
            <a:ext cx="3108325" cy="1749425"/>
          </a:xfrm>
        </p:spPr>
      </p:sp>
      <p:sp>
        <p:nvSpPr>
          <p:cNvPr id="3" name="Notes Placeholder 2">
            <a:extLst>
              <a:ext uri="{FF2B5EF4-FFF2-40B4-BE49-F238E27FC236}">
                <a16:creationId xmlns:a16="http://schemas.microsoft.com/office/drawing/2014/main" id="{C56DC233-65A0-4163-AD2B-CE32D1206E59}"/>
              </a:ext>
            </a:extLst>
          </p:cNvPr>
          <p:cNvSpPr>
            <a:spLocks noGrp="1"/>
          </p:cNvSpPr>
          <p:nvPr>
            <p:ph type="body" idx="1"/>
          </p:nvPr>
        </p:nvSpPr>
        <p:spPr/>
        <p:txBody>
          <a:bodyPr/>
          <a:lstStyle/>
          <a:p>
            <a:endParaRPr lang="en-US"/>
          </a:p>
        </p:txBody>
      </p:sp>
      <p:sp>
        <p:nvSpPr>
          <p:cNvPr id="7" name="Date Placeholder 6">
            <a:extLst>
              <a:ext uri="{FF2B5EF4-FFF2-40B4-BE49-F238E27FC236}">
                <a16:creationId xmlns:a16="http://schemas.microsoft.com/office/drawing/2014/main" id="{224AFDA0-E2F3-4591-9F09-05DD75D0D3DA}"/>
              </a:ext>
            </a:extLst>
          </p:cNvPr>
          <p:cNvSpPr>
            <a:spLocks noGrp="1"/>
          </p:cNvSpPr>
          <p:nvPr>
            <p:ph type="dt" idx="1"/>
          </p:nvPr>
        </p:nvSpPr>
        <p:spPr/>
        <p:txBody>
          <a:bodyPr/>
          <a:lstStyle/>
          <a:p>
            <a:fld id="{3CB1730B-F0FD-4857-ADC5-05FFCBB96A2D}" type="datetime1">
              <a:rPr lang="en-US" smtClean="0"/>
              <a:t>8/26/22</a:t>
            </a:fld>
            <a:endParaRPr lang="en-US" dirty="0"/>
          </a:p>
        </p:txBody>
      </p:sp>
      <p:sp>
        <p:nvSpPr>
          <p:cNvPr id="8" name="Slide Number Placeholder 7">
            <a:extLst>
              <a:ext uri="{FF2B5EF4-FFF2-40B4-BE49-F238E27FC236}">
                <a16:creationId xmlns:a16="http://schemas.microsoft.com/office/drawing/2014/main" id="{6C32E2F3-EA17-43B4-AC28-6B283A0ACBC1}"/>
              </a:ext>
            </a:extLst>
          </p:cNvPr>
          <p:cNvSpPr>
            <a:spLocks noGrp="1"/>
          </p:cNvSpPr>
          <p:nvPr>
            <p:ph type="sldNum" sz="quarter" idx="5"/>
          </p:nvPr>
        </p:nvSpPr>
        <p:spPr/>
        <p:txBody>
          <a:bodyPr/>
          <a:lstStyle/>
          <a:p>
            <a:fld id="{78ADB214-F42C-4297-A187-8792AE2D2F13}" type="slidenum">
              <a:rPr lang="en-US" smtClean="0"/>
              <a:pPr/>
              <a:t>1</a:t>
            </a:fld>
            <a:endParaRPr lang="en-US" dirty="0"/>
          </a:p>
        </p:txBody>
      </p:sp>
    </p:spTree>
    <p:extLst>
      <p:ext uri="{BB962C8B-B14F-4D97-AF65-F5344CB8AC3E}">
        <p14:creationId xmlns:p14="http://schemas.microsoft.com/office/powerpoint/2010/main" val="1290246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DF7B2BC4-5C91-40CB-8CB5-AF093FEB72BA}"/>
              </a:ext>
            </a:extLst>
          </p:cNvPr>
          <p:cNvSpPr>
            <a:spLocks noGrp="1" noRot="1" noChangeAspect="1"/>
          </p:cNvSpPr>
          <p:nvPr>
            <p:ph type="sldImg"/>
          </p:nvPr>
        </p:nvSpPr>
        <p:spPr>
          <a:xfrm>
            <a:off x="1874838" y="365125"/>
            <a:ext cx="3108325" cy="1749425"/>
          </a:xfrm>
        </p:spPr>
      </p:sp>
      <p:sp>
        <p:nvSpPr>
          <p:cNvPr id="8" name="Notes Placeholder 7">
            <a:extLst>
              <a:ext uri="{FF2B5EF4-FFF2-40B4-BE49-F238E27FC236}">
                <a16:creationId xmlns:a16="http://schemas.microsoft.com/office/drawing/2014/main" id="{B0989266-BC35-43C1-8465-0D2F9AF02F43}"/>
              </a:ext>
            </a:extLst>
          </p:cNvPr>
          <p:cNvSpPr>
            <a:spLocks noGrp="1"/>
          </p:cNvSpPr>
          <p:nvPr>
            <p:ph type="body" idx="1"/>
          </p:nvPr>
        </p:nvSpPr>
        <p:spPr/>
        <p:txBody>
          <a:bodyPr/>
          <a:lstStyle/>
          <a:p>
            <a:endParaRPr lang="en-US"/>
          </a:p>
        </p:txBody>
      </p:sp>
      <p:sp>
        <p:nvSpPr>
          <p:cNvPr id="2" name="Date Placeholder 1">
            <a:extLst>
              <a:ext uri="{FF2B5EF4-FFF2-40B4-BE49-F238E27FC236}">
                <a16:creationId xmlns:a16="http://schemas.microsoft.com/office/drawing/2014/main" id="{05856054-87F8-4EB2-B378-F48E87A60AEF}"/>
              </a:ext>
            </a:extLst>
          </p:cNvPr>
          <p:cNvSpPr>
            <a:spLocks noGrp="1"/>
          </p:cNvSpPr>
          <p:nvPr>
            <p:ph type="dt" idx="1"/>
          </p:nvPr>
        </p:nvSpPr>
        <p:spPr/>
        <p:txBody>
          <a:bodyPr/>
          <a:lstStyle/>
          <a:p>
            <a:fld id="{AD73FA9E-13CA-4D34-8989-6ECB15E9C63C}" type="datetime1">
              <a:rPr lang="en-US" smtClean="0"/>
              <a:t>8/26/22</a:t>
            </a:fld>
            <a:endParaRPr lang="en-US" dirty="0"/>
          </a:p>
        </p:txBody>
      </p:sp>
      <p:sp>
        <p:nvSpPr>
          <p:cNvPr id="3" name="Slide Number Placeholder 2">
            <a:extLst>
              <a:ext uri="{FF2B5EF4-FFF2-40B4-BE49-F238E27FC236}">
                <a16:creationId xmlns:a16="http://schemas.microsoft.com/office/drawing/2014/main" id="{443FC0BF-CAE0-4B51-8F1E-9B5363F392EB}"/>
              </a:ext>
            </a:extLst>
          </p:cNvPr>
          <p:cNvSpPr>
            <a:spLocks noGrp="1"/>
          </p:cNvSpPr>
          <p:nvPr>
            <p:ph type="sldNum" sz="quarter" idx="5"/>
          </p:nvPr>
        </p:nvSpPr>
        <p:spPr/>
        <p:txBody>
          <a:bodyPr/>
          <a:lstStyle/>
          <a:p>
            <a:fld id="{78ADB214-F42C-4297-A187-8792AE2D2F13}" type="slidenum">
              <a:rPr lang="en-US" smtClean="0"/>
              <a:pPr/>
              <a:t>8</a:t>
            </a:fld>
            <a:endParaRPr lang="en-US" dirty="0"/>
          </a:p>
        </p:txBody>
      </p:sp>
    </p:spTree>
    <p:extLst>
      <p:ext uri="{BB962C8B-B14F-4D97-AF65-F5344CB8AC3E}">
        <p14:creationId xmlns:p14="http://schemas.microsoft.com/office/powerpoint/2010/main" val="22377951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10.png"/><Relationship Id="rId7"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3.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 Id="rId9"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4.xml"/><Relationship Id="rId5" Type="http://schemas.openxmlformats.org/officeDocument/2006/relationships/image" Target="../media/image5.png"/><Relationship Id="rId4" Type="http://schemas.openxmlformats.org/officeDocument/2006/relationships/image" Target="../media/image2.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5.xml"/><Relationship Id="rId5" Type="http://schemas.openxmlformats.org/officeDocument/2006/relationships/image" Target="../media/image5.png"/><Relationship Id="rId4" Type="http://schemas.openxmlformats.org/officeDocument/2006/relationships/image" Target="../media/image7.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16.xml"/><Relationship Id="rId5" Type="http://schemas.openxmlformats.org/officeDocument/2006/relationships/image" Target="../media/image5.png"/><Relationship Id="rId4" Type="http://schemas.openxmlformats.org/officeDocument/2006/relationships/image" Target="../media/image9.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7.xml"/><Relationship Id="rId5" Type="http://schemas.openxmlformats.org/officeDocument/2006/relationships/image" Target="../media/image5.png"/><Relationship Id="rId4" Type="http://schemas.openxmlformats.org/officeDocument/2006/relationships/image" Target="../media/image2.svg"/></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5" Type="http://schemas.openxmlformats.org/officeDocument/2006/relationships/image" Target="../media/image5.png"/><Relationship Id="rId4" Type="http://schemas.openxmlformats.org/officeDocument/2006/relationships/image" Target="../media/image2.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xml"/><Relationship Id="rId5" Type="http://schemas.openxmlformats.org/officeDocument/2006/relationships/image" Target="../media/image5.png"/><Relationship Id="rId4" Type="http://schemas.openxmlformats.org/officeDocument/2006/relationships/image" Target="../media/image7.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6.xml"/><Relationship Id="rId5" Type="http://schemas.openxmlformats.org/officeDocument/2006/relationships/image" Target="../media/image5.png"/><Relationship Id="rId4" Type="http://schemas.openxmlformats.org/officeDocument/2006/relationships/image" Target="../media/image9.svg"/></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10.png"/><Relationship Id="rId7"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 Id="rId9"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10.png"/><Relationship Id="rId7"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 Id="rId9"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heme Orange">
    <p:bg>
      <p:bgPr>
        <a:gradFill>
          <a:gsLst>
            <a:gs pos="0">
              <a:srgbClr val="FCB424"/>
            </a:gs>
            <a:gs pos="80000">
              <a:srgbClr val="EF7A34"/>
            </a:gs>
          </a:gsLst>
          <a:path path="circle">
            <a:fillToRect l="100000" b="100000"/>
          </a:path>
        </a:gradFill>
        <a:effectLst/>
      </p:bgPr>
    </p:bg>
    <p:spTree>
      <p:nvGrpSpPr>
        <p:cNvPr id="1" name=""/>
        <p:cNvGrpSpPr/>
        <p:nvPr/>
      </p:nvGrpSpPr>
      <p:grpSpPr>
        <a:xfrm>
          <a:off x="0" y="0"/>
          <a:ext cx="0" cy="0"/>
          <a:chOff x="0" y="0"/>
          <a:chExt cx="0" cy="0"/>
        </a:xfrm>
      </p:grpSpPr>
      <p:pic>
        <p:nvPicPr>
          <p:cNvPr id="4" name="Original Pic" hidden="1">
            <a:extLst>
              <a:ext uri="{FF2B5EF4-FFF2-40B4-BE49-F238E27FC236}">
                <a16:creationId xmlns:a16="http://schemas.microsoft.com/office/drawing/2014/main" id="{6CCDEB53-AD79-49BA-A077-9D66AD93ACEB}"/>
              </a:ext>
            </a:extLst>
          </p:cNvPr>
          <p:cNvPicPr>
            <a:picLocks noChangeAspect="1"/>
          </p:cNvPicPr>
          <p:nvPr userDrawn="1"/>
        </p:nvPicPr>
        <p:blipFill>
          <a:blip r:embed="rId3"/>
          <a:srcRect/>
          <a:stretch/>
        </p:blipFill>
        <p:spPr>
          <a:xfrm>
            <a:off x="0" y="0"/>
            <a:ext cx="12192000" cy="6858000"/>
          </a:xfrm>
          <a:prstGeom prst="rect">
            <a:avLst/>
          </a:prstGeom>
        </p:spPr>
      </p:pic>
      <p:pic>
        <p:nvPicPr>
          <p:cNvPr id="6" name="Circle 1">
            <a:extLst>
              <a:ext uri="{FF2B5EF4-FFF2-40B4-BE49-F238E27FC236}">
                <a16:creationId xmlns:a16="http://schemas.microsoft.com/office/drawing/2014/main" id="{53C481EB-84E1-4D5D-87F9-1AB7BB9E52B8}"/>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9192" b="28134"/>
          <a:stretch/>
        </p:blipFill>
        <p:spPr>
          <a:xfrm>
            <a:off x="0" y="0"/>
            <a:ext cx="10942320" cy="6858000"/>
          </a:xfrm>
          <a:prstGeom prst="rect">
            <a:avLst/>
          </a:prstGeom>
        </p:spPr>
      </p:pic>
      <p:pic>
        <p:nvPicPr>
          <p:cNvPr id="9" name="Circle 2">
            <a:extLst>
              <a:ext uri="{FF2B5EF4-FFF2-40B4-BE49-F238E27FC236}">
                <a16:creationId xmlns:a16="http://schemas.microsoft.com/office/drawing/2014/main" id="{6F50334D-7C16-4893-A7DD-3746BA15286A}"/>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4646" b="41212"/>
          <a:stretch/>
        </p:blipFill>
        <p:spPr>
          <a:xfrm>
            <a:off x="4998720" y="2423160"/>
            <a:ext cx="7193280" cy="4434840"/>
          </a:xfrm>
          <a:prstGeom prst="rect">
            <a:avLst/>
          </a:prstGeom>
        </p:spPr>
      </p:pic>
      <p:pic>
        <p:nvPicPr>
          <p:cNvPr id="10" name="Circle 3">
            <a:extLst>
              <a:ext uri="{FF2B5EF4-FFF2-40B4-BE49-F238E27FC236}">
                <a16:creationId xmlns:a16="http://schemas.microsoft.com/office/drawing/2014/main" id="{2B370DA1-B697-485E-B1D2-4D5D368BD956}"/>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055" b="4167"/>
          <a:stretch/>
        </p:blipFill>
        <p:spPr>
          <a:xfrm>
            <a:off x="8572500" y="1600200"/>
            <a:ext cx="3617976" cy="5257800"/>
          </a:xfrm>
          <a:prstGeom prst="rect">
            <a:avLst/>
          </a:prstGeom>
        </p:spPr>
      </p:pic>
      <p:pic>
        <p:nvPicPr>
          <p:cNvPr id="11" name="Circle 4">
            <a:extLst>
              <a:ext uri="{FF2B5EF4-FFF2-40B4-BE49-F238E27FC236}">
                <a16:creationId xmlns:a16="http://schemas.microsoft.com/office/drawing/2014/main" id="{FE719E70-B8E8-4260-A82F-9F21688C43C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0555" t="37500"/>
          <a:stretch/>
        </p:blipFill>
        <p:spPr>
          <a:xfrm>
            <a:off x="0" y="0"/>
            <a:ext cx="3261360" cy="3429000"/>
          </a:xfrm>
          <a:prstGeom prst="rect">
            <a:avLst/>
          </a:prstGeom>
        </p:spPr>
      </p:pic>
      <p:pic>
        <p:nvPicPr>
          <p:cNvPr id="12" name="Circle 5">
            <a:extLst>
              <a:ext uri="{FF2B5EF4-FFF2-40B4-BE49-F238E27FC236}">
                <a16:creationId xmlns:a16="http://schemas.microsoft.com/office/drawing/2014/main" id="{06742F21-6CCC-43B6-9409-0D0EBFB67A26}"/>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61509"/>
          <a:stretch/>
        </p:blipFill>
        <p:spPr>
          <a:xfrm>
            <a:off x="685800" y="0"/>
            <a:ext cx="4038600" cy="1554480"/>
          </a:xfrm>
          <a:prstGeom prst="rect">
            <a:avLst/>
          </a:prstGeom>
        </p:spPr>
      </p:pic>
      <p:pic>
        <p:nvPicPr>
          <p:cNvPr id="8" name="Discover Logo" descr="A picture containing logo&#10;&#10;Description automatically generated">
            <a:extLst>
              <a:ext uri="{FF2B5EF4-FFF2-40B4-BE49-F238E27FC236}">
                <a16:creationId xmlns:a16="http://schemas.microsoft.com/office/drawing/2014/main" id="{3CACCECD-24A8-4B3C-A62D-2A6AE3C8DC45}"/>
              </a:ext>
            </a:extLst>
          </p:cNvPr>
          <p:cNvPicPr>
            <a:picLocks noChangeAspect="1"/>
          </p:cNvPicPr>
          <p:nvPr userDrawn="1"/>
        </p:nvPicPr>
        <p:blipFill>
          <a:blip r:embed="rId6"/>
          <a:stretch>
            <a:fillRect/>
          </a:stretch>
        </p:blipFill>
        <p:spPr>
          <a:xfrm>
            <a:off x="3169920" y="2941320"/>
            <a:ext cx="5852160" cy="975360"/>
          </a:xfrm>
          <a:prstGeom prst="rect">
            <a:avLst/>
          </a:prstGeom>
        </p:spPr>
      </p:pic>
    </p:spTree>
    <p:custDataLst>
      <p:tags r:id="rId1"/>
    </p:custDataLst>
    <p:extLst>
      <p:ext uri="{BB962C8B-B14F-4D97-AF65-F5344CB8AC3E}">
        <p14:creationId xmlns:p14="http://schemas.microsoft.com/office/powerpoint/2010/main" val="9770974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250" fill="hold"/>
                                        <p:tgtEl>
                                          <p:spTgt spid="6"/>
                                        </p:tgtEl>
                                        <p:attrNameLst>
                                          <p:attrName>ppt_x</p:attrName>
                                        </p:attrNameLst>
                                      </p:cBhvr>
                                      <p:tavLst>
                                        <p:tav tm="0">
                                          <p:val>
                                            <p:strVal val="0-#ppt_w/2"/>
                                          </p:val>
                                        </p:tav>
                                        <p:tav tm="100000">
                                          <p:val>
                                            <p:strVal val="#ppt_x"/>
                                          </p:val>
                                        </p:tav>
                                      </p:tavLst>
                                    </p:anim>
                                    <p:anim calcmode="lin" valueType="num">
                                      <p:cBhvr additive="base">
                                        <p:cTn id="8" dur="12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750" fill="hold"/>
                                        <p:tgtEl>
                                          <p:spTgt spid="9"/>
                                        </p:tgtEl>
                                        <p:attrNameLst>
                                          <p:attrName>ppt_x</p:attrName>
                                        </p:attrNameLst>
                                      </p:cBhvr>
                                      <p:tavLst>
                                        <p:tav tm="0">
                                          <p:val>
                                            <p:strVal val="#ppt_x"/>
                                          </p:val>
                                        </p:tav>
                                        <p:tav tm="100000">
                                          <p:val>
                                            <p:strVal val="#ppt_x"/>
                                          </p:val>
                                        </p:tav>
                                      </p:tavLst>
                                    </p:anim>
                                    <p:anim calcmode="lin" valueType="num">
                                      <p:cBhvr additive="base">
                                        <p:cTn id="12" dur="75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750" fill="hold"/>
                                        <p:tgtEl>
                                          <p:spTgt spid="10"/>
                                        </p:tgtEl>
                                        <p:attrNameLst>
                                          <p:attrName>ppt_x</p:attrName>
                                        </p:attrNameLst>
                                      </p:cBhvr>
                                      <p:tavLst>
                                        <p:tav tm="0">
                                          <p:val>
                                            <p:strVal val="#ppt_x"/>
                                          </p:val>
                                        </p:tav>
                                        <p:tav tm="100000">
                                          <p:val>
                                            <p:strVal val="#ppt_x"/>
                                          </p:val>
                                        </p:tav>
                                      </p:tavLst>
                                    </p:anim>
                                    <p:anim calcmode="lin" valueType="num">
                                      <p:cBhvr additive="base">
                                        <p:cTn id="16" dur="75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1" decel="100000" fill="hold" nodeType="withEffect">
                                  <p:stCondLst>
                                    <p:cond delay="2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ppt_x"/>
                                          </p:val>
                                        </p:tav>
                                        <p:tav tm="100000">
                                          <p:val>
                                            <p:strVal val="#ppt_x"/>
                                          </p:val>
                                        </p:tav>
                                      </p:tavLst>
                                    </p:anim>
                                    <p:anim calcmode="lin" valueType="num">
                                      <p:cBhvr additive="base">
                                        <p:cTn id="20" dur="75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1" decel="100000" fill="hold" nodeType="withEffect">
                                  <p:stCondLst>
                                    <p:cond delay="5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750" fill="hold"/>
                                        <p:tgtEl>
                                          <p:spTgt spid="12"/>
                                        </p:tgtEl>
                                        <p:attrNameLst>
                                          <p:attrName>ppt_x</p:attrName>
                                        </p:attrNameLst>
                                      </p:cBhvr>
                                      <p:tavLst>
                                        <p:tav tm="0">
                                          <p:val>
                                            <p:strVal val="#ppt_x"/>
                                          </p:val>
                                        </p:tav>
                                        <p:tav tm="100000">
                                          <p:val>
                                            <p:strVal val="#ppt_x"/>
                                          </p:val>
                                        </p:tav>
                                      </p:tavLst>
                                    </p:anim>
                                    <p:anim calcmode="lin" valueType="num">
                                      <p:cBhvr additive="base">
                                        <p:cTn id="24"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132570552"/>
      </p:ext>
    </p:extLst>
  </p:cSld>
  <p:clrMapOvr>
    <a:masterClrMapping/>
  </p:clrMapOvr>
  <p:transition>
    <p:fade/>
  </p:transition>
  <p:extLst>
    <p:ext uri="{DCECCB84-F9BA-43D5-87BE-67443E8EF086}">
      <p15:sldGuideLst xmlns:p15="http://schemas.microsoft.com/office/powerpoint/2012/main">
        <p15:guide id="1" pos="211" userDrawn="1">
          <p15:clr>
            <a:srgbClr val="FBAE40"/>
          </p15:clr>
        </p15:guide>
        <p15:guide id="2" pos="7469"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bk w/ GFX">
    <p:spTree>
      <p:nvGrpSpPr>
        <p:cNvPr id="1" name=""/>
        <p:cNvGrpSpPr/>
        <p:nvPr/>
      </p:nvGrpSpPr>
      <p:grpSpPr>
        <a:xfrm>
          <a:off x="0" y="0"/>
          <a:ext cx="0" cy="0"/>
          <a:chOff x="0" y="0"/>
          <a:chExt cx="0" cy="0"/>
        </a:xfrm>
      </p:grpSpPr>
      <p:pic>
        <p:nvPicPr>
          <p:cNvPr id="6" name="Circle 2">
            <a:extLst>
              <a:ext uri="{FF2B5EF4-FFF2-40B4-BE49-F238E27FC236}">
                <a16:creationId xmlns:a16="http://schemas.microsoft.com/office/drawing/2014/main" id="{42EB56E5-07A9-4583-B8A1-1388302DA31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15959" b="41212"/>
          <a:stretch/>
        </p:blipFill>
        <p:spPr>
          <a:xfrm>
            <a:off x="10747359" y="5847445"/>
            <a:ext cx="1444641" cy="1010554"/>
          </a:xfrm>
          <a:prstGeom prst="rect">
            <a:avLst/>
          </a:prstGeom>
        </p:spPr>
      </p:pic>
      <p:pic>
        <p:nvPicPr>
          <p:cNvPr id="7" name="Circle 3">
            <a:extLst>
              <a:ext uri="{FF2B5EF4-FFF2-40B4-BE49-F238E27FC236}">
                <a16:creationId xmlns:a16="http://schemas.microsoft.com/office/drawing/2014/main" id="{2F5AA2EC-43FB-4E2B-BEE3-0A2B099AF692}"/>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r="46316" b="4167"/>
          <a:stretch/>
        </p:blipFill>
        <p:spPr>
          <a:xfrm>
            <a:off x="11469680" y="5568540"/>
            <a:ext cx="722321" cy="1289459"/>
          </a:xfrm>
          <a:prstGeom prst="rect">
            <a:avLst/>
          </a:prstGeom>
        </p:spPr>
      </p:pic>
      <p:pic>
        <p:nvPicPr>
          <p:cNvPr id="8" name="Circle 4">
            <a:extLst>
              <a:ext uri="{FF2B5EF4-FFF2-40B4-BE49-F238E27FC236}">
                <a16:creationId xmlns:a16="http://schemas.microsoft.com/office/drawing/2014/main" id="{CC786D2F-7518-43F0-A5D3-E1681EA34BE8}"/>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55529" t="37500"/>
          <a:stretch/>
        </p:blipFill>
        <p:spPr>
          <a:xfrm flipV="1">
            <a:off x="0" y="5568540"/>
            <a:ext cx="917485" cy="1289459"/>
          </a:xfrm>
          <a:prstGeom prst="rect">
            <a:avLst/>
          </a:prstGeom>
        </p:spPr>
      </p:pic>
      <p:pic>
        <p:nvPicPr>
          <p:cNvPr id="9" name="Circle 5">
            <a:extLst>
              <a:ext uri="{FF2B5EF4-FFF2-40B4-BE49-F238E27FC236}">
                <a16:creationId xmlns:a16="http://schemas.microsoft.com/office/drawing/2014/main" id="{CDAA2BE9-1770-4899-974D-CEF6F2513B7B}"/>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t="61509"/>
          <a:stretch/>
        </p:blipFill>
        <p:spPr>
          <a:xfrm flipV="1">
            <a:off x="0" y="6247939"/>
            <a:ext cx="1584960" cy="610060"/>
          </a:xfrm>
          <a:prstGeom prst="rect">
            <a:avLst/>
          </a:prstGeom>
        </p:spPr>
      </p:pic>
      <p:grpSp>
        <p:nvGrpSpPr>
          <p:cNvPr id="10" name="Group 9">
            <a:extLst>
              <a:ext uri="{FF2B5EF4-FFF2-40B4-BE49-F238E27FC236}">
                <a16:creationId xmlns:a16="http://schemas.microsoft.com/office/drawing/2014/main" id="{28E5690D-501D-4139-AB31-D6FA14F9FC49}"/>
              </a:ext>
            </a:extLst>
          </p:cNvPr>
          <p:cNvGrpSpPr/>
          <p:nvPr userDrawn="1"/>
        </p:nvGrpSpPr>
        <p:grpSpPr>
          <a:xfrm>
            <a:off x="0" y="0"/>
            <a:ext cx="12192000" cy="594360"/>
            <a:chOff x="0" y="0"/>
            <a:chExt cx="12192000" cy="594360"/>
          </a:xfrm>
        </p:grpSpPr>
        <p:sp>
          <p:nvSpPr>
            <p:cNvPr id="11" name="TopBar Shdw">
              <a:extLst>
                <a:ext uri="{FF2B5EF4-FFF2-40B4-BE49-F238E27FC236}">
                  <a16:creationId xmlns:a16="http://schemas.microsoft.com/office/drawing/2014/main" id="{A80601D5-86F0-4DD5-907A-027C24FEA3DE}"/>
                </a:ext>
              </a:extLst>
            </p:cNvPr>
            <p:cNvSpPr/>
            <p:nvPr userDrawn="1"/>
          </p:nvSpPr>
          <p:spPr>
            <a:xfrm>
              <a:off x="0" y="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range Fill">
              <a:extLst>
                <a:ext uri="{FF2B5EF4-FFF2-40B4-BE49-F238E27FC236}">
                  <a16:creationId xmlns:a16="http://schemas.microsoft.com/office/drawing/2014/main" id="{A2802A00-8783-4D5C-AE6D-90572BCA2CB6}"/>
                </a:ext>
              </a:extLst>
            </p:cNvPr>
            <p:cNvSpPr/>
            <p:nvPr userDrawn="1"/>
          </p:nvSpPr>
          <p:spPr>
            <a:xfrm>
              <a:off x="1524" y="0"/>
              <a:ext cx="12188952" cy="548640"/>
            </a:xfrm>
            <a:prstGeom prst="rect">
              <a:avLst/>
            </a:prstGeom>
            <a:gradFill flip="none" rotWithShape="1">
              <a:gsLst>
                <a:gs pos="0">
                  <a:srgbClr val="FCB424"/>
                </a:gs>
                <a:gs pos="80000">
                  <a:srgbClr val="EF7A3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ct val="90000"/>
                </a:lnSpc>
                <a:spcBef>
                  <a:spcPts val="1200"/>
                </a:spcBef>
              </a:pPr>
              <a:endParaRPr lang="en-US" dirty="0" err="1"/>
            </a:p>
          </p:txBody>
        </p:sp>
        <p:pic>
          <p:nvPicPr>
            <p:cNvPr id="13" name="Circle 1">
              <a:extLst>
                <a:ext uri="{FF2B5EF4-FFF2-40B4-BE49-F238E27FC236}">
                  <a16:creationId xmlns:a16="http://schemas.microsoft.com/office/drawing/2014/main" id="{EB3A1D82-A12B-4FCA-ADF1-95851DE65557}"/>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9192" b="85794"/>
            <a:stretch/>
          </p:blipFill>
          <p:spPr>
            <a:xfrm>
              <a:off x="0" y="0"/>
              <a:ext cx="10942320" cy="548640"/>
            </a:xfrm>
            <a:prstGeom prst="rect">
              <a:avLst/>
            </a:prstGeom>
          </p:spPr>
        </p:pic>
        <p:pic>
          <p:nvPicPr>
            <p:cNvPr id="14" name="Circle 4">
              <a:extLst>
                <a:ext uri="{FF2B5EF4-FFF2-40B4-BE49-F238E27FC236}">
                  <a16:creationId xmlns:a16="http://schemas.microsoft.com/office/drawing/2014/main" id="{F03E68C1-571B-4E29-8C55-7A51F5C97CBA}"/>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l="40555" t="37500" b="52500"/>
            <a:stretch/>
          </p:blipFill>
          <p:spPr>
            <a:xfrm>
              <a:off x="0" y="0"/>
              <a:ext cx="3261360" cy="548640"/>
            </a:xfrm>
            <a:prstGeom prst="rect">
              <a:avLst/>
            </a:prstGeom>
          </p:spPr>
        </p:pic>
        <p:pic>
          <p:nvPicPr>
            <p:cNvPr id="15" name="Circle 5">
              <a:extLst>
                <a:ext uri="{FF2B5EF4-FFF2-40B4-BE49-F238E27FC236}">
                  <a16:creationId xmlns:a16="http://schemas.microsoft.com/office/drawing/2014/main" id="{0DB5086E-FCB2-4515-945E-9A99E770D988}"/>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61509" b="24906"/>
            <a:stretch/>
          </p:blipFill>
          <p:spPr>
            <a:xfrm>
              <a:off x="685800" y="0"/>
              <a:ext cx="4038600" cy="548640"/>
            </a:xfrm>
            <a:prstGeom prst="rect">
              <a:avLst/>
            </a:prstGeom>
          </p:spPr>
        </p:pic>
        <p:pic>
          <p:nvPicPr>
            <p:cNvPr id="16" name="Picture 15" descr="A picture containing logo&#10;&#10;Description automatically generated">
              <a:extLst>
                <a:ext uri="{FF2B5EF4-FFF2-40B4-BE49-F238E27FC236}">
                  <a16:creationId xmlns:a16="http://schemas.microsoft.com/office/drawing/2014/main" id="{B92865FA-F5DD-4487-A0C8-85C9775DA52B}"/>
                </a:ext>
              </a:extLst>
            </p:cNvPr>
            <p:cNvPicPr>
              <a:picLocks noChangeAspect="1"/>
            </p:cNvPicPr>
            <p:nvPr userDrawn="1"/>
          </p:nvPicPr>
          <p:blipFill>
            <a:blip r:embed="rId9"/>
            <a:stretch>
              <a:fillRect/>
            </a:stretch>
          </p:blipFill>
          <p:spPr>
            <a:xfrm>
              <a:off x="335280" y="182880"/>
              <a:ext cx="1097280" cy="182880"/>
            </a:xfrm>
            <a:prstGeom prst="rect">
              <a:avLst/>
            </a:prstGeom>
          </p:spPr>
        </p:pic>
      </p:grpSp>
      <p:sp>
        <p:nvSpPr>
          <p:cNvPr id="21" name="TextBox 20">
            <a:extLst>
              <a:ext uri="{FF2B5EF4-FFF2-40B4-BE49-F238E27FC236}">
                <a16:creationId xmlns:a16="http://schemas.microsoft.com/office/drawing/2014/main" id="{F368E362-171E-4A61-AADE-BA3EE91C1C0D}"/>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2" name="TextBox 21">
            <a:extLst>
              <a:ext uri="{FF2B5EF4-FFF2-40B4-BE49-F238E27FC236}">
                <a16:creationId xmlns:a16="http://schemas.microsoft.com/office/drawing/2014/main" id="{61CF3331-BF7B-4B79-81FC-9EDA549F42E0}"/>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3800108561"/>
      </p:ext>
    </p:extLst>
  </p:cSld>
  <p:clrMapOvr>
    <a:masterClrMapping/>
  </p:clrMapOvr>
  <p:transition>
    <p:fade/>
  </p:transition>
  <p:extLst>
    <p:ext uri="{DCECCB84-F9BA-43D5-87BE-67443E8EF086}">
      <p15:sldGuideLst xmlns:p15="http://schemas.microsoft.com/office/powerpoint/2012/main">
        <p15:guide id="1" pos="211">
          <p15:clr>
            <a:srgbClr val="FBAE40"/>
          </p15:clr>
        </p15:guide>
        <p15:guide id="2" pos="7469">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Orange">
    <p:bg>
      <p:bgPr>
        <a:gradFill>
          <a:gsLst>
            <a:gs pos="0">
              <a:srgbClr val="FCB424"/>
            </a:gs>
            <a:gs pos="80000">
              <a:srgbClr val="EF7A34"/>
            </a:gs>
          </a:gsLst>
          <a:path path="circle">
            <a:fillToRect l="100000" b="100000"/>
          </a:path>
        </a:gradFill>
        <a:effectLst/>
      </p:bgPr>
    </p:bg>
    <p:spTree>
      <p:nvGrpSpPr>
        <p:cNvPr id="1" name=""/>
        <p:cNvGrpSpPr/>
        <p:nvPr/>
      </p:nvGrpSpPr>
      <p:grpSpPr>
        <a:xfrm>
          <a:off x="0" y="0"/>
          <a:ext cx="0" cy="0"/>
          <a:chOff x="0" y="0"/>
          <a:chExt cx="0" cy="0"/>
        </a:xfrm>
      </p:grpSpPr>
      <p:pic>
        <p:nvPicPr>
          <p:cNvPr id="7" name="Circle 1">
            <a:extLst>
              <a:ext uri="{FF2B5EF4-FFF2-40B4-BE49-F238E27FC236}">
                <a16:creationId xmlns:a16="http://schemas.microsoft.com/office/drawing/2014/main" id="{5284E45D-D953-49CA-BD12-FBA407E7484D}"/>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9" name="Circle 2">
            <a:extLst>
              <a:ext uri="{FF2B5EF4-FFF2-40B4-BE49-F238E27FC236}">
                <a16:creationId xmlns:a16="http://schemas.microsoft.com/office/drawing/2014/main" id="{3AD2EBC6-66D5-48D6-88F5-5753A1B2419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12" name="Circle 3">
            <a:extLst>
              <a:ext uri="{FF2B5EF4-FFF2-40B4-BE49-F238E27FC236}">
                <a16:creationId xmlns:a16="http://schemas.microsoft.com/office/drawing/2014/main" id="{C4702A37-AE61-4516-8697-964512427659}"/>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3" name="Circle 4">
            <a:extLst>
              <a:ext uri="{FF2B5EF4-FFF2-40B4-BE49-F238E27FC236}">
                <a16:creationId xmlns:a16="http://schemas.microsoft.com/office/drawing/2014/main" id="{05BEEFCE-2527-4BF0-BF4D-9571D933D4A6}"/>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4" name="Circle 5">
            <a:extLst>
              <a:ext uri="{FF2B5EF4-FFF2-40B4-BE49-F238E27FC236}">
                <a16:creationId xmlns:a16="http://schemas.microsoft.com/office/drawing/2014/main" id="{8ABEB82D-FAC8-4E93-A810-F06E093D46A5}"/>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2" name="Title 1">
            <a:extLst>
              <a:ext uri="{FF2B5EF4-FFF2-40B4-BE49-F238E27FC236}">
                <a16:creationId xmlns:a16="http://schemas.microsoft.com/office/drawing/2014/main" id="{16DBCD18-939C-4D8B-BF4D-BD4DF4142545}"/>
              </a:ext>
            </a:extLst>
          </p:cNvPr>
          <p:cNvSpPr>
            <a:spLocks noGrp="1"/>
          </p:cNvSpPr>
          <p:nvPr>
            <p:ph type="ctrTitle"/>
          </p:nvPr>
        </p:nvSpPr>
        <p:spPr>
          <a:xfrm>
            <a:off x="1524318" y="594360"/>
            <a:ext cx="9143682" cy="5303520"/>
          </a:xfrm>
        </p:spPr>
        <p:txBody>
          <a:bodyPr tIns="91440" bIns="91440" anchor="ctr" anchorCtr="1"/>
          <a:lstStyle>
            <a:lvl1pPr algn="l">
              <a:defRPr sz="4200">
                <a:solidFill>
                  <a:schemeClr val="bg1"/>
                </a:solidFill>
              </a:defRPr>
            </a:lvl1pPr>
          </a:lstStyle>
          <a:p>
            <a:r>
              <a:rPr lang="en-GB"/>
              <a:t>Click to edit Master title style</a:t>
            </a:r>
            <a:endParaRPr lang="en-US" dirty="0"/>
          </a:p>
        </p:txBody>
      </p:sp>
      <p:sp>
        <p:nvSpPr>
          <p:cNvPr id="8" name="Rectangle 7">
            <a:extLst>
              <a:ext uri="{FF2B5EF4-FFF2-40B4-BE49-F238E27FC236}">
                <a16:creationId xmlns:a16="http://schemas.microsoft.com/office/drawing/2014/main" id="{2FBAFEE0-AFBA-479B-8F09-B77E2DF359F1}"/>
              </a:ext>
            </a:extLst>
          </p:cNvPr>
          <p:cNvSpPr/>
          <p:nvPr userDrawn="1"/>
        </p:nvSpPr>
        <p:spPr>
          <a:xfrm>
            <a:off x="0" y="626364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4DAB0C-3981-4807-A2C8-5978941437E9}"/>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C1CC8265-7C4C-4164-BE09-BEDD6EACFE70}"/>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19" name="TextBox 18">
            <a:extLst>
              <a:ext uri="{FF2B5EF4-FFF2-40B4-BE49-F238E27FC236}">
                <a16:creationId xmlns:a16="http://schemas.microsoft.com/office/drawing/2014/main" id="{FDBBCE4B-CFEB-4D59-8FFA-38451CEC993A}"/>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0" name="TextBox 19">
            <a:extLst>
              <a:ext uri="{FF2B5EF4-FFF2-40B4-BE49-F238E27FC236}">
                <a16:creationId xmlns:a16="http://schemas.microsoft.com/office/drawing/2014/main" id="{4A40D502-889B-467A-8181-E86CF1525D1F}"/>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453867421"/>
      </p:ext>
    </p:extLst>
  </p:cSld>
  <p:clrMapOvr>
    <a:masterClrMapping/>
  </p:clrMapOvr>
  <p:transition>
    <p:fade/>
  </p:transition>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Navy">
    <p:bg>
      <p:bgPr>
        <a:gradFill>
          <a:gsLst>
            <a:gs pos="0">
              <a:schemeClr val="tx2">
                <a:lumMod val="75000"/>
                <a:lumOff val="25000"/>
              </a:schemeClr>
            </a:gs>
            <a:gs pos="80000">
              <a:schemeClr val="tx2">
                <a:lumMod val="90000"/>
                <a:lumOff val="10000"/>
              </a:schemeClr>
            </a:gs>
          </a:gsLst>
          <a:path path="circle">
            <a:fillToRect l="100000" b="100000"/>
          </a:path>
        </a:gradFill>
        <a:effectLst/>
      </p:bgPr>
    </p:bg>
    <p:spTree>
      <p:nvGrpSpPr>
        <p:cNvPr id="1" name=""/>
        <p:cNvGrpSpPr/>
        <p:nvPr/>
      </p:nvGrpSpPr>
      <p:grpSpPr>
        <a:xfrm>
          <a:off x="0" y="0"/>
          <a:ext cx="0" cy="0"/>
          <a:chOff x="0" y="0"/>
          <a:chExt cx="0" cy="0"/>
        </a:xfrm>
      </p:grpSpPr>
      <p:pic>
        <p:nvPicPr>
          <p:cNvPr id="7" name="Circle 1">
            <a:extLst>
              <a:ext uri="{FF2B5EF4-FFF2-40B4-BE49-F238E27FC236}">
                <a16:creationId xmlns:a16="http://schemas.microsoft.com/office/drawing/2014/main" id="{A1C0BDF5-BCBB-48BF-988D-345ED2FE19C5}"/>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8" name="Circle 2">
            <a:extLst>
              <a:ext uri="{FF2B5EF4-FFF2-40B4-BE49-F238E27FC236}">
                <a16:creationId xmlns:a16="http://schemas.microsoft.com/office/drawing/2014/main" id="{005B2E41-F335-4EE4-B520-C793433F61F8}"/>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9" name="Circle 3">
            <a:extLst>
              <a:ext uri="{FF2B5EF4-FFF2-40B4-BE49-F238E27FC236}">
                <a16:creationId xmlns:a16="http://schemas.microsoft.com/office/drawing/2014/main" id="{73BFFC3A-E2B9-4DC4-A9EE-251FA7078C17}"/>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3" name="Circle 4">
            <a:extLst>
              <a:ext uri="{FF2B5EF4-FFF2-40B4-BE49-F238E27FC236}">
                <a16:creationId xmlns:a16="http://schemas.microsoft.com/office/drawing/2014/main" id="{556E5C58-7A83-457B-9534-01C42A7B45E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4" name="Circle 5">
            <a:extLst>
              <a:ext uri="{FF2B5EF4-FFF2-40B4-BE49-F238E27FC236}">
                <a16:creationId xmlns:a16="http://schemas.microsoft.com/office/drawing/2014/main" id="{4705CFC6-B37C-402E-B8CF-587B84311238}"/>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2" name="Title 1">
            <a:extLst>
              <a:ext uri="{FF2B5EF4-FFF2-40B4-BE49-F238E27FC236}">
                <a16:creationId xmlns:a16="http://schemas.microsoft.com/office/drawing/2014/main" id="{16DBCD18-939C-4D8B-BF4D-BD4DF4142545}"/>
              </a:ext>
            </a:extLst>
          </p:cNvPr>
          <p:cNvSpPr>
            <a:spLocks noGrp="1"/>
          </p:cNvSpPr>
          <p:nvPr>
            <p:ph type="ctrTitle"/>
          </p:nvPr>
        </p:nvSpPr>
        <p:spPr>
          <a:xfrm>
            <a:off x="1524318" y="593725"/>
            <a:ext cx="9143682" cy="5303520"/>
          </a:xfrm>
        </p:spPr>
        <p:txBody>
          <a:bodyPr tIns="91440" bIns="91440" anchor="ctr" anchorCtr="1"/>
          <a:lstStyle>
            <a:lvl1pPr algn="l">
              <a:defRPr sz="4200">
                <a:solidFill>
                  <a:schemeClr val="bg1"/>
                </a:solidFill>
              </a:defRPr>
            </a:lvl1pPr>
          </a:lstStyle>
          <a:p>
            <a:r>
              <a:rPr lang="en-GB"/>
              <a:t>Click to edit Master title style</a:t>
            </a:r>
            <a:endParaRPr lang="en-US" dirty="0"/>
          </a:p>
        </p:txBody>
      </p:sp>
      <p:sp>
        <p:nvSpPr>
          <p:cNvPr id="10" name="Rectangle 9">
            <a:extLst>
              <a:ext uri="{FF2B5EF4-FFF2-40B4-BE49-F238E27FC236}">
                <a16:creationId xmlns:a16="http://schemas.microsoft.com/office/drawing/2014/main" id="{17881DC4-4669-46C4-937B-091CFD39DC6C}"/>
              </a:ext>
            </a:extLst>
          </p:cNvPr>
          <p:cNvSpPr/>
          <p:nvPr userDrawn="1"/>
        </p:nvSpPr>
        <p:spPr>
          <a:xfrm>
            <a:off x="0" y="6263640"/>
            <a:ext cx="12192000" cy="594360"/>
          </a:xfrm>
          <a:prstGeom prst="rect">
            <a:avLst/>
          </a:prstGeom>
          <a:solidFill>
            <a:schemeClr val="tx2">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Rectangle 10">
            <a:extLst>
              <a:ext uri="{FF2B5EF4-FFF2-40B4-BE49-F238E27FC236}">
                <a16:creationId xmlns:a16="http://schemas.microsoft.com/office/drawing/2014/main" id="{757301BF-2C2B-49CB-B420-F3AAEE744A49}"/>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D3D024BA-0B33-4C8D-B1D6-A256A899EB64}"/>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19" name="TextBox 18">
            <a:extLst>
              <a:ext uri="{FF2B5EF4-FFF2-40B4-BE49-F238E27FC236}">
                <a16:creationId xmlns:a16="http://schemas.microsoft.com/office/drawing/2014/main" id="{3B16A4FE-BFED-4BF0-A362-CD89F5B1610A}"/>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0" name="TextBox 19">
            <a:extLst>
              <a:ext uri="{FF2B5EF4-FFF2-40B4-BE49-F238E27FC236}">
                <a16:creationId xmlns:a16="http://schemas.microsoft.com/office/drawing/2014/main" id="{66B052B7-1AFF-49EB-9C72-FAF759BE1AB4}"/>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1990920242"/>
      </p:ext>
    </p:extLst>
  </p:cSld>
  <p:clrMapOvr>
    <a:masterClrMapping/>
  </p:clrMapOvr>
  <p:transition>
    <p:fade/>
  </p:transition>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Lt Gray">
    <p:bg>
      <p:bgPr>
        <a:gradFill>
          <a:gsLst>
            <a:gs pos="0">
              <a:schemeClr val="bg2">
                <a:lumMod val="60000"/>
                <a:lumOff val="40000"/>
              </a:schemeClr>
            </a:gs>
            <a:gs pos="80000">
              <a:schemeClr val="bg2"/>
            </a:gs>
          </a:gsLst>
          <a:path path="circle">
            <a:fillToRect l="100000" b="100000"/>
          </a:path>
        </a:gradFill>
        <a:effectLst/>
      </p:bgPr>
    </p:bg>
    <p:spTree>
      <p:nvGrpSpPr>
        <p:cNvPr id="1" name=""/>
        <p:cNvGrpSpPr/>
        <p:nvPr/>
      </p:nvGrpSpPr>
      <p:grpSpPr>
        <a:xfrm>
          <a:off x="0" y="0"/>
          <a:ext cx="0" cy="0"/>
          <a:chOff x="0" y="0"/>
          <a:chExt cx="0" cy="0"/>
        </a:xfrm>
      </p:grpSpPr>
      <p:pic>
        <p:nvPicPr>
          <p:cNvPr id="9" name="Circle 1">
            <a:extLst>
              <a:ext uri="{FF2B5EF4-FFF2-40B4-BE49-F238E27FC236}">
                <a16:creationId xmlns:a16="http://schemas.microsoft.com/office/drawing/2014/main" id="{B98CAB67-E615-4E14-8E78-45A5B291085E}"/>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10" name="Circle 2">
            <a:extLst>
              <a:ext uri="{FF2B5EF4-FFF2-40B4-BE49-F238E27FC236}">
                <a16:creationId xmlns:a16="http://schemas.microsoft.com/office/drawing/2014/main" id="{31109005-C0E7-4BC0-BCFE-FF8E2EE3117D}"/>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11" name="Circle 3">
            <a:extLst>
              <a:ext uri="{FF2B5EF4-FFF2-40B4-BE49-F238E27FC236}">
                <a16:creationId xmlns:a16="http://schemas.microsoft.com/office/drawing/2014/main" id="{04F904A0-3302-48F7-9783-D6C722EC3DF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3" name="Circle 4">
            <a:extLst>
              <a:ext uri="{FF2B5EF4-FFF2-40B4-BE49-F238E27FC236}">
                <a16:creationId xmlns:a16="http://schemas.microsoft.com/office/drawing/2014/main" id="{FCAF61E9-8CCA-4A89-89D4-1F98EA2FBA0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4" name="Circle 5">
            <a:extLst>
              <a:ext uri="{FF2B5EF4-FFF2-40B4-BE49-F238E27FC236}">
                <a16:creationId xmlns:a16="http://schemas.microsoft.com/office/drawing/2014/main" id="{C2D17B5E-B975-434B-B75A-FA63D51C1E6D}"/>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2" name="Title 1">
            <a:extLst>
              <a:ext uri="{FF2B5EF4-FFF2-40B4-BE49-F238E27FC236}">
                <a16:creationId xmlns:a16="http://schemas.microsoft.com/office/drawing/2014/main" id="{16DBCD18-939C-4D8B-BF4D-BD4DF4142545}"/>
              </a:ext>
            </a:extLst>
          </p:cNvPr>
          <p:cNvSpPr>
            <a:spLocks noGrp="1"/>
          </p:cNvSpPr>
          <p:nvPr>
            <p:ph type="ctrTitle"/>
          </p:nvPr>
        </p:nvSpPr>
        <p:spPr>
          <a:xfrm>
            <a:off x="1524318" y="593725"/>
            <a:ext cx="9143682" cy="5303520"/>
          </a:xfrm>
        </p:spPr>
        <p:txBody>
          <a:bodyPr tIns="91440" bIns="91440" anchor="ctr" anchorCtr="1"/>
          <a:lstStyle>
            <a:lvl1pPr algn="l">
              <a:defRPr sz="4200">
                <a:solidFill>
                  <a:schemeClr val="tx2"/>
                </a:solidFill>
              </a:defRPr>
            </a:lvl1pPr>
          </a:lstStyle>
          <a:p>
            <a:r>
              <a:rPr lang="en-GB"/>
              <a:t>Click to edit Master title style</a:t>
            </a:r>
            <a:endParaRPr lang="en-US" dirty="0"/>
          </a:p>
        </p:txBody>
      </p:sp>
      <p:sp>
        <p:nvSpPr>
          <p:cNvPr id="7" name="Rectangle 6">
            <a:extLst>
              <a:ext uri="{FF2B5EF4-FFF2-40B4-BE49-F238E27FC236}">
                <a16:creationId xmlns:a16="http://schemas.microsoft.com/office/drawing/2014/main" id="{375A75BC-C709-4260-8343-497B4DBF2DAE}"/>
              </a:ext>
            </a:extLst>
          </p:cNvPr>
          <p:cNvSpPr/>
          <p:nvPr userDrawn="1"/>
        </p:nvSpPr>
        <p:spPr>
          <a:xfrm>
            <a:off x="0" y="6263640"/>
            <a:ext cx="12192000" cy="594360"/>
          </a:xfrm>
          <a:prstGeom prst="rect">
            <a:avLst/>
          </a:prstGeom>
          <a:solidFill>
            <a:schemeClr val="bg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Rectangle 7">
            <a:extLst>
              <a:ext uri="{FF2B5EF4-FFF2-40B4-BE49-F238E27FC236}">
                <a16:creationId xmlns:a16="http://schemas.microsoft.com/office/drawing/2014/main" id="{1E910D65-3435-46DC-8A51-B8B474B953F7}"/>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F675864-98A9-463C-AEF1-82626DF0E13C}"/>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19" name="TextBox 18">
            <a:extLst>
              <a:ext uri="{FF2B5EF4-FFF2-40B4-BE49-F238E27FC236}">
                <a16:creationId xmlns:a16="http://schemas.microsoft.com/office/drawing/2014/main" id="{22F20136-60F9-4E95-B8B7-A6B391BEE859}"/>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0" name="TextBox 19">
            <a:extLst>
              <a:ext uri="{FF2B5EF4-FFF2-40B4-BE49-F238E27FC236}">
                <a16:creationId xmlns:a16="http://schemas.microsoft.com/office/drawing/2014/main" id="{513ADB97-822B-47E5-9E99-8AEA04FF8517}"/>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1198402560"/>
      </p:ext>
    </p:extLst>
  </p:cSld>
  <p:clrMapOvr>
    <a:masterClrMapping/>
  </p:clrMapOvr>
  <p:transition>
    <p:fade/>
  </p:transition>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hoto Layout 1">
    <p:bg>
      <p:bgPr>
        <a:gradFill flip="none" rotWithShape="1">
          <a:gsLst>
            <a:gs pos="0">
              <a:srgbClr val="FCB424"/>
            </a:gs>
            <a:gs pos="80000">
              <a:srgbClr val="EF7A34"/>
            </a:gs>
          </a:gsLst>
          <a:path path="circle">
            <a:fillToRect l="100000" b="100000"/>
          </a:path>
          <a:tileRect t="-100000" r="-100000"/>
        </a:gradFill>
        <a:effectLst/>
      </p:bgPr>
    </p:bg>
    <p:spTree>
      <p:nvGrpSpPr>
        <p:cNvPr id="1" name=""/>
        <p:cNvGrpSpPr/>
        <p:nvPr/>
      </p:nvGrpSpPr>
      <p:grpSpPr>
        <a:xfrm>
          <a:off x="0" y="0"/>
          <a:ext cx="0" cy="0"/>
          <a:chOff x="0" y="0"/>
          <a:chExt cx="0" cy="0"/>
        </a:xfrm>
      </p:grpSpPr>
      <p:pic>
        <p:nvPicPr>
          <p:cNvPr id="7" name="Circle 1">
            <a:extLst>
              <a:ext uri="{FF2B5EF4-FFF2-40B4-BE49-F238E27FC236}">
                <a16:creationId xmlns:a16="http://schemas.microsoft.com/office/drawing/2014/main" id="{EA02509E-3C4A-4046-A75B-DD212B64C14E}"/>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9" name="Circle 2">
            <a:extLst>
              <a:ext uri="{FF2B5EF4-FFF2-40B4-BE49-F238E27FC236}">
                <a16:creationId xmlns:a16="http://schemas.microsoft.com/office/drawing/2014/main" id="{CA678D74-D171-4BDA-B9E7-6D835B73D726}"/>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10" name="Circle 3">
            <a:extLst>
              <a:ext uri="{FF2B5EF4-FFF2-40B4-BE49-F238E27FC236}">
                <a16:creationId xmlns:a16="http://schemas.microsoft.com/office/drawing/2014/main" id="{D1405C83-6EEB-4BBC-BC38-1FDD5EC5AA0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1" name="Circle 4">
            <a:extLst>
              <a:ext uri="{FF2B5EF4-FFF2-40B4-BE49-F238E27FC236}">
                <a16:creationId xmlns:a16="http://schemas.microsoft.com/office/drawing/2014/main" id="{32195EB7-285D-4FA3-9B55-CC8120CB122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2" name="Circle 5">
            <a:extLst>
              <a:ext uri="{FF2B5EF4-FFF2-40B4-BE49-F238E27FC236}">
                <a16:creationId xmlns:a16="http://schemas.microsoft.com/office/drawing/2014/main" id="{027F7991-A094-400F-A0A8-2D02D0F9CD4A}"/>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13" name="Rectangle 12">
            <a:extLst>
              <a:ext uri="{FF2B5EF4-FFF2-40B4-BE49-F238E27FC236}">
                <a16:creationId xmlns:a16="http://schemas.microsoft.com/office/drawing/2014/main" id="{CB03B11A-9588-4325-A544-A554AF6025F5}"/>
              </a:ext>
            </a:extLst>
          </p:cNvPr>
          <p:cNvSpPr/>
          <p:nvPr userDrawn="1"/>
        </p:nvSpPr>
        <p:spPr>
          <a:xfrm>
            <a:off x="0" y="626364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342A9E1-B795-4572-B7B6-93A29AC704F7}"/>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AB31C68C-D280-44C1-AE74-4B169173A8FD}"/>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5" name="Picture Placeholder 4">
            <a:extLst>
              <a:ext uri="{FF2B5EF4-FFF2-40B4-BE49-F238E27FC236}">
                <a16:creationId xmlns:a16="http://schemas.microsoft.com/office/drawing/2014/main" id="{F53CA529-9053-48C2-B0C6-31AE875CBC9A}"/>
              </a:ext>
            </a:extLst>
          </p:cNvPr>
          <p:cNvSpPr>
            <a:spLocks noGrp="1" noChangeAspect="1"/>
          </p:cNvSpPr>
          <p:nvPr>
            <p:ph type="pic" sz="quarter" idx="10"/>
          </p:nvPr>
        </p:nvSpPr>
        <p:spPr>
          <a:xfrm>
            <a:off x="3169920" y="228600"/>
            <a:ext cx="5852160" cy="5852160"/>
          </a:xfrm>
          <a:prstGeom prst="ellipse">
            <a:avLst/>
          </a:prstGeom>
          <a:solidFill>
            <a:schemeClr val="bg2">
              <a:lumMod val="75000"/>
            </a:schemeClr>
          </a:solidFill>
          <a:ln w="50800">
            <a:solidFill>
              <a:schemeClr val="bg1"/>
            </a:solidFill>
          </a:ln>
        </p:spPr>
        <p:txBody>
          <a:bodyPr anchor="ctr" anchorCtr="0"/>
          <a:lstStyle>
            <a:lvl1pPr marL="0" indent="0" algn="ctr">
              <a:buNone/>
              <a:defRPr/>
            </a:lvl1pPr>
          </a:lstStyle>
          <a:p>
            <a:r>
              <a:rPr lang="en-GB"/>
              <a:t>Click icon to add picture</a:t>
            </a:r>
            <a:endParaRPr lang="en-US"/>
          </a:p>
        </p:txBody>
      </p:sp>
      <p:sp>
        <p:nvSpPr>
          <p:cNvPr id="20" name="TextBox 19">
            <a:extLst>
              <a:ext uri="{FF2B5EF4-FFF2-40B4-BE49-F238E27FC236}">
                <a16:creationId xmlns:a16="http://schemas.microsoft.com/office/drawing/2014/main" id="{6ADD19EF-5E18-47CB-B301-FAEF1E90B643}"/>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1" name="TextBox 20">
            <a:extLst>
              <a:ext uri="{FF2B5EF4-FFF2-40B4-BE49-F238E27FC236}">
                <a16:creationId xmlns:a16="http://schemas.microsoft.com/office/drawing/2014/main" id="{B8CF8BE4-98D4-403C-8D8A-F56FAE4253E2}"/>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2267384543"/>
      </p:ext>
    </p:extLst>
  </p:cSld>
  <p:clrMapOvr>
    <a:masterClrMapping/>
  </p:clrMapOvr>
  <p:transition>
    <p:fade/>
  </p:transition>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Video">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BCD18-939C-4D8B-BF4D-BD4DF4142545}"/>
              </a:ext>
            </a:extLst>
          </p:cNvPr>
          <p:cNvSpPr>
            <a:spLocks noGrp="1"/>
          </p:cNvSpPr>
          <p:nvPr>
            <p:ph type="ctrTitle"/>
          </p:nvPr>
        </p:nvSpPr>
        <p:spPr>
          <a:xfrm>
            <a:off x="335280" y="593726"/>
            <a:ext cx="11521758" cy="2845116"/>
          </a:xfrm>
        </p:spPr>
        <p:txBody>
          <a:bodyPr anchor="b"/>
          <a:lstStyle>
            <a:lvl1pPr algn="ctr">
              <a:defRPr sz="4200" b="1">
                <a:solidFill>
                  <a:schemeClr val="tx1">
                    <a:lumMod val="65000"/>
                    <a:lumOff val="35000"/>
                  </a:schemeClr>
                </a:solidFill>
              </a:defRPr>
            </a:lvl1pPr>
          </a:lstStyle>
          <a:p>
            <a:r>
              <a:rPr lang="en-GB"/>
              <a:t>Click to edit Master title style</a:t>
            </a:r>
            <a:endParaRPr lang="en-US" dirty="0"/>
          </a:p>
        </p:txBody>
      </p:sp>
      <p:sp>
        <p:nvSpPr>
          <p:cNvPr id="3" name="Subtitle 2">
            <a:extLst>
              <a:ext uri="{FF2B5EF4-FFF2-40B4-BE49-F238E27FC236}">
                <a16:creationId xmlns:a16="http://schemas.microsoft.com/office/drawing/2014/main" id="{379D148E-BBA3-430D-B5DF-F5D8697005AE}"/>
              </a:ext>
            </a:extLst>
          </p:cNvPr>
          <p:cNvSpPr>
            <a:spLocks noGrp="1"/>
          </p:cNvSpPr>
          <p:nvPr>
            <p:ph type="subTitle" idx="1"/>
          </p:nvPr>
        </p:nvSpPr>
        <p:spPr>
          <a:xfrm>
            <a:off x="335280" y="3566159"/>
            <a:ext cx="11521758" cy="2971165"/>
          </a:xfrm>
        </p:spPr>
        <p:txBody>
          <a:bodyPr/>
          <a:lstStyle>
            <a:lvl1pPr marL="0" indent="0" algn="ctr">
              <a:buNone/>
              <a:defRPr sz="24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Tree>
    <p:custDataLst>
      <p:tags r:id="rId1"/>
    </p:custDataLst>
    <p:extLst>
      <p:ext uri="{BB962C8B-B14F-4D97-AF65-F5344CB8AC3E}">
        <p14:creationId xmlns:p14="http://schemas.microsoft.com/office/powerpoint/2010/main" val="2429058761"/>
      </p:ext>
    </p:extLst>
  </p:cSld>
  <p:clrMapOvr>
    <a:masterClrMapping/>
  </p:clrMapOvr>
  <p:transition>
    <p:fade/>
  </p:transition>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Orange">
    <p:bg>
      <p:bgPr>
        <a:gradFill flip="none" rotWithShape="1">
          <a:gsLst>
            <a:gs pos="0">
              <a:srgbClr val="FCB424"/>
            </a:gs>
            <a:gs pos="80000">
              <a:srgbClr val="EF7A34"/>
            </a:gs>
          </a:gsLst>
          <a:path path="circle">
            <a:fillToRect l="100000" b="100000"/>
          </a:path>
          <a:tileRect t="-100000" r="-100000"/>
        </a:gradFill>
        <a:effectLst/>
      </p:bgPr>
    </p:bg>
    <p:spTree>
      <p:nvGrpSpPr>
        <p:cNvPr id="1" name=""/>
        <p:cNvGrpSpPr/>
        <p:nvPr/>
      </p:nvGrpSpPr>
      <p:grpSpPr>
        <a:xfrm>
          <a:off x="0" y="0"/>
          <a:ext cx="0" cy="0"/>
          <a:chOff x="0" y="0"/>
          <a:chExt cx="0" cy="0"/>
        </a:xfrm>
      </p:grpSpPr>
      <p:pic>
        <p:nvPicPr>
          <p:cNvPr id="7" name="Circle 1">
            <a:extLst>
              <a:ext uri="{FF2B5EF4-FFF2-40B4-BE49-F238E27FC236}">
                <a16:creationId xmlns:a16="http://schemas.microsoft.com/office/drawing/2014/main" id="{EA02509E-3C4A-4046-A75B-DD212B64C14E}"/>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9" name="Circle 2">
            <a:extLst>
              <a:ext uri="{FF2B5EF4-FFF2-40B4-BE49-F238E27FC236}">
                <a16:creationId xmlns:a16="http://schemas.microsoft.com/office/drawing/2014/main" id="{CA678D74-D171-4BDA-B9E7-6D835B73D726}"/>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10" name="Circle 3">
            <a:extLst>
              <a:ext uri="{FF2B5EF4-FFF2-40B4-BE49-F238E27FC236}">
                <a16:creationId xmlns:a16="http://schemas.microsoft.com/office/drawing/2014/main" id="{D1405C83-6EEB-4BBC-BC38-1FDD5EC5AA0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1" name="Circle 4">
            <a:extLst>
              <a:ext uri="{FF2B5EF4-FFF2-40B4-BE49-F238E27FC236}">
                <a16:creationId xmlns:a16="http://schemas.microsoft.com/office/drawing/2014/main" id="{32195EB7-285D-4FA3-9B55-CC8120CB122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2" name="Circle 5">
            <a:extLst>
              <a:ext uri="{FF2B5EF4-FFF2-40B4-BE49-F238E27FC236}">
                <a16:creationId xmlns:a16="http://schemas.microsoft.com/office/drawing/2014/main" id="{027F7991-A094-400F-A0A8-2D02D0F9CD4A}"/>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3" name="Subtitle 2">
            <a:extLst>
              <a:ext uri="{FF2B5EF4-FFF2-40B4-BE49-F238E27FC236}">
                <a16:creationId xmlns:a16="http://schemas.microsoft.com/office/drawing/2014/main" id="{379D148E-BBA3-430D-B5DF-F5D8697005AE}"/>
              </a:ext>
            </a:extLst>
          </p:cNvPr>
          <p:cNvSpPr>
            <a:spLocks noGrp="1"/>
          </p:cNvSpPr>
          <p:nvPr>
            <p:ph type="subTitle" idx="1" hasCustomPrompt="1"/>
          </p:nvPr>
        </p:nvSpPr>
        <p:spPr>
          <a:xfrm>
            <a:off x="1386840" y="3429000"/>
            <a:ext cx="9418320" cy="822960"/>
          </a:xfrm>
          <a:noFill/>
          <a:ln>
            <a:noFill/>
          </a:ln>
        </p:spPr>
        <p:txBody>
          <a:bodyPr lIns="182880" tIns="91440" rIns="91440" bIns="91440" anchor="ctr" anchorCtr="0"/>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a:t>
            </a:r>
            <a:br>
              <a:rPr lang="en-US" dirty="0"/>
            </a:br>
            <a:r>
              <a:rPr lang="en-US" dirty="0"/>
              <a:t>Master subtitle style</a:t>
            </a:r>
          </a:p>
        </p:txBody>
      </p:sp>
      <p:sp>
        <p:nvSpPr>
          <p:cNvPr id="2" name="Title 1">
            <a:extLst>
              <a:ext uri="{FF2B5EF4-FFF2-40B4-BE49-F238E27FC236}">
                <a16:creationId xmlns:a16="http://schemas.microsoft.com/office/drawing/2014/main" id="{16DBCD18-939C-4D8B-BF4D-BD4DF4142545}"/>
              </a:ext>
            </a:extLst>
          </p:cNvPr>
          <p:cNvSpPr>
            <a:spLocks noGrp="1"/>
          </p:cNvSpPr>
          <p:nvPr>
            <p:ph type="ctrTitle" hasCustomPrompt="1"/>
          </p:nvPr>
        </p:nvSpPr>
        <p:spPr>
          <a:xfrm>
            <a:off x="1386840" y="1828800"/>
            <a:ext cx="9418320" cy="1600200"/>
          </a:xfrm>
          <a:noFill/>
          <a:ln w="38100">
            <a:noFill/>
          </a:ln>
        </p:spPr>
        <p:txBody>
          <a:bodyPr lIns="182880" tIns="91440" rIns="91440" bIns="0" anchor="ctr" anchorCtr="0"/>
          <a:lstStyle>
            <a:lvl1pPr algn="l">
              <a:defRPr sz="4200">
                <a:solidFill>
                  <a:schemeClr val="bg1"/>
                </a:solidFill>
              </a:defRPr>
            </a:lvl1pPr>
          </a:lstStyle>
          <a:p>
            <a:r>
              <a:rPr lang="en-US" dirty="0"/>
              <a:t>Click to edit</a:t>
            </a:r>
            <a:br>
              <a:rPr lang="en-US" dirty="0"/>
            </a:br>
            <a:r>
              <a:rPr lang="en-US" dirty="0"/>
              <a:t>Master title style</a:t>
            </a:r>
          </a:p>
        </p:txBody>
      </p:sp>
      <p:sp>
        <p:nvSpPr>
          <p:cNvPr id="13" name="Rectangle 12">
            <a:extLst>
              <a:ext uri="{FF2B5EF4-FFF2-40B4-BE49-F238E27FC236}">
                <a16:creationId xmlns:a16="http://schemas.microsoft.com/office/drawing/2014/main" id="{CB03B11A-9588-4325-A544-A554AF6025F5}"/>
              </a:ext>
            </a:extLst>
          </p:cNvPr>
          <p:cNvSpPr/>
          <p:nvPr userDrawn="1"/>
        </p:nvSpPr>
        <p:spPr>
          <a:xfrm>
            <a:off x="0" y="626364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342A9E1-B795-4572-B7B6-93A29AC704F7}"/>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AB31C68C-D280-44C1-AE74-4B169173A8FD}"/>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20" name="TextBox 19">
            <a:extLst>
              <a:ext uri="{FF2B5EF4-FFF2-40B4-BE49-F238E27FC236}">
                <a16:creationId xmlns:a16="http://schemas.microsoft.com/office/drawing/2014/main" id="{0C396C9D-CCBE-453D-B6D0-2F4EFCC8DFA3}"/>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1" name="TextBox 20">
            <a:extLst>
              <a:ext uri="{FF2B5EF4-FFF2-40B4-BE49-F238E27FC236}">
                <a16:creationId xmlns:a16="http://schemas.microsoft.com/office/drawing/2014/main" id="{0F20E7F3-427B-46B2-B58C-2521FA9D8FAA}"/>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183023572"/>
      </p:ext>
    </p:extLst>
  </p:cSld>
  <p:clrMapOvr>
    <a:masterClrMapping/>
  </p:clrMapOvr>
  <p:transition>
    <p:fade/>
  </p:transition>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Navy">
    <p:bg>
      <p:bgPr>
        <a:gradFill>
          <a:gsLst>
            <a:gs pos="0">
              <a:schemeClr val="tx2">
                <a:lumMod val="75000"/>
                <a:lumOff val="25000"/>
              </a:schemeClr>
            </a:gs>
            <a:gs pos="80000">
              <a:schemeClr val="tx2">
                <a:lumMod val="90000"/>
                <a:lumOff val="10000"/>
              </a:schemeClr>
            </a:gs>
          </a:gsLst>
          <a:path path="circle">
            <a:fillToRect l="100000" b="100000"/>
          </a:path>
        </a:gradFill>
        <a:effectLst/>
      </p:bgPr>
    </p:bg>
    <p:spTree>
      <p:nvGrpSpPr>
        <p:cNvPr id="1" name=""/>
        <p:cNvGrpSpPr/>
        <p:nvPr/>
      </p:nvGrpSpPr>
      <p:grpSpPr>
        <a:xfrm>
          <a:off x="0" y="0"/>
          <a:ext cx="0" cy="0"/>
          <a:chOff x="0" y="0"/>
          <a:chExt cx="0" cy="0"/>
        </a:xfrm>
      </p:grpSpPr>
      <p:pic>
        <p:nvPicPr>
          <p:cNvPr id="7" name="Circle 1">
            <a:extLst>
              <a:ext uri="{FF2B5EF4-FFF2-40B4-BE49-F238E27FC236}">
                <a16:creationId xmlns:a16="http://schemas.microsoft.com/office/drawing/2014/main" id="{A1C0BDF5-BCBB-48BF-988D-345ED2FE19C5}"/>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8" name="Circle 2">
            <a:extLst>
              <a:ext uri="{FF2B5EF4-FFF2-40B4-BE49-F238E27FC236}">
                <a16:creationId xmlns:a16="http://schemas.microsoft.com/office/drawing/2014/main" id="{005B2E41-F335-4EE4-B520-C793433F61F8}"/>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9" name="Circle 3">
            <a:extLst>
              <a:ext uri="{FF2B5EF4-FFF2-40B4-BE49-F238E27FC236}">
                <a16:creationId xmlns:a16="http://schemas.microsoft.com/office/drawing/2014/main" id="{73BFFC3A-E2B9-4DC4-A9EE-251FA7078C17}"/>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3" name="Circle 4">
            <a:extLst>
              <a:ext uri="{FF2B5EF4-FFF2-40B4-BE49-F238E27FC236}">
                <a16:creationId xmlns:a16="http://schemas.microsoft.com/office/drawing/2014/main" id="{556E5C58-7A83-457B-9534-01C42A7B45E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4" name="Circle 5">
            <a:extLst>
              <a:ext uri="{FF2B5EF4-FFF2-40B4-BE49-F238E27FC236}">
                <a16:creationId xmlns:a16="http://schemas.microsoft.com/office/drawing/2014/main" id="{4705CFC6-B37C-402E-B8CF-587B84311238}"/>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15" name="Subtitle 2">
            <a:extLst>
              <a:ext uri="{FF2B5EF4-FFF2-40B4-BE49-F238E27FC236}">
                <a16:creationId xmlns:a16="http://schemas.microsoft.com/office/drawing/2014/main" id="{E8F5C6C9-8BA7-45E3-B552-1AC12769B41A}"/>
              </a:ext>
            </a:extLst>
          </p:cNvPr>
          <p:cNvSpPr>
            <a:spLocks noGrp="1"/>
          </p:cNvSpPr>
          <p:nvPr>
            <p:ph type="subTitle" idx="1" hasCustomPrompt="1"/>
          </p:nvPr>
        </p:nvSpPr>
        <p:spPr>
          <a:xfrm>
            <a:off x="1386840" y="3429000"/>
            <a:ext cx="9418320" cy="822960"/>
          </a:xfrm>
          <a:noFill/>
          <a:ln>
            <a:noFill/>
          </a:ln>
        </p:spPr>
        <p:txBody>
          <a:bodyPr lIns="182880" tIns="91440" rIns="91440" bIns="91440" anchor="ctr" anchorCtr="0"/>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a:t>
            </a:r>
            <a:br>
              <a:rPr lang="en-US" dirty="0"/>
            </a:br>
            <a:r>
              <a:rPr lang="en-US" dirty="0"/>
              <a:t>Master subtitle style</a:t>
            </a:r>
          </a:p>
        </p:txBody>
      </p:sp>
      <p:sp>
        <p:nvSpPr>
          <p:cNvPr id="16" name="Title 1">
            <a:extLst>
              <a:ext uri="{FF2B5EF4-FFF2-40B4-BE49-F238E27FC236}">
                <a16:creationId xmlns:a16="http://schemas.microsoft.com/office/drawing/2014/main" id="{599528C5-3F89-4A06-91BA-E42F3EAA0271}"/>
              </a:ext>
            </a:extLst>
          </p:cNvPr>
          <p:cNvSpPr>
            <a:spLocks noGrp="1"/>
          </p:cNvSpPr>
          <p:nvPr>
            <p:ph type="ctrTitle" hasCustomPrompt="1"/>
          </p:nvPr>
        </p:nvSpPr>
        <p:spPr>
          <a:xfrm>
            <a:off x="1386840" y="1828800"/>
            <a:ext cx="9418320" cy="1600200"/>
          </a:xfrm>
          <a:noFill/>
          <a:ln w="38100">
            <a:noFill/>
          </a:ln>
        </p:spPr>
        <p:txBody>
          <a:bodyPr lIns="182880" tIns="91440" rIns="91440" bIns="0" anchor="ctr" anchorCtr="0"/>
          <a:lstStyle>
            <a:lvl1pPr algn="l">
              <a:defRPr sz="4200">
                <a:solidFill>
                  <a:schemeClr val="bg1"/>
                </a:solidFill>
              </a:defRPr>
            </a:lvl1pPr>
          </a:lstStyle>
          <a:p>
            <a:r>
              <a:rPr lang="en-US" dirty="0"/>
              <a:t>Click to edit</a:t>
            </a:r>
            <a:br>
              <a:rPr lang="en-US" dirty="0"/>
            </a:br>
            <a:r>
              <a:rPr lang="en-US" dirty="0"/>
              <a:t>Master title style</a:t>
            </a:r>
          </a:p>
        </p:txBody>
      </p:sp>
      <p:sp>
        <p:nvSpPr>
          <p:cNvPr id="18" name="Rectangle 17">
            <a:extLst>
              <a:ext uri="{FF2B5EF4-FFF2-40B4-BE49-F238E27FC236}">
                <a16:creationId xmlns:a16="http://schemas.microsoft.com/office/drawing/2014/main" id="{08A647E4-9598-4ED6-96DD-ECABB9D1837B}"/>
              </a:ext>
            </a:extLst>
          </p:cNvPr>
          <p:cNvSpPr/>
          <p:nvPr userDrawn="1"/>
        </p:nvSpPr>
        <p:spPr>
          <a:xfrm>
            <a:off x="0" y="6263640"/>
            <a:ext cx="12192000" cy="594360"/>
          </a:xfrm>
          <a:prstGeom prst="rect">
            <a:avLst/>
          </a:prstGeom>
          <a:solidFill>
            <a:schemeClr val="tx2">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Rectangle 18">
            <a:extLst>
              <a:ext uri="{FF2B5EF4-FFF2-40B4-BE49-F238E27FC236}">
                <a16:creationId xmlns:a16="http://schemas.microsoft.com/office/drawing/2014/main" id="{71FE44A9-F567-41FE-93C5-BA8905A43431}"/>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BC85AD2C-C956-44C5-8ABD-B2601760687E}"/>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23" name="TextBox 22">
            <a:extLst>
              <a:ext uri="{FF2B5EF4-FFF2-40B4-BE49-F238E27FC236}">
                <a16:creationId xmlns:a16="http://schemas.microsoft.com/office/drawing/2014/main" id="{13D68C2C-70A6-4D53-BC2C-FCC0C1D874DD}"/>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4" name="TextBox 23">
            <a:extLst>
              <a:ext uri="{FF2B5EF4-FFF2-40B4-BE49-F238E27FC236}">
                <a16:creationId xmlns:a16="http://schemas.microsoft.com/office/drawing/2014/main" id="{B7E24B07-0F2B-4DF6-81ED-13FD4AA43A95}"/>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1805628546"/>
      </p:ext>
    </p:extLst>
  </p:cSld>
  <p:clrMapOvr>
    <a:masterClrMapping/>
  </p:clrMapOvr>
  <p:transition>
    <p:fade/>
  </p:transition>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Lt Gray">
    <p:bg>
      <p:bgPr>
        <a:gradFill>
          <a:gsLst>
            <a:gs pos="0">
              <a:schemeClr val="bg2">
                <a:lumMod val="60000"/>
                <a:lumOff val="40000"/>
              </a:schemeClr>
            </a:gs>
            <a:gs pos="80000">
              <a:schemeClr val="bg2"/>
            </a:gs>
          </a:gsLst>
          <a:path path="circle">
            <a:fillToRect l="100000" b="100000"/>
          </a:path>
        </a:gradFill>
        <a:effectLst/>
      </p:bgPr>
    </p:bg>
    <p:spTree>
      <p:nvGrpSpPr>
        <p:cNvPr id="1" name=""/>
        <p:cNvGrpSpPr/>
        <p:nvPr/>
      </p:nvGrpSpPr>
      <p:grpSpPr>
        <a:xfrm>
          <a:off x="0" y="0"/>
          <a:ext cx="0" cy="0"/>
          <a:chOff x="0" y="0"/>
          <a:chExt cx="0" cy="0"/>
        </a:xfrm>
      </p:grpSpPr>
      <p:pic>
        <p:nvPicPr>
          <p:cNvPr id="9" name="Circle 1">
            <a:extLst>
              <a:ext uri="{FF2B5EF4-FFF2-40B4-BE49-F238E27FC236}">
                <a16:creationId xmlns:a16="http://schemas.microsoft.com/office/drawing/2014/main" id="{B98CAB67-E615-4E14-8E78-45A5B291085E}"/>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10" name="Circle 2">
            <a:extLst>
              <a:ext uri="{FF2B5EF4-FFF2-40B4-BE49-F238E27FC236}">
                <a16:creationId xmlns:a16="http://schemas.microsoft.com/office/drawing/2014/main" id="{31109005-C0E7-4BC0-BCFE-FF8E2EE3117D}"/>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11" name="Circle 3">
            <a:extLst>
              <a:ext uri="{FF2B5EF4-FFF2-40B4-BE49-F238E27FC236}">
                <a16:creationId xmlns:a16="http://schemas.microsoft.com/office/drawing/2014/main" id="{04F904A0-3302-48F7-9783-D6C722EC3DF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3" name="Circle 4">
            <a:extLst>
              <a:ext uri="{FF2B5EF4-FFF2-40B4-BE49-F238E27FC236}">
                <a16:creationId xmlns:a16="http://schemas.microsoft.com/office/drawing/2014/main" id="{FCAF61E9-8CCA-4A89-89D4-1F98EA2FBA0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4" name="Circle 5">
            <a:extLst>
              <a:ext uri="{FF2B5EF4-FFF2-40B4-BE49-F238E27FC236}">
                <a16:creationId xmlns:a16="http://schemas.microsoft.com/office/drawing/2014/main" id="{C2D17B5E-B975-434B-B75A-FA63D51C1E6D}"/>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7" name="Rectangle 6">
            <a:extLst>
              <a:ext uri="{FF2B5EF4-FFF2-40B4-BE49-F238E27FC236}">
                <a16:creationId xmlns:a16="http://schemas.microsoft.com/office/drawing/2014/main" id="{375A75BC-C709-4260-8343-497B4DBF2DAE}"/>
              </a:ext>
            </a:extLst>
          </p:cNvPr>
          <p:cNvSpPr/>
          <p:nvPr userDrawn="1"/>
        </p:nvSpPr>
        <p:spPr>
          <a:xfrm>
            <a:off x="0" y="6263640"/>
            <a:ext cx="12192000" cy="594360"/>
          </a:xfrm>
          <a:prstGeom prst="rect">
            <a:avLst/>
          </a:prstGeom>
          <a:solidFill>
            <a:schemeClr val="bg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Rectangle 7">
            <a:extLst>
              <a:ext uri="{FF2B5EF4-FFF2-40B4-BE49-F238E27FC236}">
                <a16:creationId xmlns:a16="http://schemas.microsoft.com/office/drawing/2014/main" id="{1E910D65-3435-46DC-8A51-B8B474B953F7}"/>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F675864-98A9-463C-AEF1-82626DF0E13C}"/>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15" name="Subtitle 2">
            <a:extLst>
              <a:ext uri="{FF2B5EF4-FFF2-40B4-BE49-F238E27FC236}">
                <a16:creationId xmlns:a16="http://schemas.microsoft.com/office/drawing/2014/main" id="{515A5E1D-F3B6-4D30-BCCB-3E9E40A1FFA2}"/>
              </a:ext>
            </a:extLst>
          </p:cNvPr>
          <p:cNvSpPr>
            <a:spLocks noGrp="1"/>
          </p:cNvSpPr>
          <p:nvPr>
            <p:ph type="subTitle" idx="1" hasCustomPrompt="1"/>
          </p:nvPr>
        </p:nvSpPr>
        <p:spPr>
          <a:xfrm>
            <a:off x="1386840" y="3429000"/>
            <a:ext cx="9418320" cy="822960"/>
          </a:xfrm>
          <a:noFill/>
          <a:ln>
            <a:noFill/>
          </a:ln>
        </p:spPr>
        <p:txBody>
          <a:bodyPr lIns="182880" tIns="91440" rIns="91440" bIns="91440" anchor="ctr" anchorCtr="0"/>
          <a:lstStyle>
            <a:lvl1pPr marL="0" indent="0" algn="l">
              <a:buNone/>
              <a:defRPr sz="20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a:t>
            </a:r>
            <a:br>
              <a:rPr lang="en-US" dirty="0"/>
            </a:br>
            <a:r>
              <a:rPr lang="en-US" dirty="0"/>
              <a:t>Master subtitle style</a:t>
            </a:r>
          </a:p>
        </p:txBody>
      </p:sp>
      <p:sp>
        <p:nvSpPr>
          <p:cNvPr id="16" name="Title 1">
            <a:extLst>
              <a:ext uri="{FF2B5EF4-FFF2-40B4-BE49-F238E27FC236}">
                <a16:creationId xmlns:a16="http://schemas.microsoft.com/office/drawing/2014/main" id="{F09B56FB-4877-4A0F-A971-6E8E44061D33}"/>
              </a:ext>
            </a:extLst>
          </p:cNvPr>
          <p:cNvSpPr>
            <a:spLocks noGrp="1"/>
          </p:cNvSpPr>
          <p:nvPr>
            <p:ph type="ctrTitle" hasCustomPrompt="1"/>
          </p:nvPr>
        </p:nvSpPr>
        <p:spPr>
          <a:xfrm>
            <a:off x="1386840" y="1828800"/>
            <a:ext cx="9418320" cy="1600200"/>
          </a:xfrm>
          <a:noFill/>
          <a:ln w="38100">
            <a:noFill/>
          </a:ln>
        </p:spPr>
        <p:txBody>
          <a:bodyPr lIns="182880" tIns="91440" rIns="91440" bIns="0" anchor="ctr" anchorCtr="0"/>
          <a:lstStyle>
            <a:lvl1pPr algn="l">
              <a:defRPr sz="4200">
                <a:solidFill>
                  <a:schemeClr val="tx2"/>
                </a:solidFill>
              </a:defRPr>
            </a:lvl1pPr>
          </a:lstStyle>
          <a:p>
            <a:r>
              <a:rPr lang="en-US" dirty="0"/>
              <a:t>Click to edit</a:t>
            </a:r>
            <a:br>
              <a:rPr lang="en-US" dirty="0"/>
            </a:br>
            <a:r>
              <a:rPr lang="en-US" dirty="0"/>
              <a:t>Master title style</a:t>
            </a:r>
          </a:p>
        </p:txBody>
      </p:sp>
      <p:sp>
        <p:nvSpPr>
          <p:cNvPr id="21" name="TextBox 20">
            <a:extLst>
              <a:ext uri="{FF2B5EF4-FFF2-40B4-BE49-F238E27FC236}">
                <a16:creationId xmlns:a16="http://schemas.microsoft.com/office/drawing/2014/main" id="{C7784003-563E-44F2-AAB3-581DB31C6B45}"/>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2" name="TextBox 21">
            <a:extLst>
              <a:ext uri="{FF2B5EF4-FFF2-40B4-BE49-F238E27FC236}">
                <a16:creationId xmlns:a16="http://schemas.microsoft.com/office/drawing/2014/main" id="{1BB2C04B-8D91-43C5-8566-E1F200A0404D}"/>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1568588702"/>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02F1819-A38F-4D6D-8D79-FABCA937F964}"/>
              </a:ext>
            </a:extLst>
          </p:cNvPr>
          <p:cNvSpPr>
            <a:spLocks noGrp="1"/>
          </p:cNvSpPr>
          <p:nvPr>
            <p:ph type="title"/>
          </p:nvPr>
        </p:nvSpPr>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61A34FF-9CC6-4D9F-8CFA-9FF06975DA58}"/>
              </a:ext>
            </a:extLst>
          </p:cNvPr>
          <p:cNvSpPr>
            <a:spLocks noGrp="1"/>
          </p:cNvSpPr>
          <p:nvPr>
            <p:ph type="body" sz="quarter" idx="10"/>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custDataLst>
      <p:tags r:id="rId1"/>
    </p:custDataLst>
    <p:extLst>
      <p:ext uri="{BB962C8B-B14F-4D97-AF65-F5344CB8AC3E}">
        <p14:creationId xmlns:p14="http://schemas.microsoft.com/office/powerpoint/2010/main" val="2322021344"/>
      </p:ext>
    </p:extLst>
  </p:cSld>
  <p:clrMapOvr>
    <a:masterClrMapping/>
  </p:clrMapOvr>
  <p:transition>
    <p:fade/>
  </p:transition>
  <p:extLst>
    <p:ext uri="{DCECCB84-F9BA-43D5-87BE-67443E8EF086}">
      <p15:sldGuideLst xmlns:p15="http://schemas.microsoft.com/office/powerpoint/2012/main">
        <p15:guide id="1" pos="211" userDrawn="1">
          <p15:clr>
            <a:srgbClr val="FBAE40"/>
          </p15:clr>
        </p15:guide>
        <p15:guide id="2" pos="7469" userDrawn="1">
          <p15:clr>
            <a:srgbClr val="FBAE40"/>
          </p15:clr>
        </p15:guide>
        <p15:guide id="3" orient="horz" pos="864" userDrawn="1">
          <p15:clr>
            <a:srgbClr val="FBAE40"/>
          </p15:clr>
        </p15:guide>
        <p15:guide id="4" orient="horz" pos="950" userDrawn="1">
          <p15:clr>
            <a:srgbClr val="FBAE40"/>
          </p15:clr>
        </p15:guide>
        <p15:guide id="5" orient="horz" pos="253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w/ GFX">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02F1819-A38F-4D6D-8D79-FABCA937F964}"/>
              </a:ext>
            </a:extLst>
          </p:cNvPr>
          <p:cNvSpPr>
            <a:spLocks noGrp="1"/>
          </p:cNvSpPr>
          <p:nvPr>
            <p:ph type="title"/>
          </p:nvPr>
        </p:nvSpPr>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61A34FF-9CC6-4D9F-8CFA-9FF06975DA58}"/>
              </a:ext>
            </a:extLst>
          </p:cNvPr>
          <p:cNvSpPr>
            <a:spLocks noGrp="1"/>
          </p:cNvSpPr>
          <p:nvPr>
            <p:ph type="body" sz="quarter" idx="10"/>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4" name="Circle 2">
            <a:extLst>
              <a:ext uri="{FF2B5EF4-FFF2-40B4-BE49-F238E27FC236}">
                <a16:creationId xmlns:a16="http://schemas.microsoft.com/office/drawing/2014/main" id="{9838DCE9-80DC-4253-869A-EE47503E14A4}"/>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15959" b="41212"/>
          <a:stretch/>
        </p:blipFill>
        <p:spPr>
          <a:xfrm>
            <a:off x="10747359" y="5847445"/>
            <a:ext cx="1444641" cy="1010554"/>
          </a:xfrm>
          <a:prstGeom prst="rect">
            <a:avLst/>
          </a:prstGeom>
        </p:spPr>
      </p:pic>
      <p:pic>
        <p:nvPicPr>
          <p:cNvPr id="5" name="Circle 3">
            <a:extLst>
              <a:ext uri="{FF2B5EF4-FFF2-40B4-BE49-F238E27FC236}">
                <a16:creationId xmlns:a16="http://schemas.microsoft.com/office/drawing/2014/main" id="{D79772C3-CF48-499B-B833-355FD3B77746}"/>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r="46316" b="4167"/>
          <a:stretch/>
        </p:blipFill>
        <p:spPr>
          <a:xfrm>
            <a:off x="11469680" y="5568540"/>
            <a:ext cx="722321" cy="1289459"/>
          </a:xfrm>
          <a:prstGeom prst="rect">
            <a:avLst/>
          </a:prstGeom>
        </p:spPr>
      </p:pic>
      <p:pic>
        <p:nvPicPr>
          <p:cNvPr id="6" name="Circle 4">
            <a:extLst>
              <a:ext uri="{FF2B5EF4-FFF2-40B4-BE49-F238E27FC236}">
                <a16:creationId xmlns:a16="http://schemas.microsoft.com/office/drawing/2014/main" id="{D9A2211F-915C-44FB-9F20-85C650D9FA07}"/>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55529" t="37500"/>
          <a:stretch/>
        </p:blipFill>
        <p:spPr>
          <a:xfrm flipV="1">
            <a:off x="0" y="5568540"/>
            <a:ext cx="917485" cy="1289459"/>
          </a:xfrm>
          <a:prstGeom prst="rect">
            <a:avLst/>
          </a:prstGeom>
        </p:spPr>
      </p:pic>
      <p:pic>
        <p:nvPicPr>
          <p:cNvPr id="8" name="Circle 5">
            <a:extLst>
              <a:ext uri="{FF2B5EF4-FFF2-40B4-BE49-F238E27FC236}">
                <a16:creationId xmlns:a16="http://schemas.microsoft.com/office/drawing/2014/main" id="{3938E8CD-848A-471E-82EB-19F9219A46BE}"/>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t="61509"/>
          <a:stretch/>
        </p:blipFill>
        <p:spPr>
          <a:xfrm flipV="1">
            <a:off x="0" y="6247939"/>
            <a:ext cx="1584960" cy="610060"/>
          </a:xfrm>
          <a:prstGeom prst="rect">
            <a:avLst/>
          </a:prstGeom>
        </p:spPr>
      </p:pic>
      <p:grpSp>
        <p:nvGrpSpPr>
          <p:cNvPr id="9" name="Group 8">
            <a:extLst>
              <a:ext uri="{FF2B5EF4-FFF2-40B4-BE49-F238E27FC236}">
                <a16:creationId xmlns:a16="http://schemas.microsoft.com/office/drawing/2014/main" id="{E1260957-2E07-4E04-B5A7-D61D49199047}"/>
              </a:ext>
            </a:extLst>
          </p:cNvPr>
          <p:cNvGrpSpPr/>
          <p:nvPr userDrawn="1"/>
        </p:nvGrpSpPr>
        <p:grpSpPr>
          <a:xfrm>
            <a:off x="0" y="0"/>
            <a:ext cx="12192000" cy="594360"/>
            <a:chOff x="0" y="0"/>
            <a:chExt cx="12192000" cy="594360"/>
          </a:xfrm>
        </p:grpSpPr>
        <p:sp>
          <p:nvSpPr>
            <p:cNvPr id="10" name="TopBar Shdw">
              <a:extLst>
                <a:ext uri="{FF2B5EF4-FFF2-40B4-BE49-F238E27FC236}">
                  <a16:creationId xmlns:a16="http://schemas.microsoft.com/office/drawing/2014/main" id="{51FBBD6C-D915-44F2-8AB9-A60DB745B778}"/>
                </a:ext>
              </a:extLst>
            </p:cNvPr>
            <p:cNvSpPr/>
            <p:nvPr userDrawn="1"/>
          </p:nvSpPr>
          <p:spPr>
            <a:xfrm>
              <a:off x="0" y="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range Fill">
              <a:extLst>
                <a:ext uri="{FF2B5EF4-FFF2-40B4-BE49-F238E27FC236}">
                  <a16:creationId xmlns:a16="http://schemas.microsoft.com/office/drawing/2014/main" id="{C081873E-97AA-4D38-8252-F772D543F596}"/>
                </a:ext>
              </a:extLst>
            </p:cNvPr>
            <p:cNvSpPr/>
            <p:nvPr userDrawn="1"/>
          </p:nvSpPr>
          <p:spPr>
            <a:xfrm>
              <a:off x="1524" y="0"/>
              <a:ext cx="12188952" cy="548640"/>
            </a:xfrm>
            <a:prstGeom prst="rect">
              <a:avLst/>
            </a:prstGeom>
            <a:gradFill flip="none" rotWithShape="1">
              <a:gsLst>
                <a:gs pos="0">
                  <a:srgbClr val="FCB424"/>
                </a:gs>
                <a:gs pos="80000">
                  <a:srgbClr val="EF7A3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ct val="90000"/>
                </a:lnSpc>
                <a:spcBef>
                  <a:spcPts val="1200"/>
                </a:spcBef>
              </a:pPr>
              <a:endParaRPr lang="en-US" dirty="0" err="1"/>
            </a:p>
          </p:txBody>
        </p:sp>
        <p:pic>
          <p:nvPicPr>
            <p:cNvPr id="12" name="Circle 1">
              <a:extLst>
                <a:ext uri="{FF2B5EF4-FFF2-40B4-BE49-F238E27FC236}">
                  <a16:creationId xmlns:a16="http://schemas.microsoft.com/office/drawing/2014/main" id="{8CC02D0B-5B4D-4F8B-9F73-3FD6DA4D7CA3}"/>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9192" b="85794"/>
            <a:stretch/>
          </p:blipFill>
          <p:spPr>
            <a:xfrm>
              <a:off x="0" y="0"/>
              <a:ext cx="10942320" cy="548640"/>
            </a:xfrm>
            <a:prstGeom prst="rect">
              <a:avLst/>
            </a:prstGeom>
          </p:spPr>
        </p:pic>
        <p:pic>
          <p:nvPicPr>
            <p:cNvPr id="13" name="Circle 4">
              <a:extLst>
                <a:ext uri="{FF2B5EF4-FFF2-40B4-BE49-F238E27FC236}">
                  <a16:creationId xmlns:a16="http://schemas.microsoft.com/office/drawing/2014/main" id="{14AB27CF-3E3D-4671-9C69-7F649E3C9CC6}"/>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l="40555" t="37500" b="52500"/>
            <a:stretch/>
          </p:blipFill>
          <p:spPr>
            <a:xfrm>
              <a:off x="0" y="0"/>
              <a:ext cx="3261360" cy="548640"/>
            </a:xfrm>
            <a:prstGeom prst="rect">
              <a:avLst/>
            </a:prstGeom>
          </p:spPr>
        </p:pic>
        <p:pic>
          <p:nvPicPr>
            <p:cNvPr id="14" name="Circle 5">
              <a:extLst>
                <a:ext uri="{FF2B5EF4-FFF2-40B4-BE49-F238E27FC236}">
                  <a16:creationId xmlns:a16="http://schemas.microsoft.com/office/drawing/2014/main" id="{FB79D89B-7FAC-4756-BFE6-B0B5E1165D7E}"/>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61509" b="24906"/>
            <a:stretch/>
          </p:blipFill>
          <p:spPr>
            <a:xfrm>
              <a:off x="685800" y="0"/>
              <a:ext cx="4038600" cy="548640"/>
            </a:xfrm>
            <a:prstGeom prst="rect">
              <a:avLst/>
            </a:prstGeom>
          </p:spPr>
        </p:pic>
        <p:pic>
          <p:nvPicPr>
            <p:cNvPr id="15" name="Picture 14" descr="A picture containing logo&#10;&#10;Description automatically generated">
              <a:extLst>
                <a:ext uri="{FF2B5EF4-FFF2-40B4-BE49-F238E27FC236}">
                  <a16:creationId xmlns:a16="http://schemas.microsoft.com/office/drawing/2014/main" id="{2A761ADB-1209-43E6-81C1-57C2A8FA522F}"/>
                </a:ext>
              </a:extLst>
            </p:cNvPr>
            <p:cNvPicPr>
              <a:picLocks noChangeAspect="1"/>
            </p:cNvPicPr>
            <p:nvPr userDrawn="1"/>
          </p:nvPicPr>
          <p:blipFill>
            <a:blip r:embed="rId9"/>
            <a:stretch>
              <a:fillRect/>
            </a:stretch>
          </p:blipFill>
          <p:spPr>
            <a:xfrm>
              <a:off x="335280" y="182880"/>
              <a:ext cx="1097280" cy="182880"/>
            </a:xfrm>
            <a:prstGeom prst="rect">
              <a:avLst/>
            </a:prstGeom>
          </p:spPr>
        </p:pic>
      </p:grpSp>
      <p:sp>
        <p:nvSpPr>
          <p:cNvPr id="20" name="TextBox 19">
            <a:extLst>
              <a:ext uri="{FF2B5EF4-FFF2-40B4-BE49-F238E27FC236}">
                <a16:creationId xmlns:a16="http://schemas.microsoft.com/office/drawing/2014/main" id="{B544D526-1C68-43E0-91F6-1CBA80DF2632}"/>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1" name="TextBox 20">
            <a:extLst>
              <a:ext uri="{FF2B5EF4-FFF2-40B4-BE49-F238E27FC236}">
                <a16:creationId xmlns:a16="http://schemas.microsoft.com/office/drawing/2014/main" id="{C857E81D-4EE8-408B-BED2-616B96FDFFD4}"/>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2268160959"/>
      </p:ext>
    </p:extLst>
  </p:cSld>
  <p:clrMapOvr>
    <a:masterClrMapping/>
  </p:clrMapOvr>
  <p:transition>
    <p:fade/>
  </p:transition>
  <p:extLst>
    <p:ext uri="{DCECCB84-F9BA-43D5-87BE-67443E8EF086}">
      <p15:sldGuideLst xmlns:p15="http://schemas.microsoft.com/office/powerpoint/2012/main">
        <p15:guide id="1" pos="211">
          <p15:clr>
            <a:srgbClr val="FBAE40"/>
          </p15:clr>
        </p15:guide>
        <p15:guide id="2" pos="7469">
          <p15:clr>
            <a:srgbClr val="FBAE40"/>
          </p15:clr>
        </p15:guide>
        <p15:guide id="3" orient="horz" pos="864">
          <p15:clr>
            <a:srgbClr val="FBAE40"/>
          </p15:clr>
        </p15:guide>
        <p15:guide id="4" orient="horz" pos="950">
          <p15:clr>
            <a:srgbClr val="FBAE40"/>
          </p15:clr>
        </p15:guide>
        <p15:guide id="5" orient="horz" pos="253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A750919-D9E6-4F04-BD5A-1538B553CF82}"/>
              </a:ext>
            </a:extLst>
          </p:cNvPr>
          <p:cNvSpPr>
            <a:spLocks noGrp="1"/>
          </p:cNvSpPr>
          <p:nvPr>
            <p:ph type="title"/>
          </p:nvPr>
        </p:nvSpPr>
        <p:spPr/>
        <p:txBody>
          <a:bodyPr/>
          <a:lstStyle/>
          <a:p>
            <a:r>
              <a:rPr lang="en-GB"/>
              <a:t>Click to edit Master title style</a:t>
            </a:r>
            <a:endParaRPr lang="en-US"/>
          </a:p>
        </p:txBody>
      </p:sp>
      <p:sp>
        <p:nvSpPr>
          <p:cNvPr id="5" name="Text Placeholder 4">
            <a:extLst>
              <a:ext uri="{FF2B5EF4-FFF2-40B4-BE49-F238E27FC236}">
                <a16:creationId xmlns:a16="http://schemas.microsoft.com/office/drawing/2014/main" id="{E62D4417-1ECC-42B5-9CCB-C58DD22953DE}"/>
              </a:ext>
            </a:extLst>
          </p:cNvPr>
          <p:cNvSpPr>
            <a:spLocks noGrp="1"/>
          </p:cNvSpPr>
          <p:nvPr>
            <p:ph type="body" sz="quarter" idx="10"/>
          </p:nvPr>
        </p:nvSpPr>
        <p:spPr>
          <a:xfrm>
            <a:off x="335280" y="1508125"/>
            <a:ext cx="5669280" cy="5029200"/>
          </a:xfrm>
        </p:spPr>
        <p:txBody>
          <a:bodyPr/>
          <a:lstStyle>
            <a:lvl2pPr>
              <a:defRPr sz="2000"/>
            </a:lvl2pPr>
            <a:lvl3pPr>
              <a:defRPr sz="2000"/>
            </a:lvl3pPr>
            <a:lvl4pPr>
              <a:defRPr sz="2000"/>
            </a:lvl4pPr>
            <a:lvl5pPr>
              <a:defRPr sz="20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6">
            <a:extLst>
              <a:ext uri="{FF2B5EF4-FFF2-40B4-BE49-F238E27FC236}">
                <a16:creationId xmlns:a16="http://schemas.microsoft.com/office/drawing/2014/main" id="{F7AC2BB9-72D5-4D98-8798-45A482F483E1}"/>
              </a:ext>
            </a:extLst>
          </p:cNvPr>
          <p:cNvSpPr>
            <a:spLocks noGrp="1"/>
          </p:cNvSpPr>
          <p:nvPr>
            <p:ph type="body" sz="quarter" idx="11"/>
          </p:nvPr>
        </p:nvSpPr>
        <p:spPr>
          <a:xfrm>
            <a:off x="6187440" y="1508125"/>
            <a:ext cx="5669280" cy="5029200"/>
          </a:xfrm>
        </p:spPr>
        <p:txBody>
          <a:bodyPr/>
          <a:lstStyle>
            <a:lvl2pPr>
              <a:defRPr sz="2000"/>
            </a:lvl2pPr>
            <a:lvl3pPr>
              <a:defRPr sz="2000"/>
            </a:lvl3pPr>
            <a:lvl4pPr>
              <a:defRPr sz="2000"/>
            </a:lvl4pPr>
            <a:lvl5pPr>
              <a:defRPr sz="20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custDataLst>
      <p:tags r:id="rId1"/>
    </p:custDataLst>
    <p:extLst>
      <p:ext uri="{BB962C8B-B14F-4D97-AF65-F5344CB8AC3E}">
        <p14:creationId xmlns:p14="http://schemas.microsoft.com/office/powerpoint/2010/main" val="393085843"/>
      </p:ext>
    </p:extLst>
  </p:cSld>
  <p:clrMapOvr>
    <a:masterClrMapping/>
  </p:clrMapOvr>
  <p:transition>
    <p:fade/>
  </p:transition>
  <p:extLst>
    <p:ext uri="{DCECCB84-F9BA-43D5-87BE-67443E8EF086}">
      <p15:sldGuideLst xmlns:p15="http://schemas.microsoft.com/office/powerpoint/2012/main">
        <p15:guide id="1" pos="211" userDrawn="1">
          <p15:clr>
            <a:srgbClr val="FBAE40"/>
          </p15:clr>
        </p15:guide>
        <p15:guide id="2" pos="7469" userDrawn="1">
          <p15:clr>
            <a:srgbClr val="FBAE40"/>
          </p15:clr>
        </p15:guide>
        <p15:guide id="3" orient="horz" pos="864" userDrawn="1">
          <p15:clr>
            <a:srgbClr val="FBAE40"/>
          </p15:clr>
        </p15:guide>
        <p15:guide id="4" orient="horz" pos="950" userDrawn="1">
          <p15:clr>
            <a:srgbClr val="FBAE40"/>
          </p15:clr>
        </p15:guide>
        <p15:guide id="5" orient="horz" pos="25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08A2D7-FE78-4D3B-8CCA-E796802C62A8}"/>
              </a:ext>
            </a:extLst>
          </p:cNvPr>
          <p:cNvSpPr>
            <a:spLocks noGrp="1"/>
          </p:cNvSpPr>
          <p:nvPr>
            <p:ph type="title"/>
          </p:nvPr>
        </p:nvSpPr>
        <p:spPr/>
        <p:txBody>
          <a:bodyPr/>
          <a:lstStyle/>
          <a:p>
            <a:r>
              <a:rPr lang="en-GB"/>
              <a:t>Click to edit Master title style</a:t>
            </a:r>
            <a:endParaRPr lang="en-US"/>
          </a:p>
        </p:txBody>
      </p:sp>
    </p:spTree>
    <p:custDataLst>
      <p:tags r:id="rId1"/>
    </p:custDataLst>
    <p:extLst>
      <p:ext uri="{BB962C8B-B14F-4D97-AF65-F5344CB8AC3E}">
        <p14:creationId xmlns:p14="http://schemas.microsoft.com/office/powerpoint/2010/main" val="2837110153"/>
      </p:ext>
    </p:extLst>
  </p:cSld>
  <p:clrMapOvr>
    <a:masterClrMapping/>
  </p:clrMapOvr>
  <p:transition>
    <p:fade/>
  </p:transition>
  <p:extLst>
    <p:ext uri="{DCECCB84-F9BA-43D5-87BE-67443E8EF086}">
      <p15:sldGuideLst xmlns:p15="http://schemas.microsoft.com/office/powerpoint/2012/main">
        <p15:guide id="1" pos="211" userDrawn="1">
          <p15:clr>
            <a:srgbClr val="FBAE40"/>
          </p15:clr>
        </p15:guide>
        <p15:guide id="2" pos="7469" userDrawn="1">
          <p15:clr>
            <a:srgbClr val="FBAE40"/>
          </p15:clr>
        </p15:guide>
        <p15:guide id="3" orient="horz" pos="864" userDrawn="1">
          <p15:clr>
            <a:srgbClr val="FBAE40"/>
          </p15:clr>
        </p15:guide>
        <p15:guide id="4" orient="horz" pos="2534" userDrawn="1">
          <p15:clr>
            <a:srgbClr val="FBAE40"/>
          </p15:clr>
        </p15:guide>
        <p15:guide id="5" orient="horz" pos="95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Only w/ GFX">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08A2D7-FE78-4D3B-8CCA-E796802C62A8}"/>
              </a:ext>
            </a:extLst>
          </p:cNvPr>
          <p:cNvSpPr>
            <a:spLocks noGrp="1"/>
          </p:cNvSpPr>
          <p:nvPr>
            <p:ph type="title"/>
          </p:nvPr>
        </p:nvSpPr>
        <p:spPr/>
        <p:txBody>
          <a:bodyPr/>
          <a:lstStyle/>
          <a:p>
            <a:r>
              <a:rPr lang="en-GB"/>
              <a:t>Click to edit Master title style</a:t>
            </a:r>
            <a:endParaRPr lang="en-US"/>
          </a:p>
        </p:txBody>
      </p:sp>
      <p:pic>
        <p:nvPicPr>
          <p:cNvPr id="8" name="Circle 2">
            <a:extLst>
              <a:ext uri="{FF2B5EF4-FFF2-40B4-BE49-F238E27FC236}">
                <a16:creationId xmlns:a16="http://schemas.microsoft.com/office/drawing/2014/main" id="{052CBD35-9949-4E8B-8891-F0D178F94F3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15959" b="41212"/>
          <a:stretch/>
        </p:blipFill>
        <p:spPr>
          <a:xfrm>
            <a:off x="10747359" y="5847445"/>
            <a:ext cx="1444641" cy="1010554"/>
          </a:xfrm>
          <a:prstGeom prst="rect">
            <a:avLst/>
          </a:prstGeom>
        </p:spPr>
      </p:pic>
      <p:pic>
        <p:nvPicPr>
          <p:cNvPr id="9" name="Circle 3">
            <a:extLst>
              <a:ext uri="{FF2B5EF4-FFF2-40B4-BE49-F238E27FC236}">
                <a16:creationId xmlns:a16="http://schemas.microsoft.com/office/drawing/2014/main" id="{A5991A19-83E8-4CA1-8A13-931EE3ABCAF4}"/>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r="46316" b="4167"/>
          <a:stretch/>
        </p:blipFill>
        <p:spPr>
          <a:xfrm>
            <a:off x="11469680" y="5568540"/>
            <a:ext cx="722321" cy="1289459"/>
          </a:xfrm>
          <a:prstGeom prst="rect">
            <a:avLst/>
          </a:prstGeom>
        </p:spPr>
      </p:pic>
      <p:pic>
        <p:nvPicPr>
          <p:cNvPr id="10" name="Circle 4">
            <a:extLst>
              <a:ext uri="{FF2B5EF4-FFF2-40B4-BE49-F238E27FC236}">
                <a16:creationId xmlns:a16="http://schemas.microsoft.com/office/drawing/2014/main" id="{03A950AF-6CBE-4C14-A6C0-7EB25D63AECA}"/>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55529" t="37500"/>
          <a:stretch/>
        </p:blipFill>
        <p:spPr>
          <a:xfrm flipV="1">
            <a:off x="0" y="5568540"/>
            <a:ext cx="917485" cy="1289459"/>
          </a:xfrm>
          <a:prstGeom prst="rect">
            <a:avLst/>
          </a:prstGeom>
        </p:spPr>
      </p:pic>
      <p:pic>
        <p:nvPicPr>
          <p:cNvPr id="11" name="Circle 5">
            <a:extLst>
              <a:ext uri="{FF2B5EF4-FFF2-40B4-BE49-F238E27FC236}">
                <a16:creationId xmlns:a16="http://schemas.microsoft.com/office/drawing/2014/main" id="{6DAD1E7C-B599-4702-B587-B2233427104F}"/>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t="61509"/>
          <a:stretch/>
        </p:blipFill>
        <p:spPr>
          <a:xfrm flipV="1">
            <a:off x="0" y="6247939"/>
            <a:ext cx="1584960" cy="610060"/>
          </a:xfrm>
          <a:prstGeom prst="rect">
            <a:avLst/>
          </a:prstGeom>
        </p:spPr>
      </p:pic>
      <p:grpSp>
        <p:nvGrpSpPr>
          <p:cNvPr id="7" name="Group 6">
            <a:extLst>
              <a:ext uri="{FF2B5EF4-FFF2-40B4-BE49-F238E27FC236}">
                <a16:creationId xmlns:a16="http://schemas.microsoft.com/office/drawing/2014/main" id="{417E6436-F649-4D36-BBC1-E4268F5AEFF3}"/>
              </a:ext>
            </a:extLst>
          </p:cNvPr>
          <p:cNvGrpSpPr/>
          <p:nvPr userDrawn="1"/>
        </p:nvGrpSpPr>
        <p:grpSpPr>
          <a:xfrm>
            <a:off x="0" y="0"/>
            <a:ext cx="12192000" cy="594360"/>
            <a:chOff x="0" y="0"/>
            <a:chExt cx="12192000" cy="594360"/>
          </a:xfrm>
        </p:grpSpPr>
        <p:sp>
          <p:nvSpPr>
            <p:cNvPr id="12" name="TopBar Shdw">
              <a:extLst>
                <a:ext uri="{FF2B5EF4-FFF2-40B4-BE49-F238E27FC236}">
                  <a16:creationId xmlns:a16="http://schemas.microsoft.com/office/drawing/2014/main" id="{7A99BF02-1D23-42F0-8C4C-0B08C756F65E}"/>
                </a:ext>
              </a:extLst>
            </p:cNvPr>
            <p:cNvSpPr/>
            <p:nvPr userDrawn="1"/>
          </p:nvSpPr>
          <p:spPr>
            <a:xfrm>
              <a:off x="0" y="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range Fill">
              <a:extLst>
                <a:ext uri="{FF2B5EF4-FFF2-40B4-BE49-F238E27FC236}">
                  <a16:creationId xmlns:a16="http://schemas.microsoft.com/office/drawing/2014/main" id="{A7198D69-D5C9-4B98-9D7C-FD39354E2E5B}"/>
                </a:ext>
              </a:extLst>
            </p:cNvPr>
            <p:cNvSpPr/>
            <p:nvPr userDrawn="1"/>
          </p:nvSpPr>
          <p:spPr>
            <a:xfrm>
              <a:off x="1524" y="0"/>
              <a:ext cx="12188952" cy="548640"/>
            </a:xfrm>
            <a:prstGeom prst="rect">
              <a:avLst/>
            </a:prstGeom>
            <a:gradFill flip="none" rotWithShape="1">
              <a:gsLst>
                <a:gs pos="0">
                  <a:srgbClr val="FCB424"/>
                </a:gs>
                <a:gs pos="80000">
                  <a:srgbClr val="EF7A3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ct val="90000"/>
                </a:lnSpc>
                <a:spcBef>
                  <a:spcPts val="1200"/>
                </a:spcBef>
              </a:pPr>
              <a:endParaRPr lang="en-US" dirty="0" err="1"/>
            </a:p>
          </p:txBody>
        </p:sp>
        <p:pic>
          <p:nvPicPr>
            <p:cNvPr id="14" name="Circle 1">
              <a:extLst>
                <a:ext uri="{FF2B5EF4-FFF2-40B4-BE49-F238E27FC236}">
                  <a16:creationId xmlns:a16="http://schemas.microsoft.com/office/drawing/2014/main" id="{38C80FF9-0732-4D65-8AA5-6E7FEF206748}"/>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9192" b="85794"/>
            <a:stretch/>
          </p:blipFill>
          <p:spPr>
            <a:xfrm>
              <a:off x="0" y="0"/>
              <a:ext cx="10942320" cy="548640"/>
            </a:xfrm>
            <a:prstGeom prst="rect">
              <a:avLst/>
            </a:prstGeom>
          </p:spPr>
        </p:pic>
        <p:pic>
          <p:nvPicPr>
            <p:cNvPr id="15" name="Circle 4">
              <a:extLst>
                <a:ext uri="{FF2B5EF4-FFF2-40B4-BE49-F238E27FC236}">
                  <a16:creationId xmlns:a16="http://schemas.microsoft.com/office/drawing/2014/main" id="{DE4D07B0-0661-4D55-9AB5-E7DBF3E84B50}"/>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l="40555" t="37500" b="52500"/>
            <a:stretch/>
          </p:blipFill>
          <p:spPr>
            <a:xfrm>
              <a:off x="0" y="0"/>
              <a:ext cx="3261360" cy="548640"/>
            </a:xfrm>
            <a:prstGeom prst="rect">
              <a:avLst/>
            </a:prstGeom>
          </p:spPr>
        </p:pic>
        <p:pic>
          <p:nvPicPr>
            <p:cNvPr id="16" name="Circle 5">
              <a:extLst>
                <a:ext uri="{FF2B5EF4-FFF2-40B4-BE49-F238E27FC236}">
                  <a16:creationId xmlns:a16="http://schemas.microsoft.com/office/drawing/2014/main" id="{9B63577D-73EC-4105-A333-671F8BF86093}"/>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61509" b="24906"/>
            <a:stretch/>
          </p:blipFill>
          <p:spPr>
            <a:xfrm>
              <a:off x="685800" y="0"/>
              <a:ext cx="4038600" cy="548640"/>
            </a:xfrm>
            <a:prstGeom prst="rect">
              <a:avLst/>
            </a:prstGeom>
          </p:spPr>
        </p:pic>
        <p:pic>
          <p:nvPicPr>
            <p:cNvPr id="17" name="Picture 16" descr="A picture containing logo&#10;&#10;Description automatically generated">
              <a:extLst>
                <a:ext uri="{FF2B5EF4-FFF2-40B4-BE49-F238E27FC236}">
                  <a16:creationId xmlns:a16="http://schemas.microsoft.com/office/drawing/2014/main" id="{93761E26-B013-409B-B0A7-CDA35A545430}"/>
                </a:ext>
              </a:extLst>
            </p:cNvPr>
            <p:cNvPicPr>
              <a:picLocks noChangeAspect="1"/>
            </p:cNvPicPr>
            <p:nvPr userDrawn="1"/>
          </p:nvPicPr>
          <p:blipFill>
            <a:blip r:embed="rId9"/>
            <a:stretch>
              <a:fillRect/>
            </a:stretch>
          </p:blipFill>
          <p:spPr>
            <a:xfrm>
              <a:off x="335280" y="182880"/>
              <a:ext cx="1097280" cy="182880"/>
            </a:xfrm>
            <a:prstGeom prst="rect">
              <a:avLst/>
            </a:prstGeom>
          </p:spPr>
        </p:pic>
      </p:grpSp>
      <p:sp>
        <p:nvSpPr>
          <p:cNvPr id="22" name="TextBox 21">
            <a:extLst>
              <a:ext uri="{FF2B5EF4-FFF2-40B4-BE49-F238E27FC236}">
                <a16:creationId xmlns:a16="http://schemas.microsoft.com/office/drawing/2014/main" id="{5466D177-FEBA-40FB-9E0F-A77722670B30}"/>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3" name="TextBox 22">
            <a:extLst>
              <a:ext uri="{FF2B5EF4-FFF2-40B4-BE49-F238E27FC236}">
                <a16:creationId xmlns:a16="http://schemas.microsoft.com/office/drawing/2014/main" id="{8AFFEDA5-D5C7-49EB-8BEA-E1B46B8D00C1}"/>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3642910085"/>
      </p:ext>
    </p:extLst>
  </p:cSld>
  <p:clrMapOvr>
    <a:masterClrMapping/>
  </p:clrMapOvr>
  <p:transition>
    <p:fade/>
  </p:transition>
  <p:extLst>
    <p:ext uri="{DCECCB84-F9BA-43D5-87BE-67443E8EF086}">
      <p15:sldGuideLst xmlns:p15="http://schemas.microsoft.com/office/powerpoint/2012/main">
        <p15:guide id="1" pos="211">
          <p15:clr>
            <a:srgbClr val="FBAE40"/>
          </p15:clr>
        </p15:guide>
        <p15:guide id="2" pos="7469">
          <p15:clr>
            <a:srgbClr val="FBAE40"/>
          </p15:clr>
        </p15:guide>
        <p15:guide id="3" orient="horz" pos="864">
          <p15:clr>
            <a:srgbClr val="FBAE40"/>
          </p15:clr>
        </p15:guide>
        <p15:guide id="4" orient="horz" pos="2534">
          <p15:clr>
            <a:srgbClr val="FBAE40"/>
          </p15:clr>
        </p15:guide>
        <p15:guide id="5" orient="horz" pos="95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562B53-8713-4B28-98BA-D9854E7E7B21}"/>
              </a:ext>
            </a:extLst>
          </p:cNvPr>
          <p:cNvSpPr>
            <a:spLocks noGrp="1"/>
          </p:cNvSpPr>
          <p:nvPr>
            <p:ph type="title"/>
          </p:nvPr>
        </p:nvSpPr>
        <p:spPr>
          <a:xfrm>
            <a:off x="335280" y="594360"/>
            <a:ext cx="11521440" cy="777240"/>
          </a:xfrm>
          <a:prstGeom prst="rect">
            <a:avLst/>
          </a:prstGeom>
        </p:spPr>
        <p:txBody>
          <a:bodyPr vert="horz" lIns="0" tIns="91440" rIns="0" bIns="0" rtlCol="0" anchor="ctr">
            <a:noAutofit/>
          </a:bodyPr>
          <a:lstStyle/>
          <a:p>
            <a:r>
              <a:rPr lang="en-GB"/>
              <a:t>Click to edit Master title style</a:t>
            </a:r>
            <a:endParaRPr lang="en-US" dirty="0"/>
          </a:p>
        </p:txBody>
      </p:sp>
      <p:sp>
        <p:nvSpPr>
          <p:cNvPr id="3" name="Text Placeholder 2">
            <a:extLst>
              <a:ext uri="{FF2B5EF4-FFF2-40B4-BE49-F238E27FC236}">
                <a16:creationId xmlns:a16="http://schemas.microsoft.com/office/drawing/2014/main" id="{392C4829-2DFF-43FF-B59E-0E098CF57C6D}"/>
              </a:ext>
            </a:extLst>
          </p:cNvPr>
          <p:cNvSpPr>
            <a:spLocks noGrp="1"/>
          </p:cNvSpPr>
          <p:nvPr>
            <p:ph type="body" idx="1"/>
          </p:nvPr>
        </p:nvSpPr>
        <p:spPr>
          <a:xfrm>
            <a:off x="335280" y="1508760"/>
            <a:ext cx="11521440" cy="5029200"/>
          </a:xfrm>
          <a:prstGeom prst="rect">
            <a:avLst/>
          </a:prstGeom>
        </p:spPr>
        <p:txBody>
          <a:bodyPr vert="horz" lIns="91440" tIns="45720" rIns="91440" bIns="4572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grpSp>
        <p:nvGrpSpPr>
          <p:cNvPr id="6" name="Group 5">
            <a:extLst>
              <a:ext uri="{FF2B5EF4-FFF2-40B4-BE49-F238E27FC236}">
                <a16:creationId xmlns:a16="http://schemas.microsoft.com/office/drawing/2014/main" id="{FCC12EAA-28F6-4585-A45D-5AA1B1B67D3C}"/>
              </a:ext>
            </a:extLst>
          </p:cNvPr>
          <p:cNvGrpSpPr/>
          <p:nvPr userDrawn="1"/>
        </p:nvGrpSpPr>
        <p:grpSpPr>
          <a:xfrm>
            <a:off x="0" y="0"/>
            <a:ext cx="12192000" cy="594360"/>
            <a:chOff x="0" y="0"/>
            <a:chExt cx="12192000" cy="594360"/>
          </a:xfrm>
        </p:grpSpPr>
        <p:sp>
          <p:nvSpPr>
            <p:cNvPr id="11" name="TopBar Shdw">
              <a:extLst>
                <a:ext uri="{FF2B5EF4-FFF2-40B4-BE49-F238E27FC236}">
                  <a16:creationId xmlns:a16="http://schemas.microsoft.com/office/drawing/2014/main" id="{29917347-BE2D-4EF2-BE9B-4FF4D917E0A9}"/>
                </a:ext>
              </a:extLst>
            </p:cNvPr>
            <p:cNvSpPr/>
            <p:nvPr userDrawn="1"/>
          </p:nvSpPr>
          <p:spPr>
            <a:xfrm>
              <a:off x="0" y="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range Fill">
              <a:extLst>
                <a:ext uri="{FF2B5EF4-FFF2-40B4-BE49-F238E27FC236}">
                  <a16:creationId xmlns:a16="http://schemas.microsoft.com/office/drawing/2014/main" id="{843C5DE3-6CFD-4B34-93F6-3F68B2547E8C}"/>
                </a:ext>
              </a:extLst>
            </p:cNvPr>
            <p:cNvSpPr/>
            <p:nvPr userDrawn="1"/>
          </p:nvSpPr>
          <p:spPr>
            <a:xfrm>
              <a:off x="1524" y="0"/>
              <a:ext cx="12188952" cy="548640"/>
            </a:xfrm>
            <a:prstGeom prst="rect">
              <a:avLst/>
            </a:prstGeom>
            <a:gradFill flip="none" rotWithShape="1">
              <a:gsLst>
                <a:gs pos="0">
                  <a:srgbClr val="FCB424"/>
                </a:gs>
                <a:gs pos="80000">
                  <a:srgbClr val="EF7A3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ct val="90000"/>
                </a:lnSpc>
                <a:spcBef>
                  <a:spcPts val="1200"/>
                </a:spcBef>
              </a:pPr>
              <a:endParaRPr lang="en-US" dirty="0" err="1"/>
            </a:p>
          </p:txBody>
        </p:sp>
        <p:pic>
          <p:nvPicPr>
            <p:cNvPr id="9" name="Circle 1">
              <a:extLst>
                <a:ext uri="{FF2B5EF4-FFF2-40B4-BE49-F238E27FC236}">
                  <a16:creationId xmlns:a16="http://schemas.microsoft.com/office/drawing/2014/main" id="{F37F5A11-E1C8-416C-A37E-1D7B61987012}"/>
                </a:ext>
              </a:extLst>
            </p:cNvPr>
            <p:cNvPicPr>
              <a:picLocks noChangeAspect="1"/>
            </p:cNvPicPr>
            <p:nvPr userDrawn="1"/>
          </p:nvPicPr>
          <p:blipFill rotWithShape="1">
            <a:blip r:embed="rId19">
              <a:extLst>
                <a:ext uri="{96DAC541-7B7A-43D3-8B79-37D633B846F1}">
                  <asvg:svgBlip xmlns:asvg="http://schemas.microsoft.com/office/drawing/2016/SVG/main" r:embed="rId20"/>
                </a:ext>
              </a:extLst>
            </a:blip>
            <a:srcRect t="9192" b="85794"/>
            <a:stretch/>
          </p:blipFill>
          <p:spPr>
            <a:xfrm>
              <a:off x="0" y="0"/>
              <a:ext cx="10942320" cy="548640"/>
            </a:xfrm>
            <a:prstGeom prst="rect">
              <a:avLst/>
            </a:prstGeom>
          </p:spPr>
        </p:pic>
        <p:pic>
          <p:nvPicPr>
            <p:cNvPr id="12" name="Circle 4">
              <a:extLst>
                <a:ext uri="{FF2B5EF4-FFF2-40B4-BE49-F238E27FC236}">
                  <a16:creationId xmlns:a16="http://schemas.microsoft.com/office/drawing/2014/main" id="{99CABA19-C370-4A11-8719-964C611F7743}"/>
                </a:ext>
              </a:extLst>
            </p:cNvPr>
            <p:cNvPicPr>
              <a:picLocks noChangeAspect="1"/>
            </p:cNvPicPr>
            <p:nvPr userDrawn="1"/>
          </p:nvPicPr>
          <p:blipFill rotWithShape="1">
            <a:blip r:embed="rId19">
              <a:extLst>
                <a:ext uri="{96DAC541-7B7A-43D3-8B79-37D633B846F1}">
                  <asvg:svgBlip xmlns:asvg="http://schemas.microsoft.com/office/drawing/2016/SVG/main" r:embed="rId20"/>
                </a:ext>
              </a:extLst>
            </a:blip>
            <a:srcRect l="40555" t="37500" b="52500"/>
            <a:stretch/>
          </p:blipFill>
          <p:spPr>
            <a:xfrm>
              <a:off x="0" y="0"/>
              <a:ext cx="3261360" cy="548640"/>
            </a:xfrm>
            <a:prstGeom prst="rect">
              <a:avLst/>
            </a:prstGeom>
          </p:spPr>
        </p:pic>
        <p:pic>
          <p:nvPicPr>
            <p:cNvPr id="13" name="Circle 5">
              <a:extLst>
                <a:ext uri="{FF2B5EF4-FFF2-40B4-BE49-F238E27FC236}">
                  <a16:creationId xmlns:a16="http://schemas.microsoft.com/office/drawing/2014/main" id="{56B724B5-A9E3-47ED-9CA1-FB9ADB61210F}"/>
                </a:ext>
              </a:extLst>
            </p:cNvPr>
            <p:cNvPicPr>
              <a:picLocks noChangeAspect="1"/>
            </p:cNvPicPr>
            <p:nvPr userDrawn="1"/>
          </p:nvPicPr>
          <p:blipFill rotWithShape="1">
            <a:blip r:embed="rId19">
              <a:extLst>
                <a:ext uri="{96DAC541-7B7A-43D3-8B79-37D633B846F1}">
                  <asvg:svgBlip xmlns:asvg="http://schemas.microsoft.com/office/drawing/2016/SVG/main" r:embed="rId20"/>
                </a:ext>
              </a:extLst>
            </a:blip>
            <a:srcRect t="61509" b="24906"/>
            <a:stretch/>
          </p:blipFill>
          <p:spPr>
            <a:xfrm>
              <a:off x="685800" y="0"/>
              <a:ext cx="4038600" cy="548640"/>
            </a:xfrm>
            <a:prstGeom prst="rect">
              <a:avLst/>
            </a:prstGeom>
          </p:spPr>
        </p:pic>
        <p:pic>
          <p:nvPicPr>
            <p:cNvPr id="8" name="Picture 7" descr="A picture containing logo&#10;&#10;Description automatically generated">
              <a:extLst>
                <a:ext uri="{FF2B5EF4-FFF2-40B4-BE49-F238E27FC236}">
                  <a16:creationId xmlns:a16="http://schemas.microsoft.com/office/drawing/2014/main" id="{ED0A96DC-5088-4D19-A4F6-9B97881D40E2}"/>
                </a:ext>
              </a:extLst>
            </p:cNvPr>
            <p:cNvPicPr>
              <a:picLocks noChangeAspect="1"/>
            </p:cNvPicPr>
            <p:nvPr userDrawn="1"/>
          </p:nvPicPr>
          <p:blipFill>
            <a:blip r:embed="rId21"/>
            <a:stretch>
              <a:fillRect/>
            </a:stretch>
          </p:blipFill>
          <p:spPr>
            <a:xfrm>
              <a:off x="335280" y="182880"/>
              <a:ext cx="1097280" cy="182880"/>
            </a:xfrm>
            <a:prstGeom prst="rect">
              <a:avLst/>
            </a:prstGeom>
          </p:spPr>
        </p:pic>
      </p:grpSp>
      <p:sp>
        <p:nvSpPr>
          <p:cNvPr id="14" name="TextBox 13">
            <a:extLst>
              <a:ext uri="{FF2B5EF4-FFF2-40B4-BE49-F238E27FC236}">
                <a16:creationId xmlns:a16="http://schemas.microsoft.com/office/drawing/2014/main" id="{3880038D-1735-4900-B6DD-FD74A5EC0ADB}"/>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15" name="TextBox 14">
            <a:extLst>
              <a:ext uri="{FF2B5EF4-FFF2-40B4-BE49-F238E27FC236}">
                <a16:creationId xmlns:a16="http://schemas.microsoft.com/office/drawing/2014/main" id="{836564F0-BC64-40E9-BFD8-67B6EC11E3D5}"/>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8"/>
    </p:custDataLst>
    <p:extLst>
      <p:ext uri="{BB962C8B-B14F-4D97-AF65-F5344CB8AC3E}">
        <p14:creationId xmlns:p14="http://schemas.microsoft.com/office/powerpoint/2010/main" val="2312270461"/>
      </p:ext>
    </p:extLst>
  </p:cSld>
  <p:clrMap bg1="lt1" tx1="dk1" bg2="lt2" tx2="dk2" accent1="accent1" accent2="accent2" accent3="accent3" accent4="accent4" accent5="accent5" accent6="accent6" hlink="hlink" folHlink="folHlink"/>
  <p:sldLayoutIdLst>
    <p:sldLayoutId id="2147483700" r:id="rId1"/>
    <p:sldLayoutId id="2147483704" r:id="rId2"/>
    <p:sldLayoutId id="2147483705" r:id="rId3"/>
    <p:sldLayoutId id="2147483706" r:id="rId4"/>
    <p:sldLayoutId id="2147483650" r:id="rId5"/>
    <p:sldLayoutId id="2147483709" r:id="rId6"/>
    <p:sldLayoutId id="2147483652" r:id="rId7"/>
    <p:sldLayoutId id="2147483654" r:id="rId8"/>
    <p:sldLayoutId id="2147483707" r:id="rId9"/>
    <p:sldLayoutId id="2147483655" r:id="rId10"/>
    <p:sldLayoutId id="2147483708" r:id="rId11"/>
    <p:sldLayoutId id="2147483701" r:id="rId12"/>
    <p:sldLayoutId id="2147483702" r:id="rId13"/>
    <p:sldLayoutId id="2147483703" r:id="rId14"/>
    <p:sldLayoutId id="2147483710" r:id="rId15"/>
    <p:sldLayoutId id="2147483696" r:id="rId16"/>
  </p:sldLayoutIdLst>
  <p:transition>
    <p:fade/>
  </p:transition>
  <p:hf hdr="0" ftr="0" dt="0"/>
  <p:txStyles>
    <p:titleStyle>
      <a:lvl1pPr algn="l" defTabSz="914400" rtl="0" eaLnBrk="1" latinLnBrk="0" hangingPunct="1">
        <a:lnSpc>
          <a:spcPct val="85000"/>
        </a:lnSpc>
        <a:spcBef>
          <a:spcPts val="1200"/>
        </a:spcBef>
        <a:buNone/>
        <a:defRPr sz="3000" b="1" kern="1200">
          <a:solidFill>
            <a:schemeClr val="tx2"/>
          </a:solidFill>
          <a:latin typeface="+mj-lt"/>
          <a:ea typeface="+mj-ea"/>
          <a:cs typeface="+mj-cs"/>
        </a:defRPr>
      </a:lvl1pPr>
    </p:titleStyle>
    <p:bodyStyle>
      <a:lvl1pPr marL="171450" indent="-171450" algn="l" defTabSz="914400" rtl="0" eaLnBrk="1" latinLnBrk="0" hangingPunct="1">
        <a:lnSpc>
          <a:spcPct val="90000"/>
        </a:lnSpc>
        <a:spcBef>
          <a:spcPts val="2000"/>
        </a:spcBef>
        <a:buClr>
          <a:schemeClr val="accent2"/>
        </a:buClr>
        <a:buSzPct val="100000"/>
        <a:buFont typeface="Arial" panose="020B0604020202020204" pitchFamily="34" charset="0"/>
        <a:buChar char="•"/>
        <a:defRPr sz="2000" kern="1200">
          <a:solidFill>
            <a:schemeClr val="tx2"/>
          </a:solidFill>
          <a:latin typeface="+mn-lt"/>
          <a:ea typeface="+mn-ea"/>
          <a:cs typeface="+mn-cs"/>
        </a:defRPr>
      </a:lvl1pPr>
      <a:lvl2pPr marL="460375" indent="-230188" algn="l" defTabSz="914400" rtl="0" eaLnBrk="1" latinLnBrk="0" hangingPunct="1">
        <a:lnSpc>
          <a:spcPct val="90000"/>
        </a:lnSpc>
        <a:spcBef>
          <a:spcPts val="900"/>
        </a:spcBef>
        <a:buClr>
          <a:schemeClr val="accent2"/>
        </a:buClr>
        <a:buFont typeface="Arial" panose="020B0604020202020204" pitchFamily="34" charset="0"/>
        <a:buChar char="‒"/>
        <a:defRPr sz="2000" kern="1200">
          <a:solidFill>
            <a:schemeClr val="tx2"/>
          </a:solidFill>
          <a:latin typeface="+mn-lt"/>
          <a:ea typeface="+mn-ea"/>
          <a:cs typeface="+mn-cs"/>
        </a:defRPr>
      </a:lvl2pPr>
      <a:lvl3pPr marL="687388" indent="-228600" algn="l" defTabSz="914400" rtl="0" eaLnBrk="1" latinLnBrk="0" hangingPunct="1">
        <a:lnSpc>
          <a:spcPct val="90000"/>
        </a:lnSpc>
        <a:spcBef>
          <a:spcPts val="900"/>
        </a:spcBef>
        <a:buClr>
          <a:schemeClr val="accent2"/>
        </a:buClr>
        <a:buFont typeface="Arial" panose="020B0604020202020204" pitchFamily="34" charset="0"/>
        <a:buChar char="‒"/>
        <a:defRPr sz="2000" kern="1200">
          <a:solidFill>
            <a:schemeClr val="tx2"/>
          </a:solidFill>
          <a:latin typeface="+mn-lt"/>
          <a:ea typeface="+mn-ea"/>
          <a:cs typeface="+mn-cs"/>
        </a:defRPr>
      </a:lvl3pPr>
      <a:lvl4pPr marL="914400" indent="-223838" algn="l" defTabSz="914400" rtl="0" eaLnBrk="1" latinLnBrk="0" hangingPunct="1">
        <a:lnSpc>
          <a:spcPct val="90000"/>
        </a:lnSpc>
        <a:spcBef>
          <a:spcPts val="900"/>
        </a:spcBef>
        <a:buClr>
          <a:schemeClr val="accent2"/>
        </a:buClr>
        <a:buFont typeface="Arial" panose="020B0604020202020204" pitchFamily="34" charset="0"/>
        <a:buChar char="‒"/>
        <a:defRPr sz="2000" kern="1200">
          <a:solidFill>
            <a:schemeClr val="tx2"/>
          </a:solidFill>
          <a:latin typeface="+mn-lt"/>
          <a:ea typeface="+mn-ea"/>
          <a:cs typeface="+mn-cs"/>
        </a:defRPr>
      </a:lvl4pPr>
      <a:lvl5pPr marL="1141413" indent="-223838" algn="l" defTabSz="914400" rtl="0" eaLnBrk="1" latinLnBrk="0" hangingPunct="1">
        <a:lnSpc>
          <a:spcPct val="90000"/>
        </a:lnSpc>
        <a:spcBef>
          <a:spcPts val="900"/>
        </a:spcBef>
        <a:buClr>
          <a:schemeClr val="accent2"/>
        </a:buClr>
        <a:buFont typeface="Arial" panose="020B0604020202020204" pitchFamily="34" charset="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orient="horz" pos="4118" userDrawn="1">
          <p15:clr>
            <a:srgbClr val="F26B43"/>
          </p15:clr>
        </p15:guide>
        <p15:guide id="4" orient="horz" pos="374" userDrawn="1">
          <p15:clr>
            <a:srgbClr val="F26B43"/>
          </p15:clr>
        </p15:guide>
        <p15:guide id="5" pos="211" userDrawn="1">
          <p15:clr>
            <a:srgbClr val="F26B43"/>
          </p15:clr>
        </p15:guide>
        <p15:guide id="6" pos="746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EFEB6632-4B56-4FC5-9829-CD9E3E491077}"/>
              </a:ext>
            </a:extLst>
          </p:cNvPr>
          <p:cNvSpPr>
            <a:spLocks noGrp="1"/>
          </p:cNvSpPr>
          <p:nvPr>
            <p:ph type="subTitle" idx="1"/>
          </p:nvPr>
        </p:nvSpPr>
        <p:spPr>
          <a:xfrm>
            <a:off x="1386840" y="3429000"/>
            <a:ext cx="10470198" cy="822960"/>
          </a:xfrm>
        </p:spPr>
        <p:txBody>
          <a:bodyPr/>
          <a:lstStyle/>
          <a:p>
            <a:r>
              <a:rPr lang="en-US" dirty="0"/>
              <a:t>Based on the </a:t>
            </a:r>
            <a:r>
              <a:rPr lang="en-US" dirty="0" err="1"/>
              <a:t>CleanCoders</a:t>
            </a:r>
            <a:r>
              <a:rPr lang="en-US" dirty="0"/>
              <a:t> videos by Uncle Bob Martin</a:t>
            </a:r>
          </a:p>
          <a:p>
            <a:r>
              <a:rPr lang="en-US" dirty="0"/>
              <a:t>Rupert Waldron</a:t>
            </a:r>
          </a:p>
        </p:txBody>
      </p:sp>
      <p:sp>
        <p:nvSpPr>
          <p:cNvPr id="8" name="Title 7">
            <a:extLst>
              <a:ext uri="{FF2B5EF4-FFF2-40B4-BE49-F238E27FC236}">
                <a16:creationId xmlns:a16="http://schemas.microsoft.com/office/drawing/2014/main" id="{BFCBC1DB-D101-4FCD-A707-97153C81B34F}"/>
              </a:ext>
            </a:extLst>
          </p:cNvPr>
          <p:cNvSpPr>
            <a:spLocks noGrp="1"/>
          </p:cNvSpPr>
          <p:nvPr>
            <p:ph type="ctrTitle"/>
          </p:nvPr>
        </p:nvSpPr>
        <p:spPr>
          <a:xfrm>
            <a:off x="1386840" y="1828800"/>
            <a:ext cx="10470198" cy="1600200"/>
          </a:xfrm>
        </p:spPr>
        <p:txBody>
          <a:bodyPr/>
          <a:lstStyle/>
          <a:p>
            <a:r>
              <a:rPr lang="en-US" dirty="0"/>
              <a:t>1 – Clean Code</a:t>
            </a:r>
          </a:p>
        </p:txBody>
      </p:sp>
    </p:spTree>
    <p:custDataLst>
      <p:tags r:id="rId1"/>
    </p:custDataLst>
    <p:extLst>
      <p:ext uri="{BB962C8B-B14F-4D97-AF65-F5344CB8AC3E}">
        <p14:creationId xmlns:p14="http://schemas.microsoft.com/office/powerpoint/2010/main" val="220599158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06333-E5DD-BC88-8331-48606FF71C3E}"/>
              </a:ext>
            </a:extLst>
          </p:cNvPr>
          <p:cNvSpPr>
            <a:spLocks noGrp="1"/>
          </p:cNvSpPr>
          <p:nvPr>
            <p:ph type="title"/>
          </p:nvPr>
        </p:nvSpPr>
        <p:spPr/>
        <p:txBody>
          <a:bodyPr/>
          <a:lstStyle/>
          <a:p>
            <a:r>
              <a:rPr lang="en-US" dirty="0"/>
              <a:t>Why Clean Code?</a:t>
            </a:r>
          </a:p>
        </p:txBody>
      </p:sp>
      <p:sp>
        <p:nvSpPr>
          <p:cNvPr id="3" name="Text Placeholder 2">
            <a:extLst>
              <a:ext uri="{FF2B5EF4-FFF2-40B4-BE49-F238E27FC236}">
                <a16:creationId xmlns:a16="http://schemas.microsoft.com/office/drawing/2014/main" id="{4FBE94B5-0759-EBA3-D630-9DD4B6D8AD17}"/>
              </a:ext>
            </a:extLst>
          </p:cNvPr>
          <p:cNvSpPr>
            <a:spLocks noGrp="1"/>
          </p:cNvSpPr>
          <p:nvPr>
            <p:ph type="body" sz="quarter" idx="10"/>
          </p:nvPr>
        </p:nvSpPr>
        <p:spPr/>
        <p:txBody>
          <a:bodyPr/>
          <a:lstStyle/>
          <a:p>
            <a:r>
              <a:rPr lang="en-US" sz="1600" dirty="0"/>
              <a:t>The Sword debugger story…</a:t>
            </a:r>
          </a:p>
          <a:p>
            <a:pPr lvl="1"/>
            <a:r>
              <a:rPr lang="en-US" sz="1600" dirty="0"/>
              <a:t>Sword created a fantastic C debugger that allowed programmers to debug without the use of a Hex editor – great product and the money flowed in.</a:t>
            </a:r>
          </a:p>
          <a:p>
            <a:pPr lvl="1"/>
            <a:r>
              <a:rPr lang="en-US" sz="1600" dirty="0"/>
              <a:t>Then developers moved to C++, the next release of Sword was months late, took 45mins to load and then crashed. Months later Sword declared bankruptcy.</a:t>
            </a:r>
          </a:p>
          <a:p>
            <a:r>
              <a:rPr lang="en-US" sz="1600" dirty="0"/>
              <a:t>What happened to Sword:</a:t>
            </a:r>
          </a:p>
          <a:p>
            <a:pPr lvl="1"/>
            <a:r>
              <a:rPr lang="en-US" sz="1600" dirty="0"/>
              <a:t>The marketing dept said if they weren’t first to market with the C debugger then there was no point starting… so the developers rushed. Resulting in messy code which was hard to get going and very temperamental.</a:t>
            </a:r>
          </a:p>
          <a:p>
            <a:pPr lvl="1"/>
            <a:r>
              <a:rPr lang="en-US" sz="1600" dirty="0"/>
              <a:t>New features for customers were continuously added and took priority over cleaning the code.</a:t>
            </a:r>
          </a:p>
          <a:p>
            <a:pPr lvl="1"/>
            <a:r>
              <a:rPr lang="en-US" sz="1600" dirty="0"/>
              <a:t>Then the marketing dept wanted the debugger to work with C++.</a:t>
            </a:r>
          </a:p>
          <a:p>
            <a:pPr lvl="1"/>
            <a:r>
              <a:rPr lang="en-US" sz="1600" dirty="0"/>
              <a:t>Whatever they did they couldn’t get it to work with C++ and the C market dwindled.</a:t>
            </a:r>
          </a:p>
          <a:p>
            <a:pPr lvl="1"/>
            <a:endParaRPr lang="en-US" sz="1600" dirty="0"/>
          </a:p>
          <a:p>
            <a:pPr lvl="1"/>
            <a:endParaRPr lang="en-US" dirty="0"/>
          </a:p>
        </p:txBody>
      </p:sp>
    </p:spTree>
    <p:extLst>
      <p:ext uri="{BB962C8B-B14F-4D97-AF65-F5344CB8AC3E}">
        <p14:creationId xmlns:p14="http://schemas.microsoft.com/office/powerpoint/2010/main" val="371677466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60E81-F798-AC87-A4A1-26211D9FE7D8}"/>
              </a:ext>
            </a:extLst>
          </p:cNvPr>
          <p:cNvSpPr>
            <a:spLocks noGrp="1"/>
          </p:cNvSpPr>
          <p:nvPr>
            <p:ph type="title"/>
          </p:nvPr>
        </p:nvSpPr>
        <p:spPr/>
        <p:txBody>
          <a:bodyPr/>
          <a:lstStyle/>
          <a:p>
            <a:r>
              <a:rPr lang="en-US" dirty="0"/>
              <a:t>The Productivity Trap</a:t>
            </a:r>
          </a:p>
        </p:txBody>
      </p:sp>
      <p:sp>
        <p:nvSpPr>
          <p:cNvPr id="3" name="Text Placeholder 2">
            <a:extLst>
              <a:ext uri="{FF2B5EF4-FFF2-40B4-BE49-F238E27FC236}">
                <a16:creationId xmlns:a16="http://schemas.microsoft.com/office/drawing/2014/main" id="{B4C6B90A-72C4-A959-5E55-7A274E21048F}"/>
              </a:ext>
            </a:extLst>
          </p:cNvPr>
          <p:cNvSpPr>
            <a:spLocks noGrp="1"/>
          </p:cNvSpPr>
          <p:nvPr>
            <p:ph type="body" sz="quarter" idx="10"/>
          </p:nvPr>
        </p:nvSpPr>
        <p:spPr>
          <a:xfrm>
            <a:off x="323393" y="1371600"/>
            <a:ext cx="11521440" cy="5232608"/>
          </a:xfrm>
        </p:spPr>
        <p:txBody>
          <a:bodyPr/>
          <a:lstStyle/>
          <a:p>
            <a:r>
              <a:rPr lang="en-US" sz="1600" dirty="0"/>
              <a:t>Green Field Projects – The features get added quickly, programmers feel like heroes.</a:t>
            </a:r>
          </a:p>
          <a:p>
            <a:r>
              <a:rPr lang="en-US" sz="1600" dirty="0"/>
              <a:t>After a  few months the features get harder to add. A mess is starting to build in the code, now it takes longer and longer to add new features. Management’s plans see a gap…</a:t>
            </a:r>
          </a:p>
          <a:p>
            <a:r>
              <a:rPr lang="en-US" sz="1600" dirty="0"/>
              <a:t>Management don’t understand why you’ve slowed down… so they hire more programmers</a:t>
            </a:r>
          </a:p>
          <a:p>
            <a:r>
              <a:rPr lang="en-US" sz="1600" dirty="0"/>
              <a:t>Productivity slows while the current programmers teach the new programmers, but the old code is also teaching the new programmers (how things are done around here). Soon they start to emulate the practices that created the mess in the first place. </a:t>
            </a:r>
            <a:r>
              <a:rPr lang="en-US" sz="1600" dirty="0">
                <a:highlight>
                  <a:srgbClr val="FFFF00"/>
                </a:highlight>
              </a:rPr>
              <a:t>The mess continues to grow</a:t>
            </a:r>
            <a:r>
              <a:rPr lang="en-US" sz="1600" dirty="0"/>
              <a:t>.🧶</a:t>
            </a:r>
          </a:p>
          <a:p>
            <a:r>
              <a:rPr lang="en-US" sz="1600" dirty="0"/>
              <a:t>Only now the business is spending more money on the new staff. The gap gets bigger, and bigger.</a:t>
            </a:r>
          </a:p>
          <a:p>
            <a:r>
              <a:rPr lang="en-US" sz="1600" dirty="0"/>
              <a:t>The management ask the programmers what they should do to increase the productivity…. “Start over, throw it all away”</a:t>
            </a:r>
          </a:p>
          <a:p>
            <a:r>
              <a:rPr lang="en-US" sz="1600" dirty="0"/>
              <a:t>The management don’t like the risk and the cost, but what choice do they have they have tried everything else.</a:t>
            </a:r>
          </a:p>
          <a:p>
            <a:r>
              <a:rPr lang="en-US" sz="1600" dirty="0"/>
              <a:t>Management pick the ten best programmers to do the redesign.. The Tiger Team 🕺. The ones who made the mess in the first place.</a:t>
            </a:r>
          </a:p>
          <a:p>
            <a:r>
              <a:rPr lang="en-US" sz="1600" dirty="0"/>
              <a:t>The requirements aren’t in a document anymore, they are buried in the old code. Meanwhile the other developers are fixing bugs and adding new features to the old code. The two groups are in a race.</a:t>
            </a:r>
          </a:p>
          <a:p>
            <a:endParaRPr lang="en-US" sz="1600" dirty="0"/>
          </a:p>
        </p:txBody>
      </p:sp>
      <p:pic>
        <p:nvPicPr>
          <p:cNvPr id="7" name="Picture 6">
            <a:extLst>
              <a:ext uri="{FF2B5EF4-FFF2-40B4-BE49-F238E27FC236}">
                <a16:creationId xmlns:a16="http://schemas.microsoft.com/office/drawing/2014/main" id="{22914BD6-6D10-0345-2037-3BD3C6EDBC6E}"/>
              </a:ext>
            </a:extLst>
          </p:cNvPr>
          <p:cNvPicPr>
            <a:picLocks noChangeAspect="1"/>
          </p:cNvPicPr>
          <p:nvPr/>
        </p:nvPicPr>
        <p:blipFill>
          <a:blip r:embed="rId2"/>
          <a:stretch>
            <a:fillRect/>
          </a:stretch>
        </p:blipFill>
        <p:spPr>
          <a:xfrm>
            <a:off x="8760296" y="116632"/>
            <a:ext cx="2654052" cy="1813056"/>
          </a:xfrm>
          <a:prstGeom prst="rect">
            <a:avLst/>
          </a:prstGeom>
        </p:spPr>
      </p:pic>
    </p:spTree>
    <p:extLst>
      <p:ext uri="{BB962C8B-B14F-4D97-AF65-F5344CB8AC3E}">
        <p14:creationId xmlns:p14="http://schemas.microsoft.com/office/powerpoint/2010/main" val="120139554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60E81-F798-AC87-A4A1-26211D9FE7D8}"/>
              </a:ext>
            </a:extLst>
          </p:cNvPr>
          <p:cNvSpPr>
            <a:spLocks noGrp="1"/>
          </p:cNvSpPr>
          <p:nvPr>
            <p:ph type="title"/>
          </p:nvPr>
        </p:nvSpPr>
        <p:spPr/>
        <p:txBody>
          <a:bodyPr/>
          <a:lstStyle/>
          <a:p>
            <a:r>
              <a:rPr lang="en-US" dirty="0"/>
              <a:t>The Productivity Trap </a:t>
            </a:r>
            <a:r>
              <a:rPr lang="en-US" dirty="0" err="1"/>
              <a:t>Cont</a:t>
            </a:r>
            <a:r>
              <a:rPr lang="en-US" dirty="0"/>
              <a:t>…</a:t>
            </a:r>
          </a:p>
        </p:txBody>
      </p:sp>
      <p:sp>
        <p:nvSpPr>
          <p:cNvPr id="3" name="Text Placeholder 2">
            <a:extLst>
              <a:ext uri="{FF2B5EF4-FFF2-40B4-BE49-F238E27FC236}">
                <a16:creationId xmlns:a16="http://schemas.microsoft.com/office/drawing/2014/main" id="{B4C6B90A-72C4-A959-5E55-7A274E21048F}"/>
              </a:ext>
            </a:extLst>
          </p:cNvPr>
          <p:cNvSpPr>
            <a:spLocks noGrp="1"/>
          </p:cNvSpPr>
          <p:nvPr>
            <p:ph type="body" sz="quarter" idx="10"/>
          </p:nvPr>
        </p:nvSpPr>
        <p:spPr>
          <a:xfrm>
            <a:off x="323393" y="1371600"/>
            <a:ext cx="11521440" cy="5232608"/>
          </a:xfrm>
        </p:spPr>
        <p:txBody>
          <a:bodyPr/>
          <a:lstStyle/>
          <a:p>
            <a:r>
              <a:rPr lang="en-US" sz="1600" dirty="0"/>
              <a:t>In the end the managers replaced the old system with the new system even though it lacked some of the features of the old system. The customers weren’t happy.</a:t>
            </a:r>
          </a:p>
          <a:p>
            <a:r>
              <a:rPr lang="en-US" sz="1600" dirty="0"/>
              <a:t>The Tiger team had long since gone onto bigger and better things. The developers on the new system said it wasn’t ready to be deployed… it needed a redesign 🫣.</a:t>
            </a:r>
          </a:p>
          <a:p>
            <a:r>
              <a:rPr lang="en-US" sz="1600" dirty="0"/>
              <a:t>The Redesign Approach can work for very small projects, but almost certainly results in waste of time and money for anything of size and complexity.</a:t>
            </a:r>
          </a:p>
          <a:p>
            <a:r>
              <a:rPr lang="en-US" sz="1600" dirty="0"/>
              <a:t>That is how bad software can destroy a team, division even a company. 💣</a:t>
            </a:r>
          </a:p>
          <a:p>
            <a:r>
              <a:rPr lang="en-US" sz="1600" dirty="0">
                <a:highlight>
                  <a:srgbClr val="FFFF00"/>
                </a:highlight>
              </a:rPr>
              <a:t>The only way to deal with this mess is to clean the code.</a:t>
            </a:r>
          </a:p>
          <a:p>
            <a:endParaRPr lang="en-US" sz="1600" dirty="0"/>
          </a:p>
          <a:p>
            <a:endParaRPr lang="en-US" sz="1600" dirty="0"/>
          </a:p>
        </p:txBody>
      </p:sp>
    </p:spTree>
    <p:extLst>
      <p:ext uri="{BB962C8B-B14F-4D97-AF65-F5344CB8AC3E}">
        <p14:creationId xmlns:p14="http://schemas.microsoft.com/office/powerpoint/2010/main" val="29576799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60E81-F798-AC87-A4A1-26211D9FE7D8}"/>
              </a:ext>
            </a:extLst>
          </p:cNvPr>
          <p:cNvSpPr>
            <a:spLocks noGrp="1"/>
          </p:cNvSpPr>
          <p:nvPr>
            <p:ph type="title"/>
          </p:nvPr>
        </p:nvSpPr>
        <p:spPr/>
        <p:txBody>
          <a:bodyPr/>
          <a:lstStyle/>
          <a:p>
            <a:r>
              <a:rPr lang="en-US" dirty="0"/>
              <a:t>What are the features of bad code</a:t>
            </a:r>
          </a:p>
        </p:txBody>
      </p:sp>
      <p:sp>
        <p:nvSpPr>
          <p:cNvPr id="3" name="Text Placeholder 2">
            <a:extLst>
              <a:ext uri="{FF2B5EF4-FFF2-40B4-BE49-F238E27FC236}">
                <a16:creationId xmlns:a16="http://schemas.microsoft.com/office/drawing/2014/main" id="{B4C6B90A-72C4-A959-5E55-7A274E21048F}"/>
              </a:ext>
            </a:extLst>
          </p:cNvPr>
          <p:cNvSpPr>
            <a:spLocks noGrp="1"/>
          </p:cNvSpPr>
          <p:nvPr>
            <p:ph type="body" sz="quarter" idx="10"/>
          </p:nvPr>
        </p:nvSpPr>
        <p:spPr>
          <a:xfrm>
            <a:off x="323393" y="1371600"/>
            <a:ext cx="11521440" cy="5232608"/>
          </a:xfrm>
        </p:spPr>
        <p:txBody>
          <a:bodyPr/>
          <a:lstStyle/>
          <a:p>
            <a:r>
              <a:rPr lang="en-US" dirty="0"/>
              <a:t>Rigidity – Resistance to change</a:t>
            </a:r>
          </a:p>
          <a:p>
            <a:pPr lvl="1"/>
            <a:r>
              <a:rPr lang="en-US" sz="1600" dirty="0"/>
              <a:t>A system is rigid if we are required to make many changes in multiple places to fix a single bug. That small bug fix, causes a problem in another module, then you fix that module… ad infinitum. Ever hear the phrase “It was more complicated than I thought”? 😞</a:t>
            </a:r>
          </a:p>
          <a:p>
            <a:r>
              <a:rPr lang="en-US" dirty="0"/>
              <a:t>Fragility </a:t>
            </a:r>
          </a:p>
          <a:p>
            <a:pPr lvl="1"/>
            <a:r>
              <a:rPr lang="en-US" sz="1600" dirty="0"/>
              <a:t>A small change to one system causes other systems to misbehave in unusual ways. Managers and customers read this as programmers have lost control of their software.</a:t>
            </a:r>
          </a:p>
          <a:p>
            <a:r>
              <a:rPr lang="en-US" dirty="0"/>
              <a:t>Inseparability </a:t>
            </a:r>
          </a:p>
          <a:p>
            <a:pPr lvl="1"/>
            <a:r>
              <a:rPr lang="en-US" sz="1600" dirty="0"/>
              <a:t>Parts of a system that could be profitably used elsewhere can’t be separated out from the original system.</a:t>
            </a:r>
          </a:p>
          <a:p>
            <a:r>
              <a:rPr lang="en-US" dirty="0"/>
              <a:t>Opacity </a:t>
            </a:r>
          </a:p>
          <a:p>
            <a:pPr lvl="1"/>
            <a:r>
              <a:rPr lang="en-US" sz="1600" dirty="0"/>
              <a:t>Structured so badly that one can not work out the authors original intent. Opaque code is hard to read and hard to change.</a:t>
            </a:r>
          </a:p>
          <a:p>
            <a:endParaRPr lang="en-US" sz="1600" dirty="0"/>
          </a:p>
        </p:txBody>
      </p:sp>
    </p:spTree>
    <p:extLst>
      <p:ext uri="{BB962C8B-B14F-4D97-AF65-F5344CB8AC3E}">
        <p14:creationId xmlns:p14="http://schemas.microsoft.com/office/powerpoint/2010/main" val="99920837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60E81-F798-AC87-A4A1-26211D9FE7D8}"/>
              </a:ext>
            </a:extLst>
          </p:cNvPr>
          <p:cNvSpPr>
            <a:spLocks noGrp="1"/>
          </p:cNvSpPr>
          <p:nvPr>
            <p:ph type="title"/>
          </p:nvPr>
        </p:nvSpPr>
        <p:spPr/>
        <p:txBody>
          <a:bodyPr/>
          <a:lstStyle/>
          <a:p>
            <a:r>
              <a:rPr lang="en-US" dirty="0"/>
              <a:t>We wrote bad code to go fast</a:t>
            </a:r>
          </a:p>
        </p:txBody>
      </p:sp>
      <p:sp>
        <p:nvSpPr>
          <p:cNvPr id="3" name="Text Placeholder 2">
            <a:extLst>
              <a:ext uri="{FF2B5EF4-FFF2-40B4-BE49-F238E27FC236}">
                <a16:creationId xmlns:a16="http://schemas.microsoft.com/office/drawing/2014/main" id="{B4C6B90A-72C4-A959-5E55-7A274E21048F}"/>
              </a:ext>
            </a:extLst>
          </p:cNvPr>
          <p:cNvSpPr>
            <a:spLocks noGrp="1"/>
          </p:cNvSpPr>
          <p:nvPr>
            <p:ph type="body" sz="quarter" idx="10"/>
          </p:nvPr>
        </p:nvSpPr>
        <p:spPr>
          <a:xfrm>
            <a:off x="323393" y="1371600"/>
            <a:ext cx="11521440" cy="5232608"/>
          </a:xfrm>
        </p:spPr>
        <p:txBody>
          <a:bodyPr/>
          <a:lstStyle/>
          <a:p>
            <a:r>
              <a:rPr lang="en-US" dirty="0"/>
              <a:t>We are the ones who wrote the bad code.</a:t>
            </a:r>
          </a:p>
          <a:p>
            <a:pPr lvl="1"/>
            <a:r>
              <a:rPr lang="en-US" sz="1600" dirty="0"/>
              <a:t>Because we had to go fast to meet the deadlines?</a:t>
            </a:r>
          </a:p>
          <a:p>
            <a:pPr lvl="1"/>
            <a:r>
              <a:rPr lang="en-US" sz="1600" dirty="0"/>
              <a:t>We can go back and clean it later… this never happens as urgency never diminishes.</a:t>
            </a:r>
          </a:p>
          <a:p>
            <a:r>
              <a:rPr lang="en-US" dirty="0"/>
              <a:t>If you want to go fast you have to go clean.</a:t>
            </a:r>
          </a:p>
          <a:p>
            <a:pPr lvl="1"/>
            <a:r>
              <a:rPr lang="en-US" sz="1600" dirty="0"/>
              <a:t>If you rush through code, you always end up slowing down in the short-term and the long-term.</a:t>
            </a:r>
          </a:p>
        </p:txBody>
      </p:sp>
      <p:pic>
        <p:nvPicPr>
          <p:cNvPr id="1026" name="Picture 2">
            <a:extLst>
              <a:ext uri="{FF2B5EF4-FFF2-40B4-BE49-F238E27FC236}">
                <a16:creationId xmlns:a16="http://schemas.microsoft.com/office/drawing/2014/main" id="{37F75356-6D89-E916-A86D-C7F7EBD0B0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3952" y="3475595"/>
            <a:ext cx="5900142" cy="3161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79095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3976B-F170-0220-8A5A-14810D5790A0}"/>
              </a:ext>
            </a:extLst>
          </p:cNvPr>
          <p:cNvSpPr>
            <a:spLocks noGrp="1"/>
          </p:cNvSpPr>
          <p:nvPr>
            <p:ph type="title"/>
          </p:nvPr>
        </p:nvSpPr>
        <p:spPr/>
        <p:txBody>
          <a:bodyPr/>
          <a:lstStyle/>
          <a:p>
            <a:r>
              <a:rPr lang="en-US" dirty="0"/>
              <a:t>What is clean code?</a:t>
            </a:r>
          </a:p>
        </p:txBody>
      </p:sp>
      <p:sp>
        <p:nvSpPr>
          <p:cNvPr id="3" name="Text Placeholder 2">
            <a:extLst>
              <a:ext uri="{FF2B5EF4-FFF2-40B4-BE49-F238E27FC236}">
                <a16:creationId xmlns:a16="http://schemas.microsoft.com/office/drawing/2014/main" id="{D90FF0C5-A95D-A3F5-104D-E1C1A5F4EC44}"/>
              </a:ext>
            </a:extLst>
          </p:cNvPr>
          <p:cNvSpPr>
            <a:spLocks noGrp="1"/>
          </p:cNvSpPr>
          <p:nvPr>
            <p:ph type="body" sz="quarter" idx="10"/>
          </p:nvPr>
        </p:nvSpPr>
        <p:spPr/>
        <p:txBody>
          <a:bodyPr/>
          <a:lstStyle/>
          <a:p>
            <a:r>
              <a:rPr lang="en-US" dirty="0"/>
              <a:t>Code that is easy to understand and easy to change.</a:t>
            </a:r>
          </a:p>
          <a:p>
            <a:r>
              <a:rPr lang="en-US" dirty="0"/>
              <a:t>Code that is what you expect.</a:t>
            </a:r>
          </a:p>
          <a:p>
            <a:r>
              <a:rPr lang="en-US" dirty="0"/>
              <a:t>Code that is easy for </a:t>
            </a:r>
            <a:r>
              <a:rPr lang="en-US"/>
              <a:t>your colleagues to read.</a:t>
            </a:r>
          </a:p>
          <a:p>
            <a:endParaRPr lang="en-US" dirty="0"/>
          </a:p>
        </p:txBody>
      </p:sp>
    </p:spTree>
    <p:extLst>
      <p:ext uri="{BB962C8B-B14F-4D97-AF65-F5344CB8AC3E}">
        <p14:creationId xmlns:p14="http://schemas.microsoft.com/office/powerpoint/2010/main" val="46406882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52491086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DFS" val="k4TfZQJh"/>
  <p:tag name="ARTICULATE_SLIDE_COUNT" val="23"/>
  <p:tag name="ARTICULATE_PROJECT_OPEN" val="0"/>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FS">
  <a:themeElements>
    <a:clrScheme name="Custom 33">
      <a:dk1>
        <a:srgbClr val="000000"/>
      </a:dk1>
      <a:lt1>
        <a:sysClr val="window" lastClr="FFFFFF"/>
      </a:lt1>
      <a:dk2>
        <a:srgbClr val="232241"/>
      </a:dk2>
      <a:lt2>
        <a:srgbClr val="C7C8CF"/>
      </a:lt2>
      <a:accent1>
        <a:srgbClr val="FCB116"/>
      </a:accent1>
      <a:accent2>
        <a:srgbClr val="EC6B29"/>
      </a:accent2>
      <a:accent3>
        <a:srgbClr val="9191A0"/>
      </a:accent3>
      <a:accent4>
        <a:srgbClr val="25B680"/>
      </a:accent4>
      <a:accent5>
        <a:srgbClr val="00A5E0"/>
      </a:accent5>
      <a:accent6>
        <a:srgbClr val="5B5A71"/>
      </a:accent6>
      <a:hlink>
        <a:srgbClr val="00A5E0"/>
      </a:hlink>
      <a:folHlink>
        <a:srgbClr val="5B5A71"/>
      </a:folHlink>
    </a:clrScheme>
    <a:fontScheme name="Custom 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wrap="none" rtlCol="0" anchor="ctr">
        <a:spAutoFit/>
      </a:bodyPr>
      <a:lstStyle>
        <a:defPPr algn="ctr">
          <a:lnSpc>
            <a:spcPct val="90000"/>
          </a:lnSpc>
          <a:spcBef>
            <a:spcPts val="1200"/>
          </a:spcBef>
          <a:defRPr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l">
          <a:lnSpc>
            <a:spcPct val="90000"/>
          </a:lnSpc>
          <a:spcBef>
            <a:spcPts val="1200"/>
          </a:spcBef>
          <a:defRPr sz="2000" dirty="0" smtClean="0">
            <a:solidFill>
              <a:schemeClr val="tx2"/>
            </a:solidFill>
          </a:defRPr>
        </a:defPPr>
      </a:lstStyle>
    </a:txDef>
  </a:objectDefaults>
  <a:extraClrSchemeLst/>
  <a:extLst>
    <a:ext uri="{05A4C25C-085E-4340-85A3-A5531E510DB2}">
      <thm15:themeFamily xmlns:thm15="http://schemas.microsoft.com/office/thememl/2012/main" name="Discover Template" id="{ED19F476-CD5F-8C4E-9F8C-C509FFE511F9}" vid="{88A40036-3A69-984C-8C67-1BAF72EFEA8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F82FE1962BF246BB3FD51399502091" ma:contentTypeVersion="4" ma:contentTypeDescription="Create a new document." ma:contentTypeScope="" ma:versionID="a8c673c98f8b2fb74a666da82b1c2089">
  <xsd:schema xmlns:xsd="http://www.w3.org/2001/XMLSchema" xmlns:xs="http://www.w3.org/2001/XMLSchema" xmlns:p="http://schemas.microsoft.com/office/2006/metadata/properties" xmlns:ns2="87a905cf-b897-4a15-b4dd-a8e6e281c28b" xmlns:ns3="846e726d-930d-4acb-bd80-f2077a598691" targetNamespace="http://schemas.microsoft.com/office/2006/metadata/properties" ma:root="true" ma:fieldsID="5fda6c7244f85a62871e6aeadce43f09" ns2:_="" ns3:_="">
    <xsd:import namespace="87a905cf-b897-4a15-b4dd-a8e6e281c28b"/>
    <xsd:import namespace="846e726d-930d-4acb-bd80-f2077a59869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a905cf-b897-4a15-b4dd-a8e6e281c2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46e726d-930d-4acb-bd80-f2077a59869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846e726d-930d-4acb-bd80-f2077a598691">
      <UserInfo>
        <DisplayName>Rohit Rahim</DisplayName>
        <AccountId>76190</AccountId>
        <AccountType/>
      </UserInfo>
      <UserInfo>
        <DisplayName>Leo Zhang</DisplayName>
        <AccountId>76198</AccountId>
        <AccountType/>
      </UserInfo>
      <UserInfo>
        <DisplayName>Ebony Cherry</DisplayName>
        <AccountId>76895</AccountId>
        <AccountType/>
      </UserInfo>
      <UserInfo>
        <DisplayName>Joan Castro</DisplayName>
        <AccountId>76253</AccountId>
        <AccountType/>
      </UserInfo>
    </SharedWithUsers>
  </documentManagement>
</p:properties>
</file>

<file path=customXml/itemProps1.xml><?xml version="1.0" encoding="utf-8"?>
<ds:datastoreItem xmlns:ds="http://schemas.openxmlformats.org/officeDocument/2006/customXml" ds:itemID="{70E2D35C-61C5-4F1E-A268-B370BE9071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a905cf-b897-4a15-b4dd-a8e6e281c28b"/>
    <ds:schemaRef ds:uri="846e726d-930d-4acb-bd80-f2077a5986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7F4FCAA-B58A-4119-AACD-7D2BC6BC457B}">
  <ds:schemaRefs>
    <ds:schemaRef ds:uri="http://schemas.microsoft.com/sharepoint/v3/contenttype/forms"/>
  </ds:schemaRefs>
</ds:datastoreItem>
</file>

<file path=customXml/itemProps3.xml><?xml version="1.0" encoding="utf-8"?>
<ds:datastoreItem xmlns:ds="http://schemas.openxmlformats.org/officeDocument/2006/customXml" ds:itemID="{4F26828B-8021-40B0-BE6F-5F8BAA7A8160}">
  <ds:schemaRefs>
    <ds:schemaRef ds:uri="http://schemas.microsoft.com/office/2006/metadata/properties"/>
    <ds:schemaRef ds:uri="http://schemas.microsoft.com/office/infopath/2007/PartnerControls"/>
    <ds:schemaRef ds:uri="846e726d-930d-4acb-bd80-f2077a598691"/>
  </ds:schemaRefs>
</ds:datastoreItem>
</file>

<file path=docProps/app.xml><?xml version="1.0" encoding="utf-8"?>
<Properties xmlns="http://schemas.openxmlformats.org/officeDocument/2006/extended-properties" xmlns:vt="http://schemas.openxmlformats.org/officeDocument/2006/docPropsVTypes">
  <Template>DFS</Template>
  <TotalTime>2007</TotalTime>
  <Words>807</Words>
  <Application>Microsoft Macintosh PowerPoint</Application>
  <PresentationFormat>Widescreen</PresentationFormat>
  <Paragraphs>51</Paragraphs>
  <Slides>8</Slides>
  <Notes>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DFS</vt:lpstr>
      <vt:lpstr>1 – Clean Code</vt:lpstr>
      <vt:lpstr>Why Clean Code?</vt:lpstr>
      <vt:lpstr>The Productivity Trap</vt:lpstr>
      <vt:lpstr>The Productivity Trap Cont…</vt:lpstr>
      <vt:lpstr>What are the features of bad code</vt:lpstr>
      <vt:lpstr>We wrote bad code to go fast</vt:lpstr>
      <vt:lpstr>What is clean code?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Orange</dc:title>
  <dc:creator>Rupert Waldron</dc:creator>
  <cp:lastModifiedBy>Rupert Waldron</cp:lastModifiedBy>
  <cp:revision>7</cp:revision>
  <dcterms:created xsi:type="dcterms:W3CDTF">2022-08-24T15:23:13Z</dcterms:created>
  <dcterms:modified xsi:type="dcterms:W3CDTF">2022-08-26T09:53:32Z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D6DB954F-EBBA-4914-8ADB-B211F7966D93</vt:lpwstr>
  </property>
  <property fmtid="{D5CDD505-2E9C-101B-9397-08002B2CF9AE}" pid="3" name="ArticulatePath">
    <vt:lpwstr>16X9 Corporate PowerPoint Template Oct 2020_v1</vt:lpwstr>
  </property>
  <property fmtid="{D5CDD505-2E9C-101B-9397-08002B2CF9AE}" pid="4" name="ContentTypeId">
    <vt:lpwstr>0x01010039F82FE1962BF246BB3FD51399502091</vt:lpwstr>
  </property>
</Properties>
</file>